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7" r:id="rId5"/>
    <p:sldId id="261" r:id="rId6"/>
    <p:sldId id="259" r:id="rId7"/>
    <p:sldId id="264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48680"/>
            <a:ext cx="815825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HEALTHY AND UNHEALTHY </a:t>
            </a:r>
          </a:p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FOOD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665" y="4437112"/>
            <a:ext cx="410157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1932500"/>
            <a:ext cx="3635693" cy="242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56" y="2738028"/>
            <a:ext cx="3777493" cy="282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30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Autofit/>
          </a:bodyPr>
          <a:lstStyle/>
          <a:p>
            <a:r>
              <a:rPr lang="en-US" sz="8800" dirty="0" smtClean="0"/>
              <a:t>Learn</a:t>
            </a:r>
          </a:p>
          <a:p>
            <a:r>
              <a:rPr lang="en-US" sz="8800" dirty="0" smtClean="0"/>
              <a:t>REVISE</a:t>
            </a:r>
            <a:endParaRPr lang="en-US" sz="8800" dirty="0" smtClean="0"/>
          </a:p>
          <a:p>
            <a:r>
              <a:rPr lang="en-US" sz="8800" dirty="0" smtClean="0"/>
              <a:t>Develop</a:t>
            </a:r>
          </a:p>
          <a:p>
            <a:r>
              <a:rPr lang="en-US" sz="8800" dirty="0" smtClean="0"/>
              <a:t>Bring up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65748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2693234"/>
              </p:ext>
            </p:extLst>
          </p:nvPr>
        </p:nvGraphicFramePr>
        <p:xfrm>
          <a:off x="179512" y="116632"/>
          <a:ext cx="8964488" cy="65527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482244"/>
                <a:gridCol w="4482244"/>
              </a:tblGrid>
              <a:tr h="11147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>
                          <a:effectLst/>
                        </a:rPr>
                        <a:t>Healthy food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>
                          <a:effectLst/>
                        </a:rPr>
                        <a:t>Unhealthy food</a:t>
                      </a:r>
                      <a:endParaRPr lang="ru-RU" sz="4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4380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 smtClean="0">
                          <a:effectLst/>
                        </a:rPr>
                        <a:t>CHEESE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 smtClean="0">
                          <a:effectLst/>
                        </a:rPr>
                        <a:t>FISH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 smtClean="0">
                          <a:effectLst/>
                        </a:rPr>
                        <a:t>FRUIT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 smtClean="0">
                          <a:effectLst/>
                        </a:rPr>
                        <a:t>MEAT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 smtClean="0">
                          <a:effectLst/>
                        </a:rPr>
                        <a:t>MILK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400" dirty="0" smtClean="0">
                          <a:effectLst/>
                        </a:rPr>
                        <a:t>ORANGE</a:t>
                      </a:r>
                      <a:r>
                        <a:rPr lang="en-US" sz="4400" baseline="0" dirty="0" smtClean="0">
                          <a:effectLst/>
                        </a:rPr>
                        <a:t> JUICE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dirty="0" smtClean="0">
                          <a:effectLst/>
                        </a:rPr>
                        <a:t>BURGER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dirty="0" smtClean="0">
                          <a:effectLst/>
                        </a:rPr>
                        <a:t>CHIPS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dirty="0" smtClean="0">
                          <a:effectLst/>
                        </a:rPr>
                        <a:t>COLA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dirty="0" smtClean="0">
                          <a:effectLst/>
                        </a:rPr>
                        <a:t>HOT</a:t>
                      </a:r>
                      <a:r>
                        <a:rPr lang="en-US" sz="4800" baseline="0" dirty="0" smtClean="0">
                          <a:effectLst/>
                        </a:rPr>
                        <a:t> DOG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dirty="0" smtClean="0">
                          <a:effectLst/>
                        </a:rPr>
                        <a:t>ICE-CREAM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dirty="0" smtClean="0">
                          <a:effectLst/>
                        </a:rPr>
                        <a:t>KEBAB</a:t>
                      </a:r>
                      <a:endParaRPr lang="en-US" sz="4800" dirty="0" smtClean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632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4802897"/>
              </p:ext>
            </p:extLst>
          </p:nvPr>
        </p:nvGraphicFramePr>
        <p:xfrm>
          <a:off x="1" y="-2"/>
          <a:ext cx="9144000" cy="685799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51719"/>
                <a:gridCol w="1296144"/>
                <a:gridCol w="1417320"/>
                <a:gridCol w="1545465"/>
                <a:gridCol w="1416676"/>
                <a:gridCol w="1416676"/>
              </a:tblGrid>
              <a:tr h="13715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Always 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Usually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Often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Some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times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Never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Pizza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Cereal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Eggs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Sandwich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Fruit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Tea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Coffee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Milk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14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342747"/>
              </p:ext>
            </p:extLst>
          </p:nvPr>
        </p:nvGraphicFramePr>
        <p:xfrm>
          <a:off x="323528" y="260647"/>
          <a:ext cx="8229600" cy="6408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1281743"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100%</a:t>
                      </a:r>
                      <a:endParaRPr lang="ru-RU" sz="72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dirty="0" smtClean="0"/>
                        <a:t>ALWAYS</a:t>
                      </a:r>
                      <a:endParaRPr lang="ru-RU" sz="5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1281743"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80%</a:t>
                      </a:r>
                      <a:endParaRPr lang="ru-RU" sz="72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/>
                        <a:t>USUALLY</a:t>
                      </a:r>
                      <a:endParaRPr lang="ru-RU" sz="5400" b="1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1281743"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50%</a:t>
                      </a:r>
                      <a:endParaRPr lang="ru-RU" sz="72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/>
                        <a:t>OFTEN</a:t>
                      </a:r>
                      <a:endParaRPr lang="ru-RU" sz="5400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1281743"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30%</a:t>
                      </a:r>
                      <a:endParaRPr lang="ru-RU" sz="72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/>
                        <a:t>SOMETIMES</a:t>
                      </a:r>
                      <a:endParaRPr lang="ru-RU" sz="54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1281743"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0%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/>
                        <a:t>NEVER</a:t>
                      </a:r>
                      <a:endParaRPr lang="ru-RU" sz="5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171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8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8913"/>
            <a:ext cx="8351837" cy="64738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68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US" sz="3600" dirty="0" smtClean="0"/>
              <a:t>Can I help you?</a:t>
            </a:r>
          </a:p>
          <a:p>
            <a:pPr>
              <a:buFontTx/>
              <a:buChar char="-"/>
            </a:pPr>
            <a:r>
              <a:rPr lang="en-US" sz="3600" dirty="0" smtClean="0"/>
              <a:t>What would you like?</a:t>
            </a:r>
          </a:p>
          <a:p>
            <a:pPr>
              <a:buFontTx/>
              <a:buChar char="-"/>
            </a:pPr>
            <a:r>
              <a:rPr lang="en-US" sz="3600" dirty="0" smtClean="0"/>
              <a:t>Would you like anything to drink?</a:t>
            </a:r>
          </a:p>
          <a:p>
            <a:pPr>
              <a:buFontTx/>
              <a:buChar char="-"/>
            </a:pPr>
            <a:r>
              <a:rPr lang="en-US" sz="3600" dirty="0" smtClean="0"/>
              <a:t>Anything else?</a:t>
            </a:r>
          </a:p>
          <a:p>
            <a:pPr>
              <a:buFontTx/>
              <a:buChar char="-"/>
            </a:pPr>
            <a:r>
              <a:rPr lang="en-US" sz="3600" dirty="0" smtClean="0"/>
              <a:t>With or without sugar?</a:t>
            </a:r>
          </a:p>
          <a:p>
            <a:pPr>
              <a:buFontTx/>
              <a:buChar char="-"/>
            </a:pPr>
            <a:r>
              <a:rPr lang="en-US" sz="3600" dirty="0" smtClean="0"/>
              <a:t>Large or small?</a:t>
            </a:r>
          </a:p>
          <a:p>
            <a:pPr>
              <a:buFontTx/>
              <a:buChar char="-"/>
            </a:pPr>
            <a:r>
              <a:rPr lang="en-US" sz="3600" dirty="0" smtClean="0"/>
              <a:t>How much is it?</a:t>
            </a:r>
          </a:p>
          <a:p>
            <a:pPr>
              <a:buFontTx/>
              <a:buChar char="-"/>
            </a:pPr>
            <a:r>
              <a:rPr lang="en-US" sz="3600" dirty="0" smtClean="0"/>
              <a:t>Thank you.</a:t>
            </a:r>
          </a:p>
          <a:p>
            <a:pPr>
              <a:buFontTx/>
              <a:buChar char="-"/>
            </a:pPr>
            <a:r>
              <a:rPr lang="en-US" sz="3600" dirty="0" smtClean="0"/>
              <a:t>Welcome.     </a:t>
            </a: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880" y="3429000"/>
            <a:ext cx="3564396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276" y="18864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54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3283264"/>
              </p:ext>
            </p:extLst>
          </p:nvPr>
        </p:nvGraphicFramePr>
        <p:xfrm>
          <a:off x="0" y="-99391"/>
          <a:ext cx="9144000" cy="7163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172"/>
                <a:gridCol w="2691824"/>
                <a:gridCol w="4737004"/>
              </a:tblGrid>
              <a:tr h="717801">
                <a:tc rowSpan="6">
                  <a:txBody>
                    <a:bodyPr/>
                    <a:lstStyle/>
                    <a:p>
                      <a:r>
                        <a:rPr lang="en-US" sz="4800" dirty="0" smtClean="0"/>
                        <a:t>You </a:t>
                      </a:r>
                      <a:endParaRPr lang="ru-RU" sz="48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4800" dirty="0" smtClean="0"/>
                        <a:t>should               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4800" dirty="0" smtClean="0"/>
                        <a:t>shouldn’t 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drink a lot of water;</a:t>
                      </a:r>
                      <a:endParaRPr lang="ru-RU" sz="32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102651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eat lots of  fruit;</a:t>
                      </a:r>
                      <a:endParaRPr lang="ru-RU" sz="3200" dirty="0" smtClean="0"/>
                    </a:p>
                    <a:p>
                      <a:endParaRPr lang="ru-RU" sz="32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158376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eat  hamburgers and pizzas because they are bad for our  health</a:t>
                      </a:r>
                      <a:endParaRPr lang="ru-RU" sz="2800" dirty="0" smtClean="0"/>
                    </a:p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173041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dirty="0" smtClean="0"/>
                        <a:t>drink milk  because it gives us energy and it’s good for our  teeth;</a:t>
                      </a:r>
                      <a:endParaRPr lang="ru-RU" sz="2800" dirty="0" smtClean="0"/>
                    </a:p>
                    <a:p>
                      <a:endParaRPr lang="ru-RU" sz="28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9092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eat too  many biscuits.</a:t>
                      </a:r>
                      <a:endParaRPr lang="ru-RU" sz="2800" dirty="0" smtClean="0"/>
                    </a:p>
                    <a:p>
                      <a:endParaRPr lang="ru-RU" sz="28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98969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overeat</a:t>
                      </a:r>
                      <a:endParaRPr lang="ru-RU" sz="28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6" descr="http://tarangini.files.wordpress.com/2012/06/food-and-spirituality.jpg?w=640&amp;h=6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45013"/>
            <a:ext cx="3336305" cy="333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7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132815445SlideId256"/>
</p:tagLst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9EB060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140</Words>
  <Application>Microsoft Office PowerPoint</Application>
  <PresentationFormat>Экран (4:3)</PresentationFormat>
  <Paragraphs>96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Se7en</dc:creator>
  <cp:lastModifiedBy>Se7en</cp:lastModifiedBy>
  <cp:revision>10</cp:revision>
  <dcterms:created xsi:type="dcterms:W3CDTF">2013-11-04T21:07:57Z</dcterms:created>
  <dcterms:modified xsi:type="dcterms:W3CDTF">2013-11-07T04:09:55Z</dcterms:modified>
</cp:coreProperties>
</file>