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8" r:id="rId3"/>
    <p:sldId id="257" r:id="rId4"/>
    <p:sldId id="265" r:id="rId5"/>
    <p:sldId id="261" r:id="rId6"/>
    <p:sldId id="264" r:id="rId7"/>
    <p:sldId id="266" r:id="rId8"/>
    <p:sldId id="267" r:id="rId9"/>
    <p:sldId id="269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B9BB3C-DAA1-4787-BEA4-889999F3FA2E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9BFCA6-D766-4324-B2C9-8077DF9B39F7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332656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</a:t>
            </a:r>
            <a:r>
              <a:rPr lang="ru-RU" sz="6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5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«Моя семья»</a:t>
            </a:r>
            <a:endParaRPr lang="ru-RU" sz="65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4725144"/>
            <a:ext cx="5030376" cy="1296144"/>
          </a:xfrm>
        </p:spPr>
        <p:txBody>
          <a:bodyPr>
            <a:normAutofit/>
          </a:bodyPr>
          <a:lstStyle/>
          <a:p>
            <a:r>
              <a:rPr lang="ru-RU" dirty="0" smtClean="0"/>
              <a:t>Выполняла: Дубровина Валерия.</a:t>
            </a:r>
          </a:p>
          <a:p>
            <a:r>
              <a:rPr lang="ru-RU" dirty="0" smtClean="0"/>
              <a:t>Ученица 5 «А» класса.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044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772400" cy="864096"/>
          </a:xfrm>
        </p:spPr>
        <p:txBody>
          <a:bodyPr/>
          <a:lstStyle/>
          <a:p>
            <a:pPr algn="ctr"/>
            <a:r>
              <a:rPr lang="ru-RU" dirty="0" smtClean="0"/>
              <a:t>План работы: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908720"/>
            <a:ext cx="7772400" cy="5306919"/>
          </a:xfrm>
        </p:spPr>
        <p:txBody>
          <a:bodyPr>
            <a:normAutofit fontScale="85000" lnSpcReduction="20000"/>
          </a:bodyPr>
          <a:lstStyle/>
          <a:p>
            <a:r>
              <a:rPr lang="ru-RU" sz="3200" dirty="0" smtClean="0"/>
              <a:t>1)Что такое семья</a:t>
            </a:r>
            <a:r>
              <a:rPr lang="ru-RU" sz="3200" dirty="0" smtClean="0"/>
              <a:t>?</a:t>
            </a:r>
            <a:br>
              <a:rPr lang="ru-RU" sz="3200" dirty="0" smtClean="0"/>
            </a:br>
            <a:endParaRPr lang="ru-RU" sz="3200" dirty="0" smtClean="0"/>
          </a:p>
          <a:p>
            <a:r>
              <a:rPr lang="ru-RU" sz="3200" dirty="0" smtClean="0"/>
              <a:t>2)Герб семьи</a:t>
            </a:r>
            <a:r>
              <a:rPr lang="ru-RU" sz="3200" dirty="0" smtClean="0"/>
              <a:t>.</a:t>
            </a:r>
            <a:br>
              <a:rPr lang="ru-RU" sz="3200" dirty="0" smtClean="0"/>
            </a:br>
            <a:endParaRPr lang="ru-RU" sz="3200" dirty="0" smtClean="0"/>
          </a:p>
          <a:p>
            <a:r>
              <a:rPr lang="ru-RU" sz="3200" dirty="0" smtClean="0"/>
              <a:t>3)Состав семьи.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>4</a:t>
            </a:r>
            <a:r>
              <a:rPr lang="ru-RU" sz="3200" dirty="0" smtClean="0"/>
              <a:t>)</a:t>
            </a:r>
            <a:r>
              <a:rPr lang="ru-RU" sz="3200" dirty="0"/>
              <a:t> Мои родители</a:t>
            </a:r>
            <a:r>
              <a:rPr lang="ru-RU" sz="3200" dirty="0" smtClean="0"/>
              <a:t>.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>5) Наш девиз</a:t>
            </a:r>
            <a:r>
              <a:rPr lang="ru-RU" sz="3200" dirty="0" smtClean="0"/>
              <a:t>.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>6) А вот и Я</a:t>
            </a:r>
            <a:r>
              <a:rPr lang="ru-RU" sz="3200" dirty="0" smtClean="0"/>
              <a:t>!</a:t>
            </a:r>
            <a:endParaRPr lang="ru-RU" sz="3200" dirty="0" smtClean="0"/>
          </a:p>
          <a:p>
            <a:r>
              <a:rPr lang="ru-RU" sz="3200" dirty="0" smtClean="0"/>
              <a:t>7</a:t>
            </a:r>
            <a:r>
              <a:rPr lang="ru-RU" sz="3200" dirty="0"/>
              <a:t>) </a:t>
            </a:r>
            <a:r>
              <a:rPr lang="ru-RU" sz="3200" dirty="0"/>
              <a:t>Моя семья – мои друзья</a:t>
            </a:r>
            <a:r>
              <a:rPr lang="ru-RU" sz="3200" dirty="0" smtClean="0"/>
              <a:t>.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8)Пословицы </a:t>
            </a:r>
            <a:r>
              <a:rPr lang="ru-RU" sz="3200" dirty="0"/>
              <a:t>и поговорки.</a:t>
            </a:r>
          </a:p>
          <a:p>
            <a:endParaRPr lang="ru-RU" sz="3200" dirty="0" smtClean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2228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772400" cy="1362456"/>
          </a:xfrm>
        </p:spPr>
        <p:txBody>
          <a:bodyPr/>
          <a:lstStyle/>
          <a:p>
            <a:pPr algn="ctr"/>
            <a:r>
              <a:rPr lang="ru-RU" dirty="0" smtClean="0"/>
              <a:t>Что такое семья?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2348880"/>
            <a:ext cx="8280920" cy="3168352"/>
          </a:xfrm>
        </p:spPr>
        <p:txBody>
          <a:bodyPr>
            <a:noAutofit/>
          </a:bodyPr>
          <a:lstStyle/>
          <a:p>
            <a:r>
              <a:rPr lang="ru-RU" sz="4000" b="1" dirty="0"/>
              <a:t>Семья́</a:t>
            </a:r>
            <a:r>
              <a:rPr lang="ru-RU" sz="4000" dirty="0"/>
              <a:t> — социальный институт, базовая ячейка общества, характеризующаяся, в частности, следующими признаками: союзом мужчины и </a:t>
            </a:r>
            <a:r>
              <a:rPr lang="ru-RU" sz="4000" dirty="0" smtClean="0"/>
              <a:t>женщины.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8813480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8237"/>
            <a:ext cx="7990656" cy="1162050"/>
          </a:xfrm>
        </p:spPr>
        <p:txBody>
          <a:bodyPr/>
          <a:lstStyle/>
          <a:p>
            <a:pPr algn="ctr"/>
            <a:r>
              <a:rPr lang="ru-RU" sz="8800" dirty="0" smtClean="0"/>
              <a:t>Герб семьи</a:t>
            </a:r>
            <a:endParaRPr lang="ru-RU" sz="8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816450" y="1134162"/>
            <a:ext cx="2743200" cy="5723837"/>
          </a:xfrm>
        </p:spPr>
        <p:txBody>
          <a:bodyPr>
            <a:noAutofit/>
          </a:bodyPr>
          <a:lstStyle/>
          <a:p>
            <a:pPr algn="ctr"/>
            <a:r>
              <a:rPr lang="ru-RU" sz="1600" dirty="0" smtClean="0"/>
              <a:t>Герб семьи.</a:t>
            </a:r>
          </a:p>
          <a:p>
            <a:r>
              <a:rPr lang="ru-RU" sz="1600" dirty="0" smtClean="0"/>
              <a:t>На первой картинке мы видим «Руже и удочку» это картинка чем мой папа любит заниматься. На второй картинке «Скакалка, мячик, музыкальные ноты, </a:t>
            </a:r>
            <a:r>
              <a:rPr lang="ru-RU" sz="1600" dirty="0" smtClean="0"/>
              <a:t>акварель» </a:t>
            </a:r>
            <a:r>
              <a:rPr lang="ru-RU" sz="1600" dirty="0" smtClean="0"/>
              <a:t>это мои любимые занятия. На третей картинки «птица, руль, ягоды(яблоко, малина, клубника), цветок и стол» это обозначает; птица- это наша животное; руль- это папина работа; все эти ягоды- это мои любимые фрукты; цветок- это я люблю выращивать цветы; стол- это мамино рабочее место. На четвертой картинки изображено «книга на столе» это обозначает что я люблю читать.</a:t>
            </a:r>
            <a:endParaRPr lang="ru-RU" sz="1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I:\DCIM\Camera\IMG_20160428_1524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00808"/>
            <a:ext cx="5184576" cy="456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43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996"/>
            <a:ext cx="7772400" cy="1362456"/>
          </a:xfrm>
        </p:spPr>
        <p:txBody>
          <a:bodyPr/>
          <a:lstStyle/>
          <a:p>
            <a:pPr algn="ctr"/>
            <a:r>
              <a:rPr lang="ru-RU" dirty="0" smtClean="0"/>
              <a:t>Состав семьи.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7772400" cy="5229200"/>
          </a:xfrm>
        </p:spPr>
        <p:txBody>
          <a:bodyPr/>
          <a:lstStyle/>
          <a:p>
            <a:r>
              <a:rPr lang="ru-RU" dirty="0" smtClean="0"/>
              <a:t>В нашей семье 4 человека это мама, папа, брат и я.</a:t>
            </a:r>
            <a:endParaRPr lang="ru-RU" dirty="0"/>
          </a:p>
        </p:txBody>
      </p:sp>
      <p:pic>
        <p:nvPicPr>
          <p:cNvPr id="1026" name="Picture 2" descr="D:\все програмы\Никита\DSC084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8880"/>
            <a:ext cx="4283968" cy="453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все програмы\мои фотки\image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348880"/>
            <a:ext cx="4283968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все програмы\валя др\DSC0826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356342"/>
            <a:ext cx="3066434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32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10972"/>
            <a:ext cx="7990656" cy="1162050"/>
          </a:xfrm>
        </p:spPr>
        <p:txBody>
          <a:bodyPr/>
          <a:lstStyle/>
          <a:p>
            <a:pPr algn="ctr"/>
            <a:r>
              <a:rPr lang="ru-RU" sz="6600" dirty="0" smtClean="0"/>
              <a:t>Мои Родители:</a:t>
            </a:r>
            <a:endParaRPr lang="ru-RU" sz="6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992960"/>
          </a:xfrm>
        </p:spPr>
        <p:txBody>
          <a:bodyPr>
            <a:noAutofit/>
          </a:bodyPr>
          <a:lstStyle/>
          <a:p>
            <a:r>
              <a:rPr lang="ru-RU" sz="2700" dirty="0" smtClean="0"/>
              <a:t>Моего папу зовут Дубровин Олег Владимирович. Мою маму зовут Дубровина Наталья Валерьевна. </a:t>
            </a:r>
            <a:br>
              <a:rPr lang="ru-RU" sz="2700" dirty="0" smtClean="0"/>
            </a:br>
            <a:r>
              <a:rPr lang="ru-RU" sz="2700" dirty="0" smtClean="0"/>
              <a:t>Мой папа работает в Автошколе. Мама работает в Магазине.</a:t>
            </a:r>
            <a:endParaRPr lang="ru-RU" sz="27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8315">
            <a:off x="3857683" y="1682190"/>
            <a:ext cx="5271806" cy="3953854"/>
          </a:xfrm>
        </p:spPr>
      </p:pic>
    </p:spTree>
    <p:extLst>
      <p:ext uri="{BB962C8B-B14F-4D97-AF65-F5344CB8AC3E}">
        <p14:creationId xmlns:p14="http://schemas.microsoft.com/office/powerpoint/2010/main" val="324007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-5324"/>
            <a:ext cx="7772400" cy="1362456"/>
          </a:xfrm>
        </p:spPr>
        <p:txBody>
          <a:bodyPr/>
          <a:lstStyle/>
          <a:p>
            <a:pPr algn="ctr"/>
            <a:r>
              <a:rPr lang="ru-RU" sz="9600" dirty="0" smtClean="0"/>
              <a:t>Наш девиз</a:t>
            </a:r>
            <a:endParaRPr lang="ru-RU" sz="9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492896"/>
            <a:ext cx="8613648" cy="374441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Наша дружная семья</a:t>
            </a:r>
          </a:p>
          <a:p>
            <a:endParaRPr lang="ru-RU" sz="2400" dirty="0" smtClean="0"/>
          </a:p>
          <a:p>
            <a:r>
              <a:rPr lang="ru-RU" sz="2400" dirty="0" smtClean="0"/>
              <a:t>                          Очень крепкая как камень</a:t>
            </a:r>
          </a:p>
          <a:p>
            <a:endParaRPr lang="ru-RU" sz="2400" dirty="0" smtClean="0"/>
          </a:p>
          <a:p>
            <a:r>
              <a:rPr lang="ru-RU" sz="2400" dirty="0" smtClean="0"/>
              <a:t>                                                          Я ценю в ней каждого </a:t>
            </a:r>
          </a:p>
          <a:p>
            <a:endParaRPr lang="ru-RU" sz="2400" dirty="0" smtClean="0"/>
          </a:p>
          <a:p>
            <a:pPr algn="r"/>
            <a:r>
              <a:rPr lang="ru-RU" sz="2400" dirty="0" smtClean="0"/>
              <a:t>Люблю и уважаю.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4391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604874">
            <a:off x="323528" y="548680"/>
            <a:ext cx="2212848" cy="141025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А вот и Я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0" y="2564904"/>
            <a:ext cx="2819400" cy="4293095"/>
          </a:xfrm>
        </p:spPr>
        <p:txBody>
          <a:bodyPr>
            <a:normAutofit fontScale="92500" lnSpcReduction="20000"/>
          </a:bodyPr>
          <a:lstStyle/>
          <a:p>
            <a:r>
              <a:rPr lang="ru-RU" sz="2900" dirty="0" smtClean="0"/>
              <a:t>Я Дубровина Валерия Олеговна. </a:t>
            </a:r>
            <a:br>
              <a:rPr lang="ru-RU" sz="2900" dirty="0" smtClean="0"/>
            </a:br>
            <a:r>
              <a:rPr lang="ru-RU" sz="2900" dirty="0" smtClean="0"/>
              <a:t>Родилась: 11.04.2004 год.</a:t>
            </a:r>
            <a:br>
              <a:rPr lang="ru-RU" sz="2900" dirty="0" smtClean="0"/>
            </a:br>
            <a:r>
              <a:rPr lang="ru-RU" sz="2900" dirty="0" smtClean="0"/>
              <a:t>Я живу в деревне </a:t>
            </a:r>
            <a:r>
              <a:rPr lang="ru-RU" sz="2900" dirty="0" err="1" smtClean="0"/>
              <a:t>Афонино</a:t>
            </a:r>
            <a:r>
              <a:rPr lang="ru-RU" sz="2900" dirty="0" smtClean="0"/>
              <a:t>, по адресу: ул. Парковая, д. 61.</a:t>
            </a:r>
            <a:br>
              <a:rPr lang="ru-RU" sz="2900" dirty="0" smtClean="0"/>
            </a:br>
            <a:r>
              <a:rPr lang="ru-RU" sz="2900" dirty="0" smtClean="0"/>
              <a:t>Учусь: в </a:t>
            </a:r>
            <a:r>
              <a:rPr lang="ru-RU" sz="2900" dirty="0" err="1" smtClean="0"/>
              <a:t>Афонинской</a:t>
            </a:r>
            <a:r>
              <a:rPr lang="ru-RU" sz="2900" dirty="0" smtClean="0"/>
              <a:t> школе.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5" name="Рисунок 1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2" r="5942"/>
          <a:stretch>
            <a:fillRect/>
          </a:stretch>
        </p:blipFill>
        <p:spPr>
          <a:xfrm rot="420000">
            <a:off x="3498237" y="1175445"/>
            <a:ext cx="4617720" cy="3931920"/>
          </a:xfrm>
        </p:spPr>
      </p:pic>
    </p:spTree>
    <p:extLst>
      <p:ext uri="{BB962C8B-B14F-4D97-AF65-F5344CB8AC3E}">
        <p14:creationId xmlns:p14="http://schemas.microsoft.com/office/powerpoint/2010/main" val="139962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71950">
            <a:off x="376360" y="313022"/>
            <a:ext cx="2212848" cy="2100535"/>
          </a:xfrm>
        </p:spPr>
        <p:txBody>
          <a:bodyPr>
            <a:noAutofit/>
          </a:bodyPr>
          <a:lstStyle/>
          <a:p>
            <a:r>
              <a:rPr lang="ru-RU" sz="3600" dirty="0" smtClean="0"/>
              <a:t>Моя семья – мои друзья.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0" y="2348880"/>
            <a:ext cx="2915816" cy="4509120"/>
          </a:xfrm>
        </p:spPr>
        <p:txBody>
          <a:bodyPr>
            <a:noAutofit/>
          </a:bodyPr>
          <a:lstStyle/>
          <a:p>
            <a:r>
              <a:rPr lang="ru-RU" sz="2800" dirty="0" smtClean="0"/>
              <a:t>Моя лучшую подругу зовут Викулова Евгения Евгеньевн.</a:t>
            </a:r>
            <a:br>
              <a:rPr lang="ru-RU" sz="2800" dirty="0" smtClean="0"/>
            </a:br>
            <a:r>
              <a:rPr lang="ru-RU" sz="2800" dirty="0" smtClean="0"/>
              <a:t>Ей 13 лет.</a:t>
            </a:r>
            <a:br>
              <a:rPr lang="ru-RU" sz="2800" dirty="0" smtClean="0"/>
            </a:br>
            <a:r>
              <a:rPr lang="ru-RU" sz="2800" dirty="0" smtClean="0"/>
              <a:t>Она учится в Средней школе деревне </a:t>
            </a:r>
            <a:r>
              <a:rPr lang="ru-RU" sz="2800" dirty="0" err="1" smtClean="0"/>
              <a:t>Афонино</a:t>
            </a:r>
            <a:r>
              <a:rPr lang="ru-RU" sz="2800" dirty="0" smtClean="0"/>
              <a:t>.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42" b="7442"/>
          <a:stretch>
            <a:fillRect/>
          </a:stretch>
        </p:blipFill>
        <p:spPr>
          <a:xfrm rot="420000">
            <a:off x="3498237" y="1175445"/>
            <a:ext cx="4617720" cy="3931920"/>
          </a:xfrm>
        </p:spPr>
      </p:pic>
    </p:spTree>
    <p:extLst>
      <p:ext uri="{BB962C8B-B14F-4D97-AF65-F5344CB8AC3E}">
        <p14:creationId xmlns:p14="http://schemas.microsoft.com/office/powerpoint/2010/main" val="100104304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772400" cy="1362456"/>
          </a:xfrm>
        </p:spPr>
        <p:txBody>
          <a:bodyPr/>
          <a:lstStyle/>
          <a:p>
            <a:pPr algn="ctr"/>
            <a:r>
              <a:rPr lang="ru-RU" dirty="0" smtClean="0"/>
              <a:t>Пословицы и поговорки.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484784"/>
            <a:ext cx="7772400" cy="5373216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/>
              <a:t>На что и клад, коли в семье лад</a:t>
            </a:r>
            <a:r>
              <a:rPr lang="ru-RU" b="1" i="1" dirty="0" smtClean="0"/>
              <a:t>.</a:t>
            </a:r>
          </a:p>
          <a:p>
            <a:pPr algn="ctr"/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/>
              <a:t>Любовь да совет — так и горя нет</a:t>
            </a:r>
            <a:r>
              <a:rPr lang="ru-RU" b="1" i="1" dirty="0" smtClean="0"/>
              <a:t>.</a:t>
            </a:r>
          </a:p>
          <a:p>
            <a:endParaRPr lang="ru-RU" b="1" i="1" dirty="0" smtClean="0"/>
          </a:p>
          <a:p>
            <a:pPr algn="r"/>
            <a:r>
              <a:rPr lang="ru-RU" b="1" i="1" dirty="0"/>
              <a:t>Вся семья вместе, так и душа на месте.</a:t>
            </a:r>
          </a:p>
          <a:p>
            <a:endParaRPr lang="ru-RU" dirty="0" smtClean="0"/>
          </a:p>
          <a:p>
            <a:r>
              <a:rPr lang="ru-RU" b="1" i="1" dirty="0"/>
              <a:t>Семейное согласие всего дороже</a:t>
            </a:r>
            <a:r>
              <a:rPr lang="ru-RU" b="1" i="1" dirty="0" smtClean="0"/>
              <a:t>.</a:t>
            </a:r>
          </a:p>
          <a:p>
            <a:endParaRPr lang="ru-RU" b="1" i="1" dirty="0"/>
          </a:p>
          <a:p>
            <a:pPr algn="ctr"/>
            <a:r>
              <a:rPr lang="ru-RU" b="1" i="1" dirty="0"/>
              <a:t>В недружной семье добра не бывает</a:t>
            </a:r>
            <a:r>
              <a:rPr lang="ru-RU" b="1" i="1" dirty="0" smtClean="0"/>
              <a:t>.</a:t>
            </a:r>
          </a:p>
          <a:p>
            <a:endParaRPr lang="ru-RU" b="1" i="1" dirty="0"/>
          </a:p>
          <a:p>
            <a:pPr algn="r"/>
            <a:r>
              <a:rPr lang="ru-RU" b="1" i="1" dirty="0"/>
              <a:t>В родной семье и каша гуще</a:t>
            </a:r>
            <a:r>
              <a:rPr lang="ru-RU" b="1" i="1" dirty="0" smtClean="0"/>
              <a:t>.</a:t>
            </a:r>
          </a:p>
          <a:p>
            <a:endParaRPr lang="ru-RU" b="1" i="1" dirty="0"/>
          </a:p>
          <a:p>
            <a:r>
              <a:rPr lang="ru-RU" b="1" i="1" dirty="0"/>
              <a:t>В семье дружат — живут не тужат</a:t>
            </a:r>
            <a:r>
              <a:rPr lang="ru-RU" b="1" i="1" dirty="0" smtClean="0"/>
              <a:t>.</a:t>
            </a:r>
          </a:p>
          <a:p>
            <a:endParaRPr lang="ru-RU" b="1" i="1" dirty="0"/>
          </a:p>
          <a:p>
            <a:pPr algn="ctr"/>
            <a:r>
              <a:rPr lang="ru-RU" b="1" i="1" dirty="0"/>
              <a:t>В семье разлад, так и дому не рад.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052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434</TotalTime>
  <Words>229</Words>
  <Application>Microsoft Office PowerPoint</Application>
  <PresentationFormat>Экран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Проект «Моя семья»</vt:lpstr>
      <vt:lpstr>План работы:</vt:lpstr>
      <vt:lpstr>Что такое семья?</vt:lpstr>
      <vt:lpstr>Герб семьи</vt:lpstr>
      <vt:lpstr>Состав семьи.</vt:lpstr>
      <vt:lpstr>Мои Родители:</vt:lpstr>
      <vt:lpstr>Наш девиз</vt:lpstr>
      <vt:lpstr>А вот и Я</vt:lpstr>
      <vt:lpstr>Моя семья – мои друзья.</vt:lpstr>
      <vt:lpstr>Пословицы и поговорки.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33</cp:revision>
  <dcterms:created xsi:type="dcterms:W3CDTF">2016-04-28T10:15:47Z</dcterms:created>
  <dcterms:modified xsi:type="dcterms:W3CDTF">2016-05-11T19:08:27Z</dcterms:modified>
</cp:coreProperties>
</file>