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4" r:id="rId4"/>
    <p:sldId id="261" r:id="rId5"/>
    <p:sldId id="266" r:id="rId6"/>
    <p:sldId id="262" r:id="rId7"/>
    <p:sldId id="263" r:id="rId8"/>
    <p:sldId id="265" r:id="rId9"/>
    <p:sldId id="274" r:id="rId10"/>
    <p:sldId id="273" r:id="rId11"/>
    <p:sldId id="267" r:id="rId12"/>
    <p:sldId id="268" r:id="rId13"/>
    <p:sldId id="269" r:id="rId14"/>
    <p:sldId id="270" r:id="rId15"/>
    <p:sldId id="271" r:id="rId16"/>
    <p:sldId id="275" r:id="rId17"/>
    <p:sldId id="272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58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D0B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3" d="100"/>
          <a:sy n="73" d="100"/>
        </p:scale>
        <p:origin x="-42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3E9-0396-4EB6-9534-FEB15FD5DF25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A40C2-68A4-445D-9FF7-4A51FB39F52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0899" y="6451047"/>
            <a:ext cx="1066853" cy="36273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07745292"/>
      </p:ext>
    </p:extLst>
  </p:cSld>
  <p:clrMapOvr>
    <a:masterClrMapping/>
  </p:clrMapOvr>
  <p:transition spd="slow" advClick="0">
    <p:pull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3E9-0396-4EB6-9534-FEB15FD5DF25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A40C2-68A4-445D-9FF7-4A51FB39F5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31018703"/>
      </p:ext>
    </p:extLst>
  </p:cSld>
  <p:clrMapOvr>
    <a:masterClrMapping/>
  </p:clrMapOvr>
  <p:transition spd="slow" advClick="0">
    <p:pull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3E9-0396-4EB6-9534-FEB15FD5DF25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A40C2-68A4-445D-9FF7-4A51FB39F5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21057290"/>
      </p:ext>
    </p:extLst>
  </p:cSld>
  <p:clrMapOvr>
    <a:masterClrMapping/>
  </p:clrMapOvr>
  <p:transition spd="slow" advClick="0">
    <p:pull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3E9-0396-4EB6-9534-FEB15FD5DF25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A40C2-68A4-445D-9FF7-4A51FB39F5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51931906"/>
      </p:ext>
    </p:extLst>
  </p:cSld>
  <p:clrMapOvr>
    <a:masterClrMapping/>
  </p:clrMapOvr>
  <p:transition spd="slow" advClick="0">
    <p:pull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3E9-0396-4EB6-9534-FEB15FD5DF25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A40C2-68A4-445D-9FF7-4A51FB39F5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24199943"/>
      </p:ext>
    </p:extLst>
  </p:cSld>
  <p:clrMapOvr>
    <a:masterClrMapping/>
  </p:clrMapOvr>
  <p:transition spd="slow" advClick="0">
    <p:pull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3E9-0396-4EB6-9534-FEB15FD5DF25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A40C2-68A4-445D-9FF7-4A51FB39F5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78905719"/>
      </p:ext>
    </p:extLst>
  </p:cSld>
  <p:clrMapOvr>
    <a:masterClrMapping/>
  </p:clrMapOvr>
  <p:transition spd="slow" advClick="0">
    <p:pull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3E9-0396-4EB6-9534-FEB15FD5DF25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A40C2-68A4-445D-9FF7-4A51FB39F52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6388735"/>
            <a:ext cx="1016000" cy="34544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22441181"/>
      </p:ext>
    </p:extLst>
  </p:cSld>
  <p:clrMapOvr>
    <a:masterClrMapping/>
  </p:clrMapOvr>
  <p:transition spd="slow" advClick="0">
    <p:pull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3E9-0396-4EB6-9534-FEB15FD5DF25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A40C2-68A4-445D-9FF7-4A51FB39F5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78814570"/>
      </p:ext>
    </p:extLst>
  </p:cSld>
  <p:clrMapOvr>
    <a:masterClrMapping/>
  </p:clrMapOvr>
  <p:transition spd="slow" advClick="0">
    <p:pull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3E9-0396-4EB6-9534-FEB15FD5DF25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A40C2-68A4-445D-9FF7-4A51FB39F5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06062645"/>
      </p:ext>
    </p:extLst>
  </p:cSld>
  <p:clrMapOvr>
    <a:masterClrMapping/>
  </p:clrMapOvr>
  <p:transition spd="slow" advClick="0">
    <p:pull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3E9-0396-4EB6-9534-FEB15FD5DF25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A40C2-68A4-445D-9FF7-4A51FB39F5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82468805"/>
      </p:ext>
    </p:extLst>
  </p:cSld>
  <p:clrMapOvr>
    <a:masterClrMapping/>
  </p:clrMapOvr>
  <p:transition spd="slow" advClick="0">
    <p:pull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83E9-0396-4EB6-9534-FEB15FD5DF25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A40C2-68A4-445D-9FF7-4A51FB39F5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92088136"/>
      </p:ext>
    </p:extLst>
  </p:cSld>
  <p:clrMapOvr>
    <a:masterClrMapping/>
  </p:clrMapOvr>
  <p:transition spd="slow" advClick="0">
    <p:pull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4083E9-0396-4EB6-9534-FEB15FD5DF25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9A40C2-68A4-445D-9FF7-4A51FB39F5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12086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>
    <p:pull dir="rd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3" Type="http://schemas.openxmlformats.org/officeDocument/2006/relationships/image" Target="../media/image8.png"/><Relationship Id="rId7" Type="http://schemas.openxmlformats.org/officeDocument/2006/relationships/slide" Target="slide11.xml"/><Relationship Id="rId2" Type="http://schemas.openxmlformats.org/officeDocument/2006/relationships/slide" Target="slide27.xml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0.png"/><Relationship Id="rId7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4.png"/><Relationship Id="rId7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8.png"/><Relationship Id="rId7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2.png"/><Relationship Id="rId7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6.png"/><Relationship Id="rId7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30.png"/><Relationship Id="rId7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34.png"/><Relationship Id="rId7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38.png"/><Relationship Id="rId7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9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Relationship Id="rId9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67.png"/><Relationship Id="rId7" Type="http://schemas.openxmlformats.org/officeDocument/2006/relationships/image" Target="../media/image7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57.png"/><Relationship Id="rId9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Relationship Id="rId9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78.jpeg"/><Relationship Id="rId10" Type="http://schemas.openxmlformats.org/officeDocument/2006/relationships/image" Target="../media/image9.png"/><Relationship Id="rId4" Type="http://schemas.openxmlformats.org/officeDocument/2006/relationships/image" Target="../media/image77.png"/><Relationship Id="rId9" Type="http://schemas.openxmlformats.org/officeDocument/2006/relationships/slide" Target="slide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Relationship Id="rId9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87.png"/><Relationship Id="rId7" Type="http://schemas.openxmlformats.org/officeDocument/2006/relationships/image" Target="../media/image9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Relationship Id="rId9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93.png"/><Relationship Id="rId7" Type="http://schemas.openxmlformats.org/officeDocument/2006/relationships/image" Target="../media/image9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94.png"/><Relationship Id="rId9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99.png"/><Relationship Id="rId7" Type="http://schemas.openxmlformats.org/officeDocument/2006/relationships/image" Target="../media/image10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Relationship Id="rId9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105.png"/><Relationship Id="rId7" Type="http://schemas.openxmlformats.org/officeDocument/2006/relationships/image" Target="../media/image10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Relationship Id="rId9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openxmlformats.org/officeDocument/2006/relationships/image" Target="../media/image111.png"/><Relationship Id="rId7" Type="http://schemas.openxmlformats.org/officeDocument/2006/relationships/image" Target="../media/image1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12.png"/><Relationship Id="rId9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3" Type="http://schemas.openxmlformats.org/officeDocument/2006/relationships/image" Target="../media/image117.png"/><Relationship Id="rId7" Type="http://schemas.openxmlformats.org/officeDocument/2006/relationships/image" Target="../media/image12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18.png"/><Relationship Id="rId9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3" Type="http://schemas.openxmlformats.org/officeDocument/2006/relationships/image" Target="../media/image123.png"/><Relationship Id="rId7" Type="http://schemas.openxmlformats.org/officeDocument/2006/relationships/image" Target="../media/image12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6.png"/><Relationship Id="rId5" Type="http://schemas.openxmlformats.org/officeDocument/2006/relationships/image" Target="../media/image125.png"/><Relationship Id="rId10" Type="http://schemas.openxmlformats.org/officeDocument/2006/relationships/image" Target="../media/image9.png"/><Relationship Id="rId4" Type="http://schemas.openxmlformats.org/officeDocument/2006/relationships/image" Target="../media/image124.png"/><Relationship Id="rId9" Type="http://schemas.openxmlformats.org/officeDocument/2006/relationships/slide" Target="slide2.xml"/></Relationships>
</file>

<file path=ppt/slides/_rels/slide27.xml.rels><?xml version="1.0" encoding="UTF-8" standalone="yes"?>
<Relationships xmlns="http://schemas.openxmlformats.org/package/2006/relationships"><Relationship Id="rId26" Type="http://schemas.openxmlformats.org/officeDocument/2006/relationships/hyperlink" Target="http://kotoservice.ru/shared/uploads/cats/0/0/1408375428.png" TargetMode="External"/><Relationship Id="rId21" Type="http://schemas.openxmlformats.org/officeDocument/2006/relationships/hyperlink" Target="http://static.kfc.ru/products/medium/product_269_281680777.png" TargetMode="External"/><Relationship Id="rId42" Type="http://schemas.openxmlformats.org/officeDocument/2006/relationships/hyperlink" Target="http://i049.radikal.ru/0806/9c/51c7513e2909.png" TargetMode="External"/><Relationship Id="rId47" Type="http://schemas.openxmlformats.org/officeDocument/2006/relationships/hyperlink" Target="http://pngimg.com/upload/fir_tree_PNG2475.png?" TargetMode="External"/><Relationship Id="rId63" Type="http://schemas.openxmlformats.org/officeDocument/2006/relationships/hyperlink" Target="https://img-fotki.yandex.ru/get/6620/134091466.31/0_91b6b_a329ae61_L" TargetMode="External"/><Relationship Id="rId68" Type="http://schemas.openxmlformats.org/officeDocument/2006/relationships/hyperlink" Target="http://dutsadok.com.ua/clipart/transport/raketta_4.png" TargetMode="External"/><Relationship Id="rId84" Type="http://schemas.openxmlformats.org/officeDocument/2006/relationships/hyperlink" Target="http://s1.iconbird.com/ico/0612/general13/w400h4001339788884bulb.png" TargetMode="External"/><Relationship Id="rId89" Type="http://schemas.openxmlformats.org/officeDocument/2006/relationships/hyperlink" Target="http://radikal.ru/lfp/s39.radikal.ru/i086/0810/02/89b1dcddd63e.png/htm" TargetMode="External"/><Relationship Id="rId2" Type="http://schemas.openxmlformats.org/officeDocument/2006/relationships/slide" Target="slide2.xml"/><Relationship Id="rId16" Type="http://schemas.openxmlformats.org/officeDocument/2006/relationships/hyperlink" Target="http://www.10kor.ru/upload/medialibrary/60b/60b254fca64145e95fe2c3a8807ad525.png" TargetMode="External"/><Relationship Id="rId29" Type="http://schemas.openxmlformats.org/officeDocument/2006/relationships/hyperlink" Target="http://img0.liveinternet.ru/images/attach/c/6/92/938/92938846_4698066_92856941_4698066_0_50875_e140f2e6_S_1_.png" TargetMode="External"/><Relationship Id="rId107" Type="http://schemas.openxmlformats.org/officeDocument/2006/relationships/hyperlink" Target="http://dspolovinka.ru/attachments/Image/10959610.png?template=generic" TargetMode="External"/><Relationship Id="rId11" Type="http://schemas.openxmlformats.org/officeDocument/2006/relationships/hyperlink" Target="http://eroshka.com/wp-content/uploads/2015/11/enot_prodazha.png" TargetMode="External"/><Relationship Id="rId24" Type="http://schemas.openxmlformats.org/officeDocument/2006/relationships/hyperlink" Target="http://pngimg.com/upload/chair_PNG6909.png" TargetMode="External"/><Relationship Id="rId32" Type="http://schemas.openxmlformats.org/officeDocument/2006/relationships/hyperlink" Target="http://img.1hleb.ru/iblock/87f/ueuernrph.png" TargetMode="External"/><Relationship Id="rId37" Type="http://schemas.openxmlformats.org/officeDocument/2006/relationships/hyperlink" Target="https://img-fotki.yandex.ru/get/15534/200418627.9b/0_125f91_da798ae6_orig.png" TargetMode="External"/><Relationship Id="rId40" Type="http://schemas.openxmlformats.org/officeDocument/2006/relationships/hyperlink" Target="http://pngicon.ru/data/media/2/oblaka.png" TargetMode="External"/><Relationship Id="rId45" Type="http://schemas.openxmlformats.org/officeDocument/2006/relationships/hyperlink" Target="http://www.polon-dom.com/components/com_jshopping/files/img_products/full_miska_jem_1500ml_0308k_dekor4.png" TargetMode="External"/><Relationship Id="rId53" Type="http://schemas.openxmlformats.org/officeDocument/2006/relationships/hyperlink" Target="https://pixabay.com/static/uploads/photo/2016/01/20/15/09/giraffe-1151683_960_720.png" TargetMode="External"/><Relationship Id="rId58" Type="http://schemas.openxmlformats.org/officeDocument/2006/relationships/hyperlink" Target="http://clipart-finder.com/data/mini/21-Dor_Beetle.png" TargetMode="External"/><Relationship Id="rId66" Type="http://schemas.openxmlformats.org/officeDocument/2006/relationships/hyperlink" Target="https://img-fotki.yandex.ru/get/4902/36014149.278/0_91e53_188452ec_X5L" TargetMode="External"/><Relationship Id="rId74" Type="http://schemas.openxmlformats.org/officeDocument/2006/relationships/hyperlink" Target="http://yagoda-karpat.com.ua/upload/medialibrary/57e/ezhevika.png" TargetMode="External"/><Relationship Id="rId79" Type="http://schemas.openxmlformats.org/officeDocument/2006/relationships/hyperlink" Target="http://callcenters.by/images/skype/dualphone-3088.png" TargetMode="External"/><Relationship Id="rId87" Type="http://schemas.openxmlformats.org/officeDocument/2006/relationships/hyperlink" Target="http://mdoudselochka.ucoz.ru/0_92493_1812ab6f_M.png" TargetMode="External"/><Relationship Id="rId102" Type="http://schemas.openxmlformats.org/officeDocument/2006/relationships/hyperlink" Target="http://img-fotki.yandex.ru/get/5410/89635038.61e/0_6fc17_70fa8e41_XL" TargetMode="External"/><Relationship Id="rId5" Type="http://schemas.openxmlformats.org/officeDocument/2006/relationships/hyperlink" Target="http://galerey-room.ru/images/0_5146e_35e27376_orig.png" TargetMode="External"/><Relationship Id="rId61" Type="http://schemas.openxmlformats.org/officeDocument/2006/relationships/hyperlink" Target="http://pngimg.com/upload/shovel_PNG7619.png?" TargetMode="External"/><Relationship Id="rId82" Type="http://schemas.openxmlformats.org/officeDocument/2006/relationships/hyperlink" Target="https://pixabay.com/p-29173/?no_redirect" TargetMode="External"/><Relationship Id="rId90" Type="http://schemas.openxmlformats.org/officeDocument/2006/relationships/hyperlink" Target="https://img-fotki.yandex.ru/get/6408/200418627.9b/0_125f90_1c9f822f_orig.png" TargetMode="External"/><Relationship Id="rId95" Type="http://schemas.openxmlformats.org/officeDocument/2006/relationships/hyperlink" Target="http://vignette3.wikia.nocookie.net/postapocalypse/images/1/12/&#1050;&#1072;&#1088;&#1072;&#1085;&#1076;&#1072;&#1096;_&#1080;&#1082;&#1086;&#1085;&#1082;&#1072;.png/revision/latest?cb=20140615032822&amp;path-prefix=ru" TargetMode="External"/><Relationship Id="rId19" Type="http://schemas.openxmlformats.org/officeDocument/2006/relationships/hyperlink" Target="http://www.mikrobot.ru/images/0215/23771926_2.png" TargetMode="External"/><Relationship Id="rId14" Type="http://schemas.openxmlformats.org/officeDocument/2006/relationships/hyperlink" Target="http://v.foto.radikal.ru/0703/cf/60dd4aed9d0b.png" TargetMode="External"/><Relationship Id="rId22" Type="http://schemas.openxmlformats.org/officeDocument/2006/relationships/hyperlink" Target="https://img-fotki.yandex.ru/get/9105/200418627.b6/0_12e342_8f7e222b_orig.png" TargetMode="External"/><Relationship Id="rId27" Type="http://schemas.openxmlformats.org/officeDocument/2006/relationships/hyperlink" Target="http://aqua-agent.ru/images/goldfisch.png" TargetMode="External"/><Relationship Id="rId30" Type="http://schemas.openxmlformats.org/officeDocument/2006/relationships/hyperlink" Target="http://dutsadok.com.ua/clipart/ljudi/doctor.png" TargetMode="External"/><Relationship Id="rId35" Type="http://schemas.openxmlformats.org/officeDocument/2006/relationships/hyperlink" Target="http://shukashuka.am/wp-content/uploads/2016/04/&#1333;&#1396;&#1387;&#1399;.png" TargetMode="External"/><Relationship Id="rId43" Type="http://schemas.openxmlformats.org/officeDocument/2006/relationships/hyperlink" Target="http://img-fotki.yandex.ru/get/9667/16969765.226/0_8eee7_f5176fed_orig.png" TargetMode="External"/><Relationship Id="rId48" Type="http://schemas.openxmlformats.org/officeDocument/2006/relationships/hyperlink" Target="http://img0.liveinternet.ru/images/attach/c/7/94/688/94688052_scrapfamily_White_Christmas_elem29.png" TargetMode="External"/><Relationship Id="rId56" Type="http://schemas.openxmlformats.org/officeDocument/2006/relationships/hyperlink" Target="http://img1.liveinternet.ru/images/attach/c/7/97/558/97558931_oslik.png" TargetMode="External"/><Relationship Id="rId64" Type="http://schemas.openxmlformats.org/officeDocument/2006/relationships/hyperlink" Target="https://img-fotki.yandex.ru/get/3416/200418627.9b/0_125f8a_35e9f836_orig.png" TargetMode="External"/><Relationship Id="rId69" Type="http://schemas.openxmlformats.org/officeDocument/2006/relationships/hyperlink" Target="http://abali.ru/wp-content/uploads/2011/10/korichnevoe_yajco.png" TargetMode="External"/><Relationship Id="rId77" Type="http://schemas.openxmlformats.org/officeDocument/2006/relationships/hyperlink" Target="https://img-fotki.yandex.ru/get/5308/28257045.680/0_72b02_6656553c_orig.png" TargetMode="External"/><Relationship Id="rId100" Type="http://schemas.openxmlformats.org/officeDocument/2006/relationships/hyperlink" Target="http://img0.liveinternet.ru/images/attach/c/10/111/806/111806316_4962456_page4.png" TargetMode="External"/><Relationship Id="rId105" Type="http://schemas.openxmlformats.org/officeDocument/2006/relationships/hyperlink" Target="http://effects1.ru/png/kartinka/1/Lion/1/1_lev-320.png" TargetMode="External"/><Relationship Id="rId8" Type="http://schemas.openxmlformats.org/officeDocument/2006/relationships/hyperlink" Target="http://www.polyvore.com/cgi/img-thing?.out=jpg&amp;size=l&amp;tid=116992882" TargetMode="External"/><Relationship Id="rId51" Type="http://schemas.openxmlformats.org/officeDocument/2006/relationships/hyperlink" Target="http://pngimg.com/upload/tiger_PNG539.png" TargetMode="External"/><Relationship Id="rId72" Type="http://schemas.openxmlformats.org/officeDocument/2006/relationships/hyperlink" Target="http://p2.pccoo.cn/news/20151026/2015102618104893363.jpg" TargetMode="External"/><Relationship Id="rId80" Type="http://schemas.openxmlformats.org/officeDocument/2006/relationships/hyperlink" Target="http://fs179.www.ex.ua/show/35513019/35513019.png?1600" TargetMode="External"/><Relationship Id="rId85" Type="http://schemas.openxmlformats.org/officeDocument/2006/relationships/hyperlink" Target="http://lentay-servis.ru/netcat_files/273/408/sok_ap_nov.png" TargetMode="External"/><Relationship Id="rId93" Type="http://schemas.openxmlformats.org/officeDocument/2006/relationships/hyperlink" Target="http://economsovet.ru/wp-content/uploads/2012/07/arbuz.png" TargetMode="External"/><Relationship Id="rId98" Type="http://schemas.openxmlformats.org/officeDocument/2006/relationships/hyperlink" Target="http://img.sotmarket.ru/standart/img/dom_i_sad/posuda/dlja_gotovki/kastrjuli/emalia_olkusz/f03_emalia_olkusz_glosa_4.png" TargetMode="External"/><Relationship Id="rId3" Type="http://schemas.openxmlformats.org/officeDocument/2006/relationships/image" Target="../media/image8.png"/><Relationship Id="rId12" Type="http://schemas.openxmlformats.org/officeDocument/2006/relationships/hyperlink" Target="https://img-fotki.yandex.ru/get/16108/200418627.46/0_115e10_cf0d0e24_orig.png" TargetMode="External"/><Relationship Id="rId17" Type="http://schemas.openxmlformats.org/officeDocument/2006/relationships/hyperlink" Target="http://ou34.omsk.obr55.ru/files/2015/12/&#1090;&#1086;&#1088;&#1090;.png" TargetMode="External"/><Relationship Id="rId25" Type="http://schemas.openxmlformats.org/officeDocument/2006/relationships/hyperlink" Target="http://poleznovredno.ru/wp-content/uploads/2010/07/image.png" TargetMode="External"/><Relationship Id="rId33" Type="http://schemas.openxmlformats.org/officeDocument/2006/relationships/hyperlink" Target="https://img-fotki.yandex.ru/get/3205/200418627.ef/0_1519ea_16b3d937_orig.png" TargetMode="External"/><Relationship Id="rId38" Type="http://schemas.openxmlformats.org/officeDocument/2006/relationships/hyperlink" Target="http://nachalo4ka.ru/wp-content/uploads/2014/10/indyuk-1.png" TargetMode="External"/><Relationship Id="rId46" Type="http://schemas.openxmlformats.org/officeDocument/2006/relationships/hyperlink" Target="http://i20.beon.ru/67/3/2470367/82/90904682/0.png" TargetMode="External"/><Relationship Id="rId59" Type="http://schemas.openxmlformats.org/officeDocument/2006/relationships/hyperlink" Target="http://pngimg.com/upload/pumpkin_PNG9357.png?" TargetMode="External"/><Relationship Id="rId67" Type="http://schemas.openxmlformats.org/officeDocument/2006/relationships/hyperlink" Target="http://www.rus-fishsoft.ru/assets/images/fish/big/1018.png" TargetMode="External"/><Relationship Id="rId103" Type="http://schemas.openxmlformats.org/officeDocument/2006/relationships/hyperlink" Target="http://kubanseeds.ru/wp-content/uploads/2014/12/agurec002.png" TargetMode="External"/><Relationship Id="rId108" Type="http://schemas.openxmlformats.org/officeDocument/2006/relationships/hyperlink" Target="http://samroid.ru/files/082013/Checkers_Mini.png" TargetMode="External"/><Relationship Id="rId20" Type="http://schemas.openxmlformats.org/officeDocument/2006/relationships/hyperlink" Target="http://img1.liveinternet.ru/images/attach/c/6/89/320/89320143_house174.png" TargetMode="External"/><Relationship Id="rId41" Type="http://schemas.openxmlformats.org/officeDocument/2006/relationships/hyperlink" Target="http://pngimg.com/upload/table_PNG6974.png?" TargetMode="External"/><Relationship Id="rId54" Type="http://schemas.openxmlformats.org/officeDocument/2006/relationships/hyperlink" Target="http://kanc-koshik.com.ua/foto/tovarfoto/2013/06/BM_8238_green_1.png" TargetMode="External"/><Relationship Id="rId62" Type="http://schemas.openxmlformats.org/officeDocument/2006/relationships/hyperlink" Target="http://s57.radikal.ru/i155/1109/a7/a3c82e4a61db.png" TargetMode="External"/><Relationship Id="rId70" Type="http://schemas.openxmlformats.org/officeDocument/2006/relationships/hyperlink" Target="http://galerey-room.ru/images/200322_1383930202.png" TargetMode="External"/><Relationship Id="rId75" Type="http://schemas.openxmlformats.org/officeDocument/2006/relationships/hyperlink" Target="http://pngimg.com/upload/glasses_PNG49.png" TargetMode="External"/><Relationship Id="rId83" Type="http://schemas.openxmlformats.org/officeDocument/2006/relationships/hyperlink" Target="http://papus666.narod.ru/clipart/sh/shkaf/mebel48.png" TargetMode="External"/><Relationship Id="rId88" Type="http://schemas.openxmlformats.org/officeDocument/2006/relationships/hyperlink" Target="http://domovodstvo.at.ua/_ph/11/2/115925633.png" TargetMode="External"/><Relationship Id="rId91" Type="http://schemas.openxmlformats.org/officeDocument/2006/relationships/hyperlink" Target="http://pngimg.com/upload/small/umbrella_PNG496.png" TargetMode="External"/><Relationship Id="rId96" Type="http://schemas.openxmlformats.org/officeDocument/2006/relationships/hyperlink" Target="http://www.lockdownpodcast.com/content/images/2015/07/Lock04-Blue.pn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notforwomen.ru/wp-content/uploads/2011/05/luk-300x278.png" TargetMode="External"/><Relationship Id="rId15" Type="http://schemas.openxmlformats.org/officeDocument/2006/relationships/hyperlink" Target="http://galerey-room.ru/images/044952_1385257792.png" TargetMode="External"/><Relationship Id="rId23" Type="http://schemas.openxmlformats.org/officeDocument/2006/relationships/hyperlink" Target="http://pngimg.com/upload/eye_PNG6185.png" TargetMode="External"/><Relationship Id="rId28" Type="http://schemas.openxmlformats.org/officeDocument/2006/relationships/hyperlink" Target="http://www.aviatur55.ru/upload/medialibrary/2b5/bilet.png" TargetMode="External"/><Relationship Id="rId36" Type="http://schemas.openxmlformats.org/officeDocument/2006/relationships/hyperlink" Target="http://900igr.net/datai/predmety/Odezhda-3.files/0019-021-SHorty.png" TargetMode="External"/><Relationship Id="rId49" Type="http://schemas.openxmlformats.org/officeDocument/2006/relationships/hyperlink" Target="http://m.jumpstart.com/JumpstartNew/brands/pom/img/characters/pom-private03.png" TargetMode="External"/><Relationship Id="rId57" Type="http://schemas.openxmlformats.org/officeDocument/2006/relationships/hyperlink" Target="http://s57.radikal.ru/i156/1310/90/6d749c31fe10.png" TargetMode="External"/><Relationship Id="rId106" Type="http://schemas.openxmlformats.org/officeDocument/2006/relationships/hyperlink" Target="http://s49.radikal.ru/i124/0903/67/9c2c51b017c6.png" TargetMode="External"/><Relationship Id="rId10" Type="http://schemas.openxmlformats.org/officeDocument/2006/relationships/hyperlink" Target="http://i027.radikal.ru/0711/c0/54a273f3504b.png" TargetMode="External"/><Relationship Id="rId31" Type="http://schemas.openxmlformats.org/officeDocument/2006/relationships/hyperlink" Target="http://pngimg.com/upload/pineapple_PNG2750.png?" TargetMode="External"/><Relationship Id="rId44" Type="http://schemas.openxmlformats.org/officeDocument/2006/relationships/hyperlink" Target="http://4.bp.blogspot.com/-B6XVez7Duts/UrhwCAJkRHI/AAAAAAAAHiQ/Bg0O2D1tBsI/s1600/Pirates-50.png" TargetMode="External"/><Relationship Id="rId52" Type="http://schemas.openxmlformats.org/officeDocument/2006/relationships/hyperlink" Target="http://img-fotki.yandex.ru/get/4115/85751897.6d3/0_a14ea_c6f17427_orig.jpg" TargetMode="External"/><Relationship Id="rId60" Type="http://schemas.openxmlformats.org/officeDocument/2006/relationships/hyperlink" Target="https://img-fotki.yandex.ru/get/9319/82773485.2/0_8b644_3bf07b84_S" TargetMode="External"/><Relationship Id="rId65" Type="http://schemas.openxmlformats.org/officeDocument/2006/relationships/hyperlink" Target="http://casters.pro/d/620051/d/pr1400.png" TargetMode="External"/><Relationship Id="rId73" Type="http://schemas.openxmlformats.org/officeDocument/2006/relationships/hyperlink" Target="http://galerey-room.ru/images/201621_1383930981.png" TargetMode="External"/><Relationship Id="rId78" Type="http://schemas.openxmlformats.org/officeDocument/2006/relationships/hyperlink" Target="http://by-anna.ucoz.ru/fonar/8.png" TargetMode="External"/><Relationship Id="rId81" Type="http://schemas.openxmlformats.org/officeDocument/2006/relationships/hyperlink" Target="https://img-fotki.yandex.ru/get/4304/200418627.f3/0_1520e4_97c2fac5_orig.png" TargetMode="External"/><Relationship Id="rId86" Type="http://schemas.openxmlformats.org/officeDocument/2006/relationships/hyperlink" Target="http://s1.iconbird.com/ico/0512/iconspackbyCem/w256h2561337871377bus256.png" TargetMode="External"/><Relationship Id="rId94" Type="http://schemas.openxmlformats.org/officeDocument/2006/relationships/hyperlink" Target="http://img1.liveinternet.ru/images/attach/c/3/121/938/121938049__Dok_s_knizhkami.png" TargetMode="External"/><Relationship Id="rId99" Type="http://schemas.openxmlformats.org/officeDocument/2006/relationships/hyperlink" Target="http://s019.radikal.ru/i609/1210/5f/20bbaaa8c5d3.png" TargetMode="External"/><Relationship Id="rId101" Type="http://schemas.openxmlformats.org/officeDocument/2006/relationships/hyperlink" Target="http://www.goldplast.by/images/windows/schonline22.png" TargetMode="External"/><Relationship Id="rId4" Type="http://schemas.openxmlformats.org/officeDocument/2006/relationships/hyperlink" Target="http://online-letters.ru/letters/cyrillic/fancy/create.html" TargetMode="External"/><Relationship Id="rId9" Type="http://schemas.openxmlformats.org/officeDocument/2006/relationships/hyperlink" Target="http://ramki-photoshop.ru/priroda/priroda70.png" TargetMode="External"/><Relationship Id="rId13" Type="http://schemas.openxmlformats.org/officeDocument/2006/relationships/hyperlink" Target="http://rylik.ru/uploads/posts/2015-08/1440396045_iris-20.png" TargetMode="External"/><Relationship Id="rId18" Type="http://schemas.openxmlformats.org/officeDocument/2006/relationships/hyperlink" Target="http://www.amstor.ua/modules/pages/pictures/1361363609_2155.png" TargetMode="External"/><Relationship Id="rId39" Type="http://schemas.openxmlformats.org/officeDocument/2006/relationships/hyperlink" Target="http://png-images.ru/wp-content/uploads/2015/02/02/4564/png/orange_PNG781.png" TargetMode="External"/><Relationship Id="rId109" Type="http://schemas.openxmlformats.org/officeDocument/2006/relationships/image" Target="../media/image129.png"/><Relationship Id="rId34" Type="http://schemas.openxmlformats.org/officeDocument/2006/relationships/hyperlink" Target="http://pikchyriki.ru/clipart/angely/foto/pikchyriki_ru-angely-2.png" TargetMode="External"/><Relationship Id="rId50" Type="http://schemas.openxmlformats.org/officeDocument/2006/relationships/hyperlink" Target="http://www.stimeksgroup.ru/upload/iblock/28f/28fb44ccaf9ffb11766a7811ebe02d06.jpg" TargetMode="External"/><Relationship Id="rId55" Type="http://schemas.openxmlformats.org/officeDocument/2006/relationships/hyperlink" Target="http://pngimg.com/upload/lemon_PNG3874.png" TargetMode="External"/><Relationship Id="rId76" Type="http://schemas.openxmlformats.org/officeDocument/2006/relationships/hyperlink" Target="http://img-fotki.yandex.ru/get/9503/16969765.187/0_7c977_e4e7b599_M.png" TargetMode="External"/><Relationship Id="rId97" Type="http://schemas.openxmlformats.org/officeDocument/2006/relationships/hyperlink" Target="http://wiki.udmteach.ru/images/archive/9/9a/20160303102419!Red-apple.png" TargetMode="External"/><Relationship Id="rId104" Type="http://schemas.openxmlformats.org/officeDocument/2006/relationships/hyperlink" Target="http://www.pulsecanada.com/uploads/19/85/1985bbe09c2ce26367f95b4678d4a635/home.png" TargetMode="External"/><Relationship Id="rId7" Type="http://schemas.openxmlformats.org/officeDocument/2006/relationships/hyperlink" Target="http://www.autoinfo24.ru/upload/images/Traktor%20New%20Holland(1).png" TargetMode="External"/><Relationship Id="rId71" Type="http://schemas.openxmlformats.org/officeDocument/2006/relationships/hyperlink" Target="http://www.hello-world.com/images/vocabulary/N659.png" TargetMode="External"/><Relationship Id="rId92" Type="http://schemas.openxmlformats.org/officeDocument/2006/relationships/hyperlink" Target="https://static-eu.insales.ru/files/1/2339/1845539/original/&#1040;&#1082;&#1091;&#1083;&#1099;-&#1050;&#1086;-&#1052;&#1072;&#1082;&#1089;&#1080;__1_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35000" y="323632"/>
            <a:ext cx="11303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b="1" dirty="0">
              <a:ln/>
              <a:solidFill>
                <a:srgbClr val="7030A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49811" y="3167007"/>
            <a:ext cx="6502400" cy="1879902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7030A0"/>
                </a:solidFill>
                <a:latin typeface="Bookman Old Style" panose="02050604050505020204" pitchFamily="18" charset="0"/>
              </a:rPr>
              <a:t>ДИДАКТИЧЕСКАЯ ИГРА</a:t>
            </a:r>
          </a:p>
          <a:p>
            <a:r>
              <a:rPr lang="ru-RU" sz="3600" b="1" dirty="0">
                <a:solidFill>
                  <a:srgbClr val="7030A0"/>
                </a:solidFill>
                <a:latin typeface="Bookman Old Style" panose="02050604050505020204" pitchFamily="18" charset="0"/>
              </a:rPr>
              <a:t>Обучение грамоте </a:t>
            </a:r>
          </a:p>
          <a:p>
            <a:r>
              <a:rPr lang="ru-RU" sz="3600" b="1" dirty="0">
                <a:solidFill>
                  <a:srgbClr val="7030A0"/>
                </a:solidFill>
                <a:latin typeface="Bookman Old Style" panose="02050604050505020204" pitchFamily="18" charset="0"/>
              </a:rPr>
              <a:t>1 класс</a:t>
            </a:r>
            <a:endParaRPr lang="ru-RU" b="1" dirty="0">
              <a:solidFill>
                <a:srgbClr val="7030A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5056982" y="5202237"/>
            <a:ext cx="6858000" cy="165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b="1" dirty="0">
                <a:ln/>
                <a:solidFill>
                  <a:srgbClr val="7030A0"/>
                </a:solidFill>
                <a:latin typeface="Bookman Old Style" panose="02050604050505020204" pitchFamily="18" charset="0"/>
              </a:rPr>
              <a:t>Автор: </a:t>
            </a:r>
            <a:r>
              <a:rPr lang="ru-RU" b="1" dirty="0" err="1" smtClean="0">
                <a:ln/>
                <a:solidFill>
                  <a:srgbClr val="7030A0"/>
                </a:solidFill>
                <a:latin typeface="Bookman Old Style" panose="02050604050505020204" pitchFamily="18" charset="0"/>
              </a:rPr>
              <a:t>Сиражева</a:t>
            </a:r>
            <a:r>
              <a:rPr lang="ru-RU" b="1" dirty="0" smtClean="0">
                <a:ln/>
                <a:solidFill>
                  <a:srgbClr val="7030A0"/>
                </a:solidFill>
                <a:latin typeface="Bookman Old Style" panose="02050604050505020204" pitchFamily="18" charset="0"/>
              </a:rPr>
              <a:t> А.Н.</a:t>
            </a:r>
            <a:endParaRPr lang="ru-RU" b="1" dirty="0">
              <a:ln/>
              <a:solidFill>
                <a:srgbClr val="7030A0"/>
              </a:solidFill>
              <a:latin typeface="Bookman Old Style" panose="02050604050505020204" pitchFamily="18" charset="0"/>
            </a:endParaRPr>
          </a:p>
          <a:p>
            <a:pPr algn="r"/>
            <a:r>
              <a:rPr lang="ru-RU" b="1" dirty="0">
                <a:ln/>
                <a:solidFill>
                  <a:srgbClr val="7030A0"/>
                </a:solidFill>
                <a:latin typeface="Bookman Old Style" panose="02050604050505020204" pitchFamily="18" charset="0"/>
              </a:rPr>
              <a:t>учитель начальных классов</a:t>
            </a:r>
          </a:p>
          <a:p>
            <a:pPr algn="r"/>
            <a:r>
              <a:rPr lang="ru-RU" b="1" dirty="0">
                <a:ln/>
                <a:solidFill>
                  <a:srgbClr val="7030A0"/>
                </a:solidFill>
                <a:latin typeface="Bookman Old Style" panose="02050604050505020204" pitchFamily="18" charset="0"/>
              </a:rPr>
              <a:t>2016 год</a:t>
            </a:r>
            <a:endParaRPr lang="be-BY" b="1" dirty="0">
              <a:ln/>
              <a:solidFill>
                <a:srgbClr val="7030A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8" name="Рисунок 7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307" y="5917599"/>
            <a:ext cx="828145" cy="66196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35000" y="2894583"/>
            <a:ext cx="3405634" cy="2911688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3457392" y="1041400"/>
            <a:ext cx="7654744" cy="1955800"/>
            <a:chOff x="3457392" y="1041400"/>
            <a:chExt cx="7654744" cy="1955800"/>
          </a:xfrm>
        </p:grpSpPr>
        <p:grpSp>
          <p:nvGrpSpPr>
            <p:cNvPr id="10" name="Группа 9"/>
            <p:cNvGrpSpPr/>
            <p:nvPr/>
          </p:nvGrpSpPr>
          <p:grpSpPr>
            <a:xfrm>
              <a:off x="3457392" y="1041400"/>
              <a:ext cx="5783074" cy="1955800"/>
              <a:chOff x="3495492" y="1288804"/>
              <a:chExt cx="5139456" cy="1537258"/>
            </a:xfrm>
          </p:grpSpPr>
          <p:pic>
            <p:nvPicPr>
              <p:cNvPr id="3" name="Рисунок 2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967311" y="1288804"/>
                <a:ext cx="3667637" cy="676369"/>
              </a:xfrm>
              <a:prstGeom prst="rect">
                <a:avLst/>
              </a:prstGeom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p:spPr>
          </p:pic>
          <p:pic>
            <p:nvPicPr>
              <p:cNvPr id="9" name="Рисунок 8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=""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495492" y="2149693"/>
                <a:ext cx="3846063" cy="676369"/>
              </a:xfrm>
              <a:prstGeom prst="rect">
                <a:avLst/>
              </a:prstGeom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p:spPr>
          </p:pic>
        </p:grpSp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964511" y="2136678"/>
              <a:ext cx="3147625" cy="860521"/>
            </a:xfrm>
            <a:prstGeom prst="rect">
              <a:avLst/>
            </a:prstGeom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</p:spPr>
        </p:pic>
      </p:grpSp>
    </p:spTree>
    <p:extLst>
      <p:ext uri="{BB962C8B-B14F-4D97-AF65-F5344CB8AC3E}">
        <p14:creationId xmlns="" xmlns:p14="http://schemas.microsoft.com/office/powerpoint/2010/main" val="2250732740"/>
      </p:ext>
    </p:extLst>
  </p:cSld>
  <p:clrMapOvr>
    <a:masterClrMapping/>
  </p:clrMapOvr>
  <p:transition spd="slow" advClick="0">
    <p:pull dir="r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4797" y="735960"/>
            <a:ext cx="12127203" cy="403187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3200" b="1" cap="none" spc="0" dirty="0">
                <a:ln/>
                <a:solidFill>
                  <a:srgbClr val="7030A0"/>
                </a:solidFill>
                <a:effectLst/>
                <a:latin typeface="+mj-lt"/>
              </a:rPr>
              <a:t>Дорогие ребята!</a:t>
            </a:r>
          </a:p>
          <a:p>
            <a:pPr algn="ctr"/>
            <a:r>
              <a:rPr lang="ru-RU" sz="3200" b="1" dirty="0">
                <a:ln/>
                <a:solidFill>
                  <a:srgbClr val="7030A0"/>
                </a:solidFill>
                <a:latin typeface="+mj-lt"/>
              </a:rPr>
              <a:t>Приглашаю вас на урок занимательного чтения. Внимательно посмотрите на каждую картинку и назовите первый звук. На клавиатуре найдите букву, которая обозначат этот звук. Щёлкните на эту букву. Если буква выбрана верно, то она появится на карточке, если нет, то она начнёт мигать. </a:t>
            </a:r>
          </a:p>
          <a:p>
            <a:pPr algn="ctr"/>
            <a:r>
              <a:rPr lang="ru-RU" sz="3200" b="1" dirty="0">
                <a:ln/>
                <a:solidFill>
                  <a:srgbClr val="7030A0"/>
                </a:solidFill>
                <a:latin typeface="+mj-lt"/>
              </a:rPr>
              <a:t>Желаю вам удачи!</a:t>
            </a:r>
            <a:endParaRPr lang="ru-RU" sz="3200" b="1" cap="none" spc="0" dirty="0">
              <a:ln/>
              <a:solidFill>
                <a:srgbClr val="7030A0"/>
              </a:solidFill>
              <a:effectLst/>
              <a:latin typeface="+mj-lt"/>
            </a:endParaRPr>
          </a:p>
        </p:txBody>
      </p:sp>
      <p:pic>
        <p:nvPicPr>
          <p:cNvPr id="8" name="Рисунок 7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64590" y="-141380"/>
            <a:ext cx="1203960" cy="120396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3898899"/>
            <a:ext cx="3086346" cy="2638709"/>
          </a:xfrm>
          <a:prstGeom prst="rect">
            <a:avLst/>
          </a:prstGeom>
        </p:spPr>
      </p:pic>
      <p:pic>
        <p:nvPicPr>
          <p:cNvPr id="6" name="Рисунок 5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252" y="126360"/>
            <a:ext cx="1219200" cy="1219200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hlinkClick r:id="rId6" action="ppaction://hlinksldjump"/>
          </p:cNvPr>
          <p:cNvSpPr/>
          <p:nvPr/>
        </p:nvSpPr>
        <p:spPr>
          <a:xfrm>
            <a:off x="3911600" y="5447699"/>
            <a:ext cx="2070100" cy="914400"/>
          </a:xfrm>
          <a:prstGeom prst="roundRect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  <a:outerShdw blurRad="44450" dist="50800" dir="5400000" sx="96000" rotWithShape="0">
              <a:srgbClr val="000000">
                <a:alpha val="34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+mj-lt"/>
              </a:rPr>
              <a:t>СЛОВА ИЗ 3 БУКВ</a:t>
            </a:r>
          </a:p>
        </p:txBody>
      </p:sp>
      <p:sp>
        <p:nvSpPr>
          <p:cNvPr id="10" name="Прямоугольник: скругленные углы 9">
            <a:hlinkClick r:id="rId7" action="ppaction://hlinksldjump"/>
          </p:cNvPr>
          <p:cNvSpPr/>
          <p:nvPr/>
        </p:nvSpPr>
        <p:spPr>
          <a:xfrm>
            <a:off x="6362141" y="5447699"/>
            <a:ext cx="2070100" cy="914400"/>
          </a:xfrm>
          <a:prstGeom prst="round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  <a:outerShdw blurRad="44450" dist="50800" dir="5400000" sx="96000" rotWithShape="0">
              <a:srgbClr val="000000">
                <a:alpha val="34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+mj-lt"/>
              </a:rPr>
              <a:t>СЛОВА ИЗ 4 БУКВ</a:t>
            </a:r>
          </a:p>
        </p:txBody>
      </p:sp>
      <p:sp>
        <p:nvSpPr>
          <p:cNvPr id="11" name="Прямоугольник: скругленные углы 10">
            <a:hlinkClick r:id="rId8" action="ppaction://hlinksldjump"/>
          </p:cNvPr>
          <p:cNvSpPr/>
          <p:nvPr/>
        </p:nvSpPr>
        <p:spPr>
          <a:xfrm>
            <a:off x="8812682" y="5447699"/>
            <a:ext cx="2070100" cy="914400"/>
          </a:xfrm>
          <a:prstGeom prst="round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  <a:outerShdw blurRad="44450" dist="50800" dir="5400000" sx="96000" rotWithShape="0">
              <a:srgbClr val="000000">
                <a:alpha val="34000"/>
              </a:srgb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+mj-lt"/>
              </a:rPr>
              <a:t>СЛОВА ИЗ 5 БУКВ</a:t>
            </a:r>
          </a:p>
        </p:txBody>
      </p:sp>
    </p:spTree>
    <p:extLst>
      <p:ext uri="{BB962C8B-B14F-4D97-AF65-F5344CB8AC3E}">
        <p14:creationId xmlns="" xmlns:p14="http://schemas.microsoft.com/office/powerpoint/2010/main" val="1560719770"/>
      </p:ext>
    </p:extLst>
  </p:cSld>
  <p:clrMapOvr>
    <a:masterClrMapping/>
  </p:clrMapOvr>
  <p:transition spd="slow" advClick="0">
    <p:pull dir="r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агетная рамка 2"/>
          <p:cNvSpPr/>
          <p:nvPr/>
        </p:nvSpPr>
        <p:spPr>
          <a:xfrm>
            <a:off x="391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Б</a:t>
            </a:r>
          </a:p>
        </p:txBody>
      </p:sp>
      <p:sp>
        <p:nvSpPr>
          <p:cNvPr id="3" name="Багетная рамка 3"/>
          <p:cNvSpPr/>
          <p:nvPr/>
        </p:nvSpPr>
        <p:spPr>
          <a:xfrm>
            <a:off x="445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В</a:t>
            </a:r>
          </a:p>
        </p:txBody>
      </p:sp>
      <p:sp>
        <p:nvSpPr>
          <p:cNvPr id="4" name="Багетная рамка 4"/>
          <p:cNvSpPr/>
          <p:nvPr/>
        </p:nvSpPr>
        <p:spPr>
          <a:xfrm>
            <a:off x="553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Д</a:t>
            </a:r>
          </a:p>
        </p:txBody>
      </p:sp>
      <p:sp>
        <p:nvSpPr>
          <p:cNvPr id="5" name="Багетная рамка 5"/>
          <p:cNvSpPr/>
          <p:nvPr/>
        </p:nvSpPr>
        <p:spPr>
          <a:xfrm>
            <a:off x="607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6" name="Багетная рамка 6"/>
          <p:cNvSpPr/>
          <p:nvPr/>
        </p:nvSpPr>
        <p:spPr>
          <a:xfrm>
            <a:off x="661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Ё</a:t>
            </a:r>
          </a:p>
        </p:txBody>
      </p:sp>
      <p:sp>
        <p:nvSpPr>
          <p:cNvPr id="7" name="Багетная рамка 7"/>
          <p:cNvSpPr/>
          <p:nvPr/>
        </p:nvSpPr>
        <p:spPr>
          <a:xfrm>
            <a:off x="715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Ж</a:t>
            </a:r>
          </a:p>
        </p:txBody>
      </p:sp>
      <p:sp>
        <p:nvSpPr>
          <p:cNvPr id="8" name="Багетная рамка 8"/>
          <p:cNvSpPr/>
          <p:nvPr/>
        </p:nvSpPr>
        <p:spPr>
          <a:xfrm>
            <a:off x="3047797" y="5391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Й</a:t>
            </a:r>
          </a:p>
        </p:txBody>
      </p:sp>
      <p:sp>
        <p:nvSpPr>
          <p:cNvPr id="9" name="Багетная рамка 9"/>
          <p:cNvSpPr/>
          <p:nvPr/>
        </p:nvSpPr>
        <p:spPr>
          <a:xfrm>
            <a:off x="4667797" y="5391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М</a:t>
            </a:r>
          </a:p>
        </p:txBody>
      </p:sp>
      <p:sp>
        <p:nvSpPr>
          <p:cNvPr id="10" name="Багетная рамка 10"/>
          <p:cNvSpPr/>
          <p:nvPr/>
        </p:nvSpPr>
        <p:spPr>
          <a:xfrm>
            <a:off x="5747797" y="5391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11" name="Багетная рамка 11"/>
          <p:cNvSpPr/>
          <p:nvPr/>
        </p:nvSpPr>
        <p:spPr>
          <a:xfrm>
            <a:off x="6297617" y="5400586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12" name="Багетная рамка 12"/>
          <p:cNvSpPr/>
          <p:nvPr/>
        </p:nvSpPr>
        <p:spPr>
          <a:xfrm>
            <a:off x="6837737" y="5400586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13" name="Багетная рамка 13"/>
          <p:cNvSpPr/>
          <p:nvPr/>
        </p:nvSpPr>
        <p:spPr>
          <a:xfrm>
            <a:off x="7377737" y="5400586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14" name="Багетная рамка 14"/>
          <p:cNvSpPr/>
          <p:nvPr/>
        </p:nvSpPr>
        <p:spPr>
          <a:xfrm>
            <a:off x="7917857" y="5400586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Т</a:t>
            </a:r>
          </a:p>
        </p:txBody>
      </p:sp>
      <p:sp>
        <p:nvSpPr>
          <p:cNvPr id="15" name="Багетная рамка 15"/>
          <p:cNvSpPr/>
          <p:nvPr/>
        </p:nvSpPr>
        <p:spPr>
          <a:xfrm>
            <a:off x="8457857" y="5400586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У</a:t>
            </a:r>
          </a:p>
        </p:txBody>
      </p:sp>
      <p:sp>
        <p:nvSpPr>
          <p:cNvPr id="16" name="Багетная рамка 16"/>
          <p:cNvSpPr/>
          <p:nvPr/>
        </p:nvSpPr>
        <p:spPr>
          <a:xfrm>
            <a:off x="283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Ф</a:t>
            </a:r>
          </a:p>
        </p:txBody>
      </p:sp>
      <p:sp>
        <p:nvSpPr>
          <p:cNvPr id="17" name="Багетная рамка 17"/>
          <p:cNvSpPr/>
          <p:nvPr/>
        </p:nvSpPr>
        <p:spPr>
          <a:xfrm>
            <a:off x="337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Х</a:t>
            </a:r>
          </a:p>
        </p:txBody>
      </p:sp>
      <p:sp>
        <p:nvSpPr>
          <p:cNvPr id="18" name="Багетная рамка 18"/>
          <p:cNvSpPr/>
          <p:nvPr/>
        </p:nvSpPr>
        <p:spPr>
          <a:xfrm>
            <a:off x="391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Ц</a:t>
            </a:r>
          </a:p>
        </p:txBody>
      </p:sp>
      <p:sp>
        <p:nvSpPr>
          <p:cNvPr id="19" name="Багетная рамка 19"/>
          <p:cNvSpPr/>
          <p:nvPr/>
        </p:nvSpPr>
        <p:spPr>
          <a:xfrm>
            <a:off x="445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Ч</a:t>
            </a:r>
          </a:p>
        </p:txBody>
      </p:sp>
      <p:sp>
        <p:nvSpPr>
          <p:cNvPr id="20" name="Багетная рамка 20"/>
          <p:cNvSpPr/>
          <p:nvPr/>
        </p:nvSpPr>
        <p:spPr>
          <a:xfrm>
            <a:off x="499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Ш</a:t>
            </a:r>
          </a:p>
        </p:txBody>
      </p:sp>
      <p:sp>
        <p:nvSpPr>
          <p:cNvPr id="21" name="Багетная рамка 21"/>
          <p:cNvSpPr/>
          <p:nvPr/>
        </p:nvSpPr>
        <p:spPr>
          <a:xfrm>
            <a:off x="553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Щ</a:t>
            </a:r>
          </a:p>
        </p:txBody>
      </p:sp>
      <p:sp>
        <p:nvSpPr>
          <p:cNvPr id="22" name="Багетная рамка 22"/>
          <p:cNvSpPr/>
          <p:nvPr/>
        </p:nvSpPr>
        <p:spPr>
          <a:xfrm>
            <a:off x="607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Ъ</a:t>
            </a:r>
          </a:p>
        </p:txBody>
      </p:sp>
      <p:sp>
        <p:nvSpPr>
          <p:cNvPr id="23" name="Багетная рамка 23"/>
          <p:cNvSpPr/>
          <p:nvPr/>
        </p:nvSpPr>
        <p:spPr>
          <a:xfrm>
            <a:off x="661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Ы</a:t>
            </a:r>
          </a:p>
        </p:txBody>
      </p:sp>
      <p:sp>
        <p:nvSpPr>
          <p:cNvPr id="24" name="Багетная рамка 24"/>
          <p:cNvSpPr/>
          <p:nvPr/>
        </p:nvSpPr>
        <p:spPr>
          <a:xfrm>
            <a:off x="715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Ь</a:t>
            </a:r>
          </a:p>
        </p:txBody>
      </p:sp>
      <p:sp>
        <p:nvSpPr>
          <p:cNvPr id="25" name="Багетная рамка 25"/>
          <p:cNvSpPr/>
          <p:nvPr/>
        </p:nvSpPr>
        <p:spPr>
          <a:xfrm>
            <a:off x="769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Э</a:t>
            </a:r>
          </a:p>
        </p:txBody>
      </p:sp>
      <p:sp>
        <p:nvSpPr>
          <p:cNvPr id="26" name="Багетная рамка 26"/>
          <p:cNvSpPr/>
          <p:nvPr/>
        </p:nvSpPr>
        <p:spPr>
          <a:xfrm>
            <a:off x="823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Ю</a:t>
            </a:r>
          </a:p>
        </p:txBody>
      </p:sp>
      <p:sp>
        <p:nvSpPr>
          <p:cNvPr id="27" name="Багетная рамка 27"/>
          <p:cNvSpPr/>
          <p:nvPr/>
        </p:nvSpPr>
        <p:spPr>
          <a:xfrm>
            <a:off x="877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28" name="Багетная рамка 28"/>
          <p:cNvSpPr/>
          <p:nvPr/>
        </p:nvSpPr>
        <p:spPr>
          <a:xfrm>
            <a:off x="499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Г</a:t>
            </a:r>
          </a:p>
        </p:txBody>
      </p:sp>
      <p:sp>
        <p:nvSpPr>
          <p:cNvPr id="29" name="Багетная рамка 29"/>
          <p:cNvSpPr/>
          <p:nvPr/>
        </p:nvSpPr>
        <p:spPr>
          <a:xfrm>
            <a:off x="769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30" name="Багетная рамка 30"/>
          <p:cNvSpPr/>
          <p:nvPr/>
        </p:nvSpPr>
        <p:spPr>
          <a:xfrm>
            <a:off x="823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31" name="Багетная рамка 31"/>
          <p:cNvSpPr/>
          <p:nvPr/>
        </p:nvSpPr>
        <p:spPr>
          <a:xfrm>
            <a:off x="3587797" y="5391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32" name="Багетная рамка 32"/>
          <p:cNvSpPr/>
          <p:nvPr/>
        </p:nvSpPr>
        <p:spPr>
          <a:xfrm>
            <a:off x="4127797" y="5391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33" name="Багетная рамка 33"/>
          <p:cNvSpPr/>
          <p:nvPr/>
        </p:nvSpPr>
        <p:spPr>
          <a:xfrm>
            <a:off x="5207797" y="5391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34" name="Багетная рамка 34"/>
          <p:cNvSpPr/>
          <p:nvPr/>
        </p:nvSpPr>
        <p:spPr>
          <a:xfrm>
            <a:off x="337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3699886" y="3154613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С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5161537" y="3154613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О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6625720" y="3154613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К</a:t>
            </a:r>
          </a:p>
        </p:txBody>
      </p:sp>
      <p:grpSp>
        <p:nvGrpSpPr>
          <p:cNvPr id="44" name="Группа 43"/>
          <p:cNvGrpSpPr/>
          <p:nvPr/>
        </p:nvGrpSpPr>
        <p:grpSpPr>
          <a:xfrm>
            <a:off x="3057120" y="787400"/>
            <a:ext cx="1706200" cy="1816844"/>
            <a:chOff x="3057120" y="787400"/>
            <a:chExt cx="1706200" cy="1816844"/>
          </a:xfrm>
        </p:grpSpPr>
        <p:sp>
          <p:nvSpPr>
            <p:cNvPr id="39" name="Прямоугольник 38"/>
            <p:cNvSpPr/>
            <p:nvPr/>
          </p:nvSpPr>
          <p:spPr>
            <a:xfrm>
              <a:off x="305712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3" name="Рисунок 4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06692" y="936952"/>
              <a:ext cx="1594403" cy="1594403"/>
            </a:xfrm>
            <a:prstGeom prst="rect">
              <a:avLst/>
            </a:prstGeom>
          </p:spPr>
        </p:pic>
      </p:grpSp>
      <p:grpSp>
        <p:nvGrpSpPr>
          <p:cNvPr id="46" name="Группа 45"/>
          <p:cNvGrpSpPr/>
          <p:nvPr/>
        </p:nvGrpSpPr>
        <p:grpSpPr>
          <a:xfrm>
            <a:off x="4895580" y="787400"/>
            <a:ext cx="1843413" cy="1816844"/>
            <a:chOff x="4895580" y="787400"/>
            <a:chExt cx="1843413" cy="1816844"/>
          </a:xfrm>
        </p:grpSpPr>
        <p:sp>
          <p:nvSpPr>
            <p:cNvPr id="40" name="Прямоугольник 39"/>
            <p:cNvSpPr/>
            <p:nvPr/>
          </p:nvSpPr>
          <p:spPr>
            <a:xfrm>
              <a:off x="492682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5" name="Рисунок 44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95580" y="1123573"/>
              <a:ext cx="1843413" cy="1221160"/>
            </a:xfrm>
            <a:prstGeom prst="rect">
              <a:avLst/>
            </a:prstGeom>
          </p:spPr>
        </p:pic>
      </p:grpSp>
      <p:grpSp>
        <p:nvGrpSpPr>
          <p:cNvPr id="48" name="Группа 47"/>
          <p:cNvGrpSpPr/>
          <p:nvPr/>
        </p:nvGrpSpPr>
        <p:grpSpPr>
          <a:xfrm>
            <a:off x="6786020" y="787400"/>
            <a:ext cx="1706200" cy="1816844"/>
            <a:chOff x="6786020" y="787400"/>
            <a:chExt cx="1706200" cy="1816844"/>
          </a:xfrm>
        </p:grpSpPr>
        <p:sp>
          <p:nvSpPr>
            <p:cNvPr id="41" name="Прямоугольник 40"/>
            <p:cNvSpPr/>
            <p:nvPr/>
          </p:nvSpPr>
          <p:spPr>
            <a:xfrm>
              <a:off x="678602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7" name="Рисунок 46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14364" y="967614"/>
              <a:ext cx="1563742" cy="1563742"/>
            </a:xfrm>
            <a:prstGeom prst="rect">
              <a:avLst/>
            </a:prstGeom>
          </p:spPr>
        </p:pic>
      </p:grpSp>
      <p:grpSp>
        <p:nvGrpSpPr>
          <p:cNvPr id="49" name="Группа 48"/>
          <p:cNvGrpSpPr/>
          <p:nvPr/>
        </p:nvGrpSpPr>
        <p:grpSpPr>
          <a:xfrm>
            <a:off x="9041797" y="631795"/>
            <a:ext cx="2453280" cy="2834035"/>
            <a:chOff x="6771192" y="787400"/>
            <a:chExt cx="1721028" cy="1834094"/>
          </a:xfrm>
        </p:grpSpPr>
        <p:sp>
          <p:nvSpPr>
            <p:cNvPr id="50" name="Прямоугольник 49"/>
            <p:cNvSpPr/>
            <p:nvPr/>
          </p:nvSpPr>
          <p:spPr>
            <a:xfrm>
              <a:off x="678602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1" name="Рисунок 50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 l="22266" r="22119"/>
            <a:stretch/>
          </p:blipFill>
          <p:spPr>
            <a:xfrm>
              <a:off x="6771192" y="980530"/>
              <a:ext cx="1699615" cy="1640964"/>
            </a:xfrm>
            <a:prstGeom prst="rect">
              <a:avLst/>
            </a:prstGeom>
          </p:spPr>
        </p:pic>
      </p:grpSp>
      <p:pic>
        <p:nvPicPr>
          <p:cNvPr id="52" name="Рисунок 5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01335" y="3056964"/>
            <a:ext cx="3046074" cy="2604278"/>
          </a:xfrm>
          <a:prstGeom prst="rect">
            <a:avLst/>
          </a:prstGeom>
        </p:spPr>
      </p:pic>
      <p:pic>
        <p:nvPicPr>
          <p:cNvPr id="53" name="Рисунок 5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8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8307" y="5904899"/>
            <a:ext cx="828145" cy="6619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68693644"/>
      </p:ext>
    </p:extLst>
  </p:cSld>
  <p:clrMapOvr>
    <a:masterClrMapping/>
  </p:clrMapOvr>
  <p:transition spd="slow" advClick="0">
    <p:pull dir="r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1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>
                      <p:stCondLst>
                        <p:cond delay="0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4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8" fill="hold">
                      <p:stCondLst>
                        <p:cond delay="0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5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8" fill="hold">
                      <p:stCondLst>
                        <p:cond delay="0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7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3" fill="hold">
                      <p:stCondLst>
                        <p:cond delay="0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7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8" fill="hold">
                      <p:stCondLst>
                        <p:cond delay="0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агетная рамка 2"/>
          <p:cNvSpPr/>
          <p:nvPr/>
        </p:nvSpPr>
        <p:spPr>
          <a:xfrm>
            <a:off x="391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Б</a:t>
            </a:r>
          </a:p>
        </p:txBody>
      </p:sp>
      <p:sp>
        <p:nvSpPr>
          <p:cNvPr id="3" name="Багетная рамка 3"/>
          <p:cNvSpPr/>
          <p:nvPr/>
        </p:nvSpPr>
        <p:spPr>
          <a:xfrm>
            <a:off x="445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В</a:t>
            </a:r>
          </a:p>
        </p:txBody>
      </p:sp>
      <p:sp>
        <p:nvSpPr>
          <p:cNvPr id="4" name="Багетная рамка 4"/>
          <p:cNvSpPr/>
          <p:nvPr/>
        </p:nvSpPr>
        <p:spPr>
          <a:xfrm>
            <a:off x="553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Д</a:t>
            </a:r>
          </a:p>
        </p:txBody>
      </p:sp>
      <p:sp>
        <p:nvSpPr>
          <p:cNvPr id="5" name="Багетная рамка 5"/>
          <p:cNvSpPr/>
          <p:nvPr/>
        </p:nvSpPr>
        <p:spPr>
          <a:xfrm>
            <a:off x="607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6" name="Багетная рамка 6"/>
          <p:cNvSpPr/>
          <p:nvPr/>
        </p:nvSpPr>
        <p:spPr>
          <a:xfrm>
            <a:off x="661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Ё</a:t>
            </a:r>
          </a:p>
        </p:txBody>
      </p:sp>
      <p:sp>
        <p:nvSpPr>
          <p:cNvPr id="7" name="Багетная рамка 7"/>
          <p:cNvSpPr/>
          <p:nvPr/>
        </p:nvSpPr>
        <p:spPr>
          <a:xfrm>
            <a:off x="715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Ж</a:t>
            </a:r>
          </a:p>
        </p:txBody>
      </p:sp>
      <p:sp>
        <p:nvSpPr>
          <p:cNvPr id="8" name="Багетная рамка 8"/>
          <p:cNvSpPr/>
          <p:nvPr/>
        </p:nvSpPr>
        <p:spPr>
          <a:xfrm>
            <a:off x="3047797" y="5391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Й</a:t>
            </a:r>
          </a:p>
        </p:txBody>
      </p:sp>
      <p:sp>
        <p:nvSpPr>
          <p:cNvPr id="9" name="Багетная рамка 9"/>
          <p:cNvSpPr/>
          <p:nvPr/>
        </p:nvSpPr>
        <p:spPr>
          <a:xfrm>
            <a:off x="4667797" y="5391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М</a:t>
            </a:r>
          </a:p>
        </p:txBody>
      </p:sp>
      <p:sp>
        <p:nvSpPr>
          <p:cNvPr id="10" name="Багетная рамка 10"/>
          <p:cNvSpPr/>
          <p:nvPr/>
        </p:nvSpPr>
        <p:spPr>
          <a:xfrm>
            <a:off x="5747797" y="5391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11" name="Багетная рамка 11"/>
          <p:cNvSpPr/>
          <p:nvPr/>
        </p:nvSpPr>
        <p:spPr>
          <a:xfrm>
            <a:off x="6297617" y="5400586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12" name="Багетная рамка 12"/>
          <p:cNvSpPr/>
          <p:nvPr/>
        </p:nvSpPr>
        <p:spPr>
          <a:xfrm>
            <a:off x="6837737" y="5400586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13" name="Багетная рамка 13"/>
          <p:cNvSpPr/>
          <p:nvPr/>
        </p:nvSpPr>
        <p:spPr>
          <a:xfrm>
            <a:off x="7377737" y="5400586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14" name="Багетная рамка 14"/>
          <p:cNvSpPr/>
          <p:nvPr/>
        </p:nvSpPr>
        <p:spPr>
          <a:xfrm>
            <a:off x="7917857" y="5400586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Т</a:t>
            </a:r>
          </a:p>
        </p:txBody>
      </p:sp>
      <p:sp>
        <p:nvSpPr>
          <p:cNvPr id="15" name="Багетная рамка 15"/>
          <p:cNvSpPr/>
          <p:nvPr/>
        </p:nvSpPr>
        <p:spPr>
          <a:xfrm>
            <a:off x="8457857" y="5400586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У</a:t>
            </a:r>
          </a:p>
        </p:txBody>
      </p:sp>
      <p:sp>
        <p:nvSpPr>
          <p:cNvPr id="16" name="Багетная рамка 16"/>
          <p:cNvSpPr/>
          <p:nvPr/>
        </p:nvSpPr>
        <p:spPr>
          <a:xfrm>
            <a:off x="283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Ф</a:t>
            </a:r>
          </a:p>
        </p:txBody>
      </p:sp>
      <p:sp>
        <p:nvSpPr>
          <p:cNvPr id="17" name="Багетная рамка 17"/>
          <p:cNvSpPr/>
          <p:nvPr/>
        </p:nvSpPr>
        <p:spPr>
          <a:xfrm>
            <a:off x="337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Х</a:t>
            </a:r>
          </a:p>
        </p:txBody>
      </p:sp>
      <p:sp>
        <p:nvSpPr>
          <p:cNvPr id="18" name="Багетная рамка 18"/>
          <p:cNvSpPr/>
          <p:nvPr/>
        </p:nvSpPr>
        <p:spPr>
          <a:xfrm>
            <a:off x="391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Ц</a:t>
            </a:r>
          </a:p>
        </p:txBody>
      </p:sp>
      <p:sp>
        <p:nvSpPr>
          <p:cNvPr id="19" name="Багетная рамка 19"/>
          <p:cNvSpPr/>
          <p:nvPr/>
        </p:nvSpPr>
        <p:spPr>
          <a:xfrm>
            <a:off x="445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Ч</a:t>
            </a:r>
          </a:p>
        </p:txBody>
      </p:sp>
      <p:sp>
        <p:nvSpPr>
          <p:cNvPr id="20" name="Багетная рамка 20"/>
          <p:cNvSpPr/>
          <p:nvPr/>
        </p:nvSpPr>
        <p:spPr>
          <a:xfrm>
            <a:off x="499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Ш</a:t>
            </a:r>
          </a:p>
        </p:txBody>
      </p:sp>
      <p:sp>
        <p:nvSpPr>
          <p:cNvPr id="21" name="Багетная рамка 21"/>
          <p:cNvSpPr/>
          <p:nvPr/>
        </p:nvSpPr>
        <p:spPr>
          <a:xfrm>
            <a:off x="553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Щ</a:t>
            </a:r>
          </a:p>
        </p:txBody>
      </p:sp>
      <p:sp>
        <p:nvSpPr>
          <p:cNvPr id="22" name="Багетная рамка 22"/>
          <p:cNvSpPr/>
          <p:nvPr/>
        </p:nvSpPr>
        <p:spPr>
          <a:xfrm>
            <a:off x="607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Ъ</a:t>
            </a:r>
          </a:p>
        </p:txBody>
      </p:sp>
      <p:sp>
        <p:nvSpPr>
          <p:cNvPr id="23" name="Багетная рамка 23"/>
          <p:cNvSpPr/>
          <p:nvPr/>
        </p:nvSpPr>
        <p:spPr>
          <a:xfrm>
            <a:off x="661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Ы</a:t>
            </a:r>
          </a:p>
        </p:txBody>
      </p:sp>
      <p:sp>
        <p:nvSpPr>
          <p:cNvPr id="24" name="Багетная рамка 24"/>
          <p:cNvSpPr/>
          <p:nvPr/>
        </p:nvSpPr>
        <p:spPr>
          <a:xfrm>
            <a:off x="715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Ь</a:t>
            </a:r>
          </a:p>
        </p:txBody>
      </p:sp>
      <p:sp>
        <p:nvSpPr>
          <p:cNvPr id="25" name="Багетная рамка 25"/>
          <p:cNvSpPr/>
          <p:nvPr/>
        </p:nvSpPr>
        <p:spPr>
          <a:xfrm>
            <a:off x="769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Э</a:t>
            </a:r>
          </a:p>
        </p:txBody>
      </p:sp>
      <p:sp>
        <p:nvSpPr>
          <p:cNvPr id="26" name="Багетная рамка 26"/>
          <p:cNvSpPr/>
          <p:nvPr/>
        </p:nvSpPr>
        <p:spPr>
          <a:xfrm>
            <a:off x="823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Ю</a:t>
            </a:r>
          </a:p>
        </p:txBody>
      </p:sp>
      <p:sp>
        <p:nvSpPr>
          <p:cNvPr id="27" name="Багетная рамка 27"/>
          <p:cNvSpPr/>
          <p:nvPr/>
        </p:nvSpPr>
        <p:spPr>
          <a:xfrm>
            <a:off x="877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28" name="Багетная рамка 28"/>
          <p:cNvSpPr/>
          <p:nvPr/>
        </p:nvSpPr>
        <p:spPr>
          <a:xfrm>
            <a:off x="499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Г</a:t>
            </a:r>
          </a:p>
        </p:txBody>
      </p:sp>
      <p:sp>
        <p:nvSpPr>
          <p:cNvPr id="29" name="Багетная рамка 29"/>
          <p:cNvSpPr/>
          <p:nvPr/>
        </p:nvSpPr>
        <p:spPr>
          <a:xfrm>
            <a:off x="769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30" name="Багетная рамка 30"/>
          <p:cNvSpPr/>
          <p:nvPr/>
        </p:nvSpPr>
        <p:spPr>
          <a:xfrm>
            <a:off x="823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31" name="Багетная рамка 31"/>
          <p:cNvSpPr/>
          <p:nvPr/>
        </p:nvSpPr>
        <p:spPr>
          <a:xfrm>
            <a:off x="3587797" y="5391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32" name="Багетная рамка 32"/>
          <p:cNvSpPr/>
          <p:nvPr/>
        </p:nvSpPr>
        <p:spPr>
          <a:xfrm>
            <a:off x="4127797" y="5391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33" name="Багетная рамка 33"/>
          <p:cNvSpPr/>
          <p:nvPr/>
        </p:nvSpPr>
        <p:spPr>
          <a:xfrm>
            <a:off x="5207797" y="5391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34" name="Багетная рамка 34"/>
          <p:cNvSpPr/>
          <p:nvPr/>
        </p:nvSpPr>
        <p:spPr>
          <a:xfrm>
            <a:off x="337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3989197" y="3168343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З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5447000" y="3168343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У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6904803" y="3168343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Б</a:t>
            </a:r>
          </a:p>
        </p:txBody>
      </p:sp>
      <p:grpSp>
        <p:nvGrpSpPr>
          <p:cNvPr id="44" name="Группа 43"/>
          <p:cNvGrpSpPr/>
          <p:nvPr/>
        </p:nvGrpSpPr>
        <p:grpSpPr>
          <a:xfrm>
            <a:off x="3057120" y="787400"/>
            <a:ext cx="1706200" cy="1816844"/>
            <a:chOff x="3057120" y="787400"/>
            <a:chExt cx="1706200" cy="1816844"/>
          </a:xfrm>
        </p:grpSpPr>
        <p:sp>
          <p:nvSpPr>
            <p:cNvPr id="39" name="Прямоугольник 38"/>
            <p:cNvSpPr/>
            <p:nvPr/>
          </p:nvSpPr>
          <p:spPr>
            <a:xfrm>
              <a:off x="305712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3" name="Рисунок 4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43756" y="901700"/>
              <a:ext cx="1576553" cy="1600200"/>
            </a:xfrm>
            <a:prstGeom prst="rect">
              <a:avLst/>
            </a:prstGeom>
          </p:spPr>
        </p:pic>
      </p:grpSp>
      <p:grpSp>
        <p:nvGrpSpPr>
          <p:cNvPr id="46" name="Группа 45"/>
          <p:cNvGrpSpPr/>
          <p:nvPr/>
        </p:nvGrpSpPr>
        <p:grpSpPr>
          <a:xfrm>
            <a:off x="4926820" y="787400"/>
            <a:ext cx="1706200" cy="1816844"/>
            <a:chOff x="4926820" y="787400"/>
            <a:chExt cx="1706200" cy="1816844"/>
          </a:xfrm>
        </p:grpSpPr>
        <p:sp>
          <p:nvSpPr>
            <p:cNvPr id="40" name="Прямоугольник 39"/>
            <p:cNvSpPr/>
            <p:nvPr/>
          </p:nvSpPr>
          <p:spPr>
            <a:xfrm>
              <a:off x="492682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5" name="Рисунок 44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91797" y="897568"/>
              <a:ext cx="1631403" cy="1500141"/>
            </a:xfrm>
            <a:prstGeom prst="rect">
              <a:avLst/>
            </a:prstGeom>
          </p:spPr>
        </p:pic>
      </p:grpSp>
      <p:grpSp>
        <p:nvGrpSpPr>
          <p:cNvPr id="48" name="Группа 47"/>
          <p:cNvGrpSpPr/>
          <p:nvPr/>
        </p:nvGrpSpPr>
        <p:grpSpPr>
          <a:xfrm>
            <a:off x="6763689" y="787400"/>
            <a:ext cx="1759571" cy="1816844"/>
            <a:chOff x="6763689" y="787400"/>
            <a:chExt cx="1759571" cy="1816844"/>
          </a:xfrm>
        </p:grpSpPr>
        <p:sp>
          <p:nvSpPr>
            <p:cNvPr id="41" name="Прямоугольник 40"/>
            <p:cNvSpPr/>
            <p:nvPr/>
          </p:nvSpPr>
          <p:spPr>
            <a:xfrm>
              <a:off x="678602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7" name="Рисунок 46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63689" y="787400"/>
              <a:ext cx="1759571" cy="1759571"/>
            </a:xfrm>
            <a:prstGeom prst="rect">
              <a:avLst/>
            </a:prstGeom>
          </p:spPr>
        </p:pic>
      </p:grpSp>
      <p:grpSp>
        <p:nvGrpSpPr>
          <p:cNvPr id="49" name="Группа 48"/>
          <p:cNvGrpSpPr/>
          <p:nvPr/>
        </p:nvGrpSpPr>
        <p:grpSpPr>
          <a:xfrm>
            <a:off x="9062934" y="631795"/>
            <a:ext cx="2432143" cy="2807380"/>
            <a:chOff x="6786020" y="787400"/>
            <a:chExt cx="1706200" cy="1816844"/>
          </a:xfrm>
        </p:grpSpPr>
        <p:sp>
          <p:nvSpPr>
            <p:cNvPr id="50" name="Прямоугольник 49"/>
            <p:cNvSpPr/>
            <p:nvPr/>
          </p:nvSpPr>
          <p:spPr>
            <a:xfrm>
              <a:off x="678602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1" name="Рисунок 5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59290" y="876573"/>
              <a:ext cx="1456905" cy="1682590"/>
            </a:xfrm>
            <a:prstGeom prst="rect">
              <a:avLst/>
            </a:prstGeom>
          </p:spPr>
        </p:pic>
      </p:grpSp>
      <p:pic>
        <p:nvPicPr>
          <p:cNvPr id="52" name="Рисунок 5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01335" y="3056964"/>
            <a:ext cx="3046074" cy="2604278"/>
          </a:xfrm>
          <a:prstGeom prst="rect">
            <a:avLst/>
          </a:prstGeom>
        </p:spPr>
      </p:pic>
      <p:pic>
        <p:nvPicPr>
          <p:cNvPr id="53" name="Рисунок 5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8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8307" y="5904899"/>
            <a:ext cx="828145" cy="6619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07451689"/>
      </p:ext>
    </p:extLst>
  </p:cSld>
  <p:clrMapOvr>
    <a:masterClrMapping/>
  </p:clrMapOvr>
  <p:transition spd="slow" advClick="0">
    <p:pull dir="r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>
                      <p:stCondLst>
                        <p:cond delay="0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39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0" fill="hold">
                      <p:stCondLst>
                        <p:cond delay="0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4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5" fill="hold">
                      <p:stCondLst>
                        <p:cond delay="0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5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5" fill="hold">
                      <p:stCondLst>
                        <p:cond delay="0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59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0" fill="hold">
                      <p:stCondLst>
                        <p:cond delay="0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1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7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3" fill="hold">
                      <p:stCondLst>
                        <p:cond delay="0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7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8" fill="hold">
                      <p:stCondLst>
                        <p:cond delay="0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агетная рамка 2"/>
          <p:cNvSpPr/>
          <p:nvPr/>
        </p:nvSpPr>
        <p:spPr>
          <a:xfrm>
            <a:off x="391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Б</a:t>
            </a:r>
          </a:p>
        </p:txBody>
      </p:sp>
      <p:sp>
        <p:nvSpPr>
          <p:cNvPr id="3" name="Багетная рамка 3"/>
          <p:cNvSpPr/>
          <p:nvPr/>
        </p:nvSpPr>
        <p:spPr>
          <a:xfrm>
            <a:off x="445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В</a:t>
            </a:r>
          </a:p>
        </p:txBody>
      </p:sp>
      <p:sp>
        <p:nvSpPr>
          <p:cNvPr id="4" name="Багетная рамка 4"/>
          <p:cNvSpPr/>
          <p:nvPr/>
        </p:nvSpPr>
        <p:spPr>
          <a:xfrm>
            <a:off x="553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Д</a:t>
            </a:r>
          </a:p>
        </p:txBody>
      </p:sp>
      <p:sp>
        <p:nvSpPr>
          <p:cNvPr id="5" name="Багетная рамка 5"/>
          <p:cNvSpPr/>
          <p:nvPr/>
        </p:nvSpPr>
        <p:spPr>
          <a:xfrm>
            <a:off x="607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6" name="Багетная рамка 6"/>
          <p:cNvSpPr/>
          <p:nvPr/>
        </p:nvSpPr>
        <p:spPr>
          <a:xfrm>
            <a:off x="661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Ё</a:t>
            </a:r>
          </a:p>
        </p:txBody>
      </p:sp>
      <p:sp>
        <p:nvSpPr>
          <p:cNvPr id="7" name="Багетная рамка 7"/>
          <p:cNvSpPr/>
          <p:nvPr/>
        </p:nvSpPr>
        <p:spPr>
          <a:xfrm>
            <a:off x="715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Ж</a:t>
            </a:r>
          </a:p>
        </p:txBody>
      </p:sp>
      <p:sp>
        <p:nvSpPr>
          <p:cNvPr id="8" name="Багетная рамка 8"/>
          <p:cNvSpPr/>
          <p:nvPr/>
        </p:nvSpPr>
        <p:spPr>
          <a:xfrm>
            <a:off x="3047797" y="5391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Й</a:t>
            </a:r>
          </a:p>
        </p:txBody>
      </p:sp>
      <p:sp>
        <p:nvSpPr>
          <p:cNvPr id="9" name="Багетная рамка 9"/>
          <p:cNvSpPr/>
          <p:nvPr/>
        </p:nvSpPr>
        <p:spPr>
          <a:xfrm>
            <a:off x="4667797" y="5391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М</a:t>
            </a:r>
          </a:p>
        </p:txBody>
      </p:sp>
      <p:sp>
        <p:nvSpPr>
          <p:cNvPr id="10" name="Багетная рамка 10"/>
          <p:cNvSpPr/>
          <p:nvPr/>
        </p:nvSpPr>
        <p:spPr>
          <a:xfrm>
            <a:off x="5747797" y="5391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11" name="Багетная рамка 11"/>
          <p:cNvSpPr/>
          <p:nvPr/>
        </p:nvSpPr>
        <p:spPr>
          <a:xfrm>
            <a:off x="6297617" y="5400586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12" name="Багетная рамка 12"/>
          <p:cNvSpPr/>
          <p:nvPr/>
        </p:nvSpPr>
        <p:spPr>
          <a:xfrm>
            <a:off x="6837737" y="5400586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13" name="Багетная рамка 13"/>
          <p:cNvSpPr/>
          <p:nvPr/>
        </p:nvSpPr>
        <p:spPr>
          <a:xfrm>
            <a:off x="7377737" y="5400586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14" name="Багетная рамка 14"/>
          <p:cNvSpPr/>
          <p:nvPr/>
        </p:nvSpPr>
        <p:spPr>
          <a:xfrm>
            <a:off x="7917857" y="5400586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Т</a:t>
            </a:r>
          </a:p>
        </p:txBody>
      </p:sp>
      <p:sp>
        <p:nvSpPr>
          <p:cNvPr id="15" name="Багетная рамка 15"/>
          <p:cNvSpPr/>
          <p:nvPr/>
        </p:nvSpPr>
        <p:spPr>
          <a:xfrm>
            <a:off x="8457857" y="5400586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У</a:t>
            </a:r>
          </a:p>
        </p:txBody>
      </p:sp>
      <p:sp>
        <p:nvSpPr>
          <p:cNvPr id="16" name="Багетная рамка 16"/>
          <p:cNvSpPr/>
          <p:nvPr/>
        </p:nvSpPr>
        <p:spPr>
          <a:xfrm>
            <a:off x="283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Ф</a:t>
            </a:r>
          </a:p>
        </p:txBody>
      </p:sp>
      <p:sp>
        <p:nvSpPr>
          <p:cNvPr id="17" name="Багетная рамка 17"/>
          <p:cNvSpPr/>
          <p:nvPr/>
        </p:nvSpPr>
        <p:spPr>
          <a:xfrm>
            <a:off x="337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Х</a:t>
            </a:r>
          </a:p>
        </p:txBody>
      </p:sp>
      <p:sp>
        <p:nvSpPr>
          <p:cNvPr id="18" name="Багетная рамка 18"/>
          <p:cNvSpPr/>
          <p:nvPr/>
        </p:nvSpPr>
        <p:spPr>
          <a:xfrm>
            <a:off x="391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Ц</a:t>
            </a:r>
          </a:p>
        </p:txBody>
      </p:sp>
      <p:sp>
        <p:nvSpPr>
          <p:cNvPr id="19" name="Багетная рамка 19"/>
          <p:cNvSpPr/>
          <p:nvPr/>
        </p:nvSpPr>
        <p:spPr>
          <a:xfrm>
            <a:off x="445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Ч</a:t>
            </a:r>
          </a:p>
        </p:txBody>
      </p:sp>
      <p:sp>
        <p:nvSpPr>
          <p:cNvPr id="20" name="Багетная рамка 20"/>
          <p:cNvSpPr/>
          <p:nvPr/>
        </p:nvSpPr>
        <p:spPr>
          <a:xfrm>
            <a:off x="499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Ш</a:t>
            </a:r>
          </a:p>
        </p:txBody>
      </p:sp>
      <p:sp>
        <p:nvSpPr>
          <p:cNvPr id="21" name="Багетная рамка 21"/>
          <p:cNvSpPr/>
          <p:nvPr/>
        </p:nvSpPr>
        <p:spPr>
          <a:xfrm>
            <a:off x="553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Щ</a:t>
            </a:r>
          </a:p>
        </p:txBody>
      </p:sp>
      <p:sp>
        <p:nvSpPr>
          <p:cNvPr id="22" name="Багетная рамка 22"/>
          <p:cNvSpPr/>
          <p:nvPr/>
        </p:nvSpPr>
        <p:spPr>
          <a:xfrm>
            <a:off x="607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Ъ</a:t>
            </a:r>
          </a:p>
        </p:txBody>
      </p:sp>
      <p:sp>
        <p:nvSpPr>
          <p:cNvPr id="23" name="Багетная рамка 23"/>
          <p:cNvSpPr/>
          <p:nvPr/>
        </p:nvSpPr>
        <p:spPr>
          <a:xfrm>
            <a:off x="661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Ы</a:t>
            </a:r>
          </a:p>
        </p:txBody>
      </p:sp>
      <p:sp>
        <p:nvSpPr>
          <p:cNvPr id="24" name="Багетная рамка 24"/>
          <p:cNvSpPr/>
          <p:nvPr/>
        </p:nvSpPr>
        <p:spPr>
          <a:xfrm>
            <a:off x="715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Ь</a:t>
            </a:r>
          </a:p>
        </p:txBody>
      </p:sp>
      <p:sp>
        <p:nvSpPr>
          <p:cNvPr id="25" name="Багетная рамка 25"/>
          <p:cNvSpPr/>
          <p:nvPr/>
        </p:nvSpPr>
        <p:spPr>
          <a:xfrm>
            <a:off x="769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Э</a:t>
            </a:r>
          </a:p>
        </p:txBody>
      </p:sp>
      <p:sp>
        <p:nvSpPr>
          <p:cNvPr id="26" name="Багетная рамка 26"/>
          <p:cNvSpPr/>
          <p:nvPr/>
        </p:nvSpPr>
        <p:spPr>
          <a:xfrm>
            <a:off x="823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Ю</a:t>
            </a:r>
          </a:p>
        </p:txBody>
      </p:sp>
      <p:sp>
        <p:nvSpPr>
          <p:cNvPr id="27" name="Багетная рамка 27"/>
          <p:cNvSpPr/>
          <p:nvPr/>
        </p:nvSpPr>
        <p:spPr>
          <a:xfrm>
            <a:off x="877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28" name="Багетная рамка 28"/>
          <p:cNvSpPr/>
          <p:nvPr/>
        </p:nvSpPr>
        <p:spPr>
          <a:xfrm>
            <a:off x="499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Г</a:t>
            </a:r>
          </a:p>
        </p:txBody>
      </p:sp>
      <p:sp>
        <p:nvSpPr>
          <p:cNvPr id="29" name="Багетная рамка 29"/>
          <p:cNvSpPr/>
          <p:nvPr/>
        </p:nvSpPr>
        <p:spPr>
          <a:xfrm>
            <a:off x="769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30" name="Багетная рамка 30"/>
          <p:cNvSpPr/>
          <p:nvPr/>
        </p:nvSpPr>
        <p:spPr>
          <a:xfrm>
            <a:off x="823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31" name="Багетная рамка 31"/>
          <p:cNvSpPr/>
          <p:nvPr/>
        </p:nvSpPr>
        <p:spPr>
          <a:xfrm>
            <a:off x="3587797" y="5391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32" name="Багетная рамка 32"/>
          <p:cNvSpPr/>
          <p:nvPr/>
        </p:nvSpPr>
        <p:spPr>
          <a:xfrm>
            <a:off x="4127797" y="5391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33" name="Багетная рамка 33"/>
          <p:cNvSpPr/>
          <p:nvPr/>
        </p:nvSpPr>
        <p:spPr>
          <a:xfrm>
            <a:off x="5207797" y="5391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34" name="Багетная рамка 34"/>
          <p:cNvSpPr/>
          <p:nvPr/>
        </p:nvSpPr>
        <p:spPr>
          <a:xfrm>
            <a:off x="337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3911797" y="3168343"/>
            <a:ext cx="1357209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Л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5373449" y="3168343"/>
            <a:ext cx="1299167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Е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6801194" y="3168343"/>
            <a:ext cx="1314106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В</a:t>
            </a:r>
          </a:p>
        </p:txBody>
      </p:sp>
      <p:grpSp>
        <p:nvGrpSpPr>
          <p:cNvPr id="44" name="Группа 43"/>
          <p:cNvGrpSpPr/>
          <p:nvPr/>
        </p:nvGrpSpPr>
        <p:grpSpPr>
          <a:xfrm>
            <a:off x="3042043" y="787400"/>
            <a:ext cx="1721277" cy="1816844"/>
            <a:chOff x="3042043" y="787400"/>
            <a:chExt cx="1721277" cy="1816844"/>
          </a:xfrm>
        </p:grpSpPr>
        <p:sp>
          <p:nvSpPr>
            <p:cNvPr id="39" name="Прямоугольник 38"/>
            <p:cNvSpPr/>
            <p:nvPr/>
          </p:nvSpPr>
          <p:spPr>
            <a:xfrm>
              <a:off x="305712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3" name="Рисунок 4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42043" y="967614"/>
              <a:ext cx="1687493" cy="1563742"/>
            </a:xfrm>
            <a:prstGeom prst="rect">
              <a:avLst/>
            </a:prstGeom>
          </p:spPr>
        </p:pic>
      </p:grpSp>
      <p:grpSp>
        <p:nvGrpSpPr>
          <p:cNvPr id="46" name="Группа 45"/>
          <p:cNvGrpSpPr/>
          <p:nvPr/>
        </p:nvGrpSpPr>
        <p:grpSpPr>
          <a:xfrm>
            <a:off x="4926820" y="787400"/>
            <a:ext cx="1706200" cy="1816844"/>
            <a:chOff x="4926820" y="787400"/>
            <a:chExt cx="1706200" cy="1816844"/>
          </a:xfrm>
        </p:grpSpPr>
        <p:sp>
          <p:nvSpPr>
            <p:cNvPr id="40" name="Прямоугольник 39"/>
            <p:cNvSpPr/>
            <p:nvPr/>
          </p:nvSpPr>
          <p:spPr>
            <a:xfrm>
              <a:off x="492682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5" name="Рисунок 4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91797" y="816466"/>
              <a:ext cx="1568654" cy="1685824"/>
            </a:xfrm>
            <a:prstGeom prst="rect">
              <a:avLst/>
            </a:prstGeom>
          </p:spPr>
        </p:pic>
      </p:grpSp>
      <p:grpSp>
        <p:nvGrpSpPr>
          <p:cNvPr id="48" name="Группа 47"/>
          <p:cNvGrpSpPr/>
          <p:nvPr/>
        </p:nvGrpSpPr>
        <p:grpSpPr>
          <a:xfrm>
            <a:off x="6786020" y="787400"/>
            <a:ext cx="1737444" cy="1816844"/>
            <a:chOff x="6786020" y="787400"/>
            <a:chExt cx="1737444" cy="1816844"/>
          </a:xfrm>
        </p:grpSpPr>
        <p:sp>
          <p:nvSpPr>
            <p:cNvPr id="41" name="Прямоугольник 40"/>
            <p:cNvSpPr/>
            <p:nvPr/>
          </p:nvSpPr>
          <p:spPr>
            <a:xfrm>
              <a:off x="678602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7" name="Рисунок 46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14364" y="1070197"/>
              <a:ext cx="1709100" cy="1252087"/>
            </a:xfrm>
            <a:prstGeom prst="rect">
              <a:avLst/>
            </a:prstGeom>
          </p:spPr>
        </p:pic>
      </p:grpSp>
      <p:grpSp>
        <p:nvGrpSpPr>
          <p:cNvPr id="49" name="Группа 48"/>
          <p:cNvGrpSpPr/>
          <p:nvPr/>
        </p:nvGrpSpPr>
        <p:grpSpPr>
          <a:xfrm>
            <a:off x="9062934" y="631793"/>
            <a:ext cx="2432143" cy="2807379"/>
            <a:chOff x="6786020" y="787400"/>
            <a:chExt cx="1706200" cy="1816844"/>
          </a:xfrm>
        </p:grpSpPr>
        <p:sp>
          <p:nvSpPr>
            <p:cNvPr id="50" name="Прямоугольник 49"/>
            <p:cNvSpPr/>
            <p:nvPr/>
          </p:nvSpPr>
          <p:spPr>
            <a:xfrm>
              <a:off x="678602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1" name="Рисунок 50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864705" y="888104"/>
              <a:ext cx="1564042" cy="1633942"/>
            </a:xfrm>
            <a:prstGeom prst="rect">
              <a:avLst/>
            </a:prstGeom>
          </p:spPr>
        </p:pic>
      </p:grpSp>
      <p:pic>
        <p:nvPicPr>
          <p:cNvPr id="52" name="Рисунок 5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01335" y="3056964"/>
            <a:ext cx="3046074" cy="2604278"/>
          </a:xfrm>
          <a:prstGeom prst="rect">
            <a:avLst/>
          </a:prstGeom>
        </p:spPr>
      </p:pic>
      <p:pic>
        <p:nvPicPr>
          <p:cNvPr id="53" name="Рисунок 5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8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8307" y="5904899"/>
            <a:ext cx="828145" cy="6619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01258767"/>
      </p:ext>
    </p:extLst>
  </p:cSld>
  <p:clrMapOvr>
    <a:masterClrMapping/>
  </p:clrMapOvr>
  <p:transition spd="slow" advClick="0">
    <p:pull dir="r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1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>
                      <p:stCondLst>
                        <p:cond delay="0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4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8" fill="hold">
                      <p:stCondLst>
                        <p:cond delay="0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5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8" fill="hold">
                      <p:stCondLst>
                        <p:cond delay="0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7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3" fill="hold">
                      <p:stCondLst>
                        <p:cond delay="0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7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8" fill="hold">
                      <p:stCondLst>
                        <p:cond delay="0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агетная рамка 2"/>
          <p:cNvSpPr/>
          <p:nvPr/>
        </p:nvSpPr>
        <p:spPr>
          <a:xfrm>
            <a:off x="391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Б</a:t>
            </a:r>
          </a:p>
        </p:txBody>
      </p:sp>
      <p:sp>
        <p:nvSpPr>
          <p:cNvPr id="3" name="Багетная рамка 3"/>
          <p:cNvSpPr/>
          <p:nvPr/>
        </p:nvSpPr>
        <p:spPr>
          <a:xfrm>
            <a:off x="445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В</a:t>
            </a:r>
          </a:p>
        </p:txBody>
      </p:sp>
      <p:sp>
        <p:nvSpPr>
          <p:cNvPr id="4" name="Багетная рамка 4"/>
          <p:cNvSpPr/>
          <p:nvPr/>
        </p:nvSpPr>
        <p:spPr>
          <a:xfrm>
            <a:off x="553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Д</a:t>
            </a:r>
          </a:p>
        </p:txBody>
      </p:sp>
      <p:sp>
        <p:nvSpPr>
          <p:cNvPr id="5" name="Багетная рамка 5"/>
          <p:cNvSpPr/>
          <p:nvPr/>
        </p:nvSpPr>
        <p:spPr>
          <a:xfrm>
            <a:off x="607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6" name="Багетная рамка 6"/>
          <p:cNvSpPr/>
          <p:nvPr/>
        </p:nvSpPr>
        <p:spPr>
          <a:xfrm>
            <a:off x="661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Ё</a:t>
            </a:r>
          </a:p>
        </p:txBody>
      </p:sp>
      <p:sp>
        <p:nvSpPr>
          <p:cNvPr id="7" name="Багетная рамка 7"/>
          <p:cNvSpPr/>
          <p:nvPr/>
        </p:nvSpPr>
        <p:spPr>
          <a:xfrm>
            <a:off x="715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Ж</a:t>
            </a:r>
          </a:p>
        </p:txBody>
      </p:sp>
      <p:sp>
        <p:nvSpPr>
          <p:cNvPr id="8" name="Багетная рамка 8"/>
          <p:cNvSpPr/>
          <p:nvPr/>
        </p:nvSpPr>
        <p:spPr>
          <a:xfrm>
            <a:off x="3047797" y="5391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Й</a:t>
            </a:r>
          </a:p>
        </p:txBody>
      </p:sp>
      <p:sp>
        <p:nvSpPr>
          <p:cNvPr id="9" name="Багетная рамка 9"/>
          <p:cNvSpPr/>
          <p:nvPr/>
        </p:nvSpPr>
        <p:spPr>
          <a:xfrm>
            <a:off x="4667797" y="5391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М</a:t>
            </a:r>
          </a:p>
        </p:txBody>
      </p:sp>
      <p:sp>
        <p:nvSpPr>
          <p:cNvPr id="10" name="Багетная рамка 10"/>
          <p:cNvSpPr/>
          <p:nvPr/>
        </p:nvSpPr>
        <p:spPr>
          <a:xfrm>
            <a:off x="5747797" y="5391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11" name="Багетная рамка 11"/>
          <p:cNvSpPr/>
          <p:nvPr/>
        </p:nvSpPr>
        <p:spPr>
          <a:xfrm>
            <a:off x="6297617" y="5400586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12" name="Багетная рамка 12"/>
          <p:cNvSpPr/>
          <p:nvPr/>
        </p:nvSpPr>
        <p:spPr>
          <a:xfrm>
            <a:off x="6837737" y="5400586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13" name="Багетная рамка 13"/>
          <p:cNvSpPr/>
          <p:nvPr/>
        </p:nvSpPr>
        <p:spPr>
          <a:xfrm>
            <a:off x="7377737" y="5400586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14" name="Багетная рамка 14"/>
          <p:cNvSpPr/>
          <p:nvPr/>
        </p:nvSpPr>
        <p:spPr>
          <a:xfrm>
            <a:off x="7917857" y="5400586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Т</a:t>
            </a:r>
          </a:p>
        </p:txBody>
      </p:sp>
      <p:sp>
        <p:nvSpPr>
          <p:cNvPr id="15" name="Багетная рамка 15"/>
          <p:cNvSpPr/>
          <p:nvPr/>
        </p:nvSpPr>
        <p:spPr>
          <a:xfrm>
            <a:off x="8457857" y="5400586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У</a:t>
            </a:r>
          </a:p>
        </p:txBody>
      </p:sp>
      <p:sp>
        <p:nvSpPr>
          <p:cNvPr id="16" name="Багетная рамка 16"/>
          <p:cNvSpPr/>
          <p:nvPr/>
        </p:nvSpPr>
        <p:spPr>
          <a:xfrm>
            <a:off x="283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Ф</a:t>
            </a:r>
          </a:p>
        </p:txBody>
      </p:sp>
      <p:sp>
        <p:nvSpPr>
          <p:cNvPr id="17" name="Багетная рамка 17"/>
          <p:cNvSpPr/>
          <p:nvPr/>
        </p:nvSpPr>
        <p:spPr>
          <a:xfrm>
            <a:off x="337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Х</a:t>
            </a:r>
          </a:p>
        </p:txBody>
      </p:sp>
      <p:sp>
        <p:nvSpPr>
          <p:cNvPr id="18" name="Багетная рамка 18"/>
          <p:cNvSpPr/>
          <p:nvPr/>
        </p:nvSpPr>
        <p:spPr>
          <a:xfrm>
            <a:off x="391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Ц</a:t>
            </a:r>
          </a:p>
        </p:txBody>
      </p:sp>
      <p:sp>
        <p:nvSpPr>
          <p:cNvPr id="19" name="Багетная рамка 19"/>
          <p:cNvSpPr/>
          <p:nvPr/>
        </p:nvSpPr>
        <p:spPr>
          <a:xfrm>
            <a:off x="445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Ч</a:t>
            </a:r>
          </a:p>
        </p:txBody>
      </p:sp>
      <p:sp>
        <p:nvSpPr>
          <p:cNvPr id="20" name="Багетная рамка 20"/>
          <p:cNvSpPr/>
          <p:nvPr/>
        </p:nvSpPr>
        <p:spPr>
          <a:xfrm>
            <a:off x="499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Ш</a:t>
            </a:r>
          </a:p>
        </p:txBody>
      </p:sp>
      <p:sp>
        <p:nvSpPr>
          <p:cNvPr id="21" name="Багетная рамка 21"/>
          <p:cNvSpPr/>
          <p:nvPr/>
        </p:nvSpPr>
        <p:spPr>
          <a:xfrm>
            <a:off x="553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Щ</a:t>
            </a:r>
          </a:p>
        </p:txBody>
      </p:sp>
      <p:sp>
        <p:nvSpPr>
          <p:cNvPr id="22" name="Багетная рамка 22"/>
          <p:cNvSpPr/>
          <p:nvPr/>
        </p:nvSpPr>
        <p:spPr>
          <a:xfrm>
            <a:off x="607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Ъ</a:t>
            </a:r>
          </a:p>
        </p:txBody>
      </p:sp>
      <p:sp>
        <p:nvSpPr>
          <p:cNvPr id="23" name="Багетная рамка 23"/>
          <p:cNvSpPr/>
          <p:nvPr/>
        </p:nvSpPr>
        <p:spPr>
          <a:xfrm>
            <a:off x="661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Ы</a:t>
            </a:r>
          </a:p>
        </p:txBody>
      </p:sp>
      <p:sp>
        <p:nvSpPr>
          <p:cNvPr id="24" name="Багетная рамка 24"/>
          <p:cNvSpPr/>
          <p:nvPr/>
        </p:nvSpPr>
        <p:spPr>
          <a:xfrm>
            <a:off x="715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Ь</a:t>
            </a:r>
          </a:p>
        </p:txBody>
      </p:sp>
      <p:sp>
        <p:nvSpPr>
          <p:cNvPr id="25" name="Багетная рамка 25"/>
          <p:cNvSpPr/>
          <p:nvPr/>
        </p:nvSpPr>
        <p:spPr>
          <a:xfrm>
            <a:off x="769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Э</a:t>
            </a:r>
          </a:p>
        </p:txBody>
      </p:sp>
      <p:sp>
        <p:nvSpPr>
          <p:cNvPr id="26" name="Багетная рамка 26"/>
          <p:cNvSpPr/>
          <p:nvPr/>
        </p:nvSpPr>
        <p:spPr>
          <a:xfrm>
            <a:off x="823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Ю</a:t>
            </a:r>
          </a:p>
        </p:txBody>
      </p:sp>
      <p:sp>
        <p:nvSpPr>
          <p:cNvPr id="27" name="Багетная рамка 27"/>
          <p:cNvSpPr/>
          <p:nvPr/>
        </p:nvSpPr>
        <p:spPr>
          <a:xfrm>
            <a:off x="877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28" name="Багетная рамка 28"/>
          <p:cNvSpPr/>
          <p:nvPr/>
        </p:nvSpPr>
        <p:spPr>
          <a:xfrm>
            <a:off x="499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Г</a:t>
            </a:r>
          </a:p>
        </p:txBody>
      </p:sp>
      <p:sp>
        <p:nvSpPr>
          <p:cNvPr id="29" name="Багетная рамка 29"/>
          <p:cNvSpPr/>
          <p:nvPr/>
        </p:nvSpPr>
        <p:spPr>
          <a:xfrm>
            <a:off x="769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30" name="Багетная рамка 30"/>
          <p:cNvSpPr/>
          <p:nvPr/>
        </p:nvSpPr>
        <p:spPr>
          <a:xfrm>
            <a:off x="823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31" name="Багетная рамка 31"/>
          <p:cNvSpPr/>
          <p:nvPr/>
        </p:nvSpPr>
        <p:spPr>
          <a:xfrm>
            <a:off x="3587797" y="5391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32" name="Багетная рамка 32"/>
          <p:cNvSpPr/>
          <p:nvPr/>
        </p:nvSpPr>
        <p:spPr>
          <a:xfrm>
            <a:off x="4127797" y="5391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33" name="Багетная рамка 33"/>
          <p:cNvSpPr/>
          <p:nvPr/>
        </p:nvSpPr>
        <p:spPr>
          <a:xfrm>
            <a:off x="5207797" y="5391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34" name="Багетная рамка 34"/>
          <p:cNvSpPr/>
          <p:nvPr/>
        </p:nvSpPr>
        <p:spPr>
          <a:xfrm>
            <a:off x="337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3961223" y="3168343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Д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5447000" y="3168343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О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6932777" y="3168343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М</a:t>
            </a:r>
          </a:p>
        </p:txBody>
      </p:sp>
      <p:grpSp>
        <p:nvGrpSpPr>
          <p:cNvPr id="44" name="Группа 43"/>
          <p:cNvGrpSpPr/>
          <p:nvPr/>
        </p:nvGrpSpPr>
        <p:grpSpPr>
          <a:xfrm>
            <a:off x="3057120" y="787400"/>
            <a:ext cx="1706200" cy="1816844"/>
            <a:chOff x="3057120" y="787400"/>
            <a:chExt cx="1706200" cy="1816844"/>
          </a:xfrm>
        </p:grpSpPr>
        <p:sp>
          <p:nvSpPr>
            <p:cNvPr id="39" name="Прямоугольник 38"/>
            <p:cNvSpPr/>
            <p:nvPr/>
          </p:nvSpPr>
          <p:spPr>
            <a:xfrm>
              <a:off x="305712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3" name="Рисунок 4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57120" y="1052514"/>
              <a:ext cx="1663189" cy="1234278"/>
            </a:xfrm>
            <a:prstGeom prst="rect">
              <a:avLst/>
            </a:prstGeom>
          </p:spPr>
        </p:pic>
      </p:grpSp>
      <p:grpSp>
        <p:nvGrpSpPr>
          <p:cNvPr id="46" name="Группа 45"/>
          <p:cNvGrpSpPr/>
          <p:nvPr/>
        </p:nvGrpSpPr>
        <p:grpSpPr>
          <a:xfrm>
            <a:off x="4926820" y="787400"/>
            <a:ext cx="1706200" cy="1816844"/>
            <a:chOff x="4926820" y="787400"/>
            <a:chExt cx="1706200" cy="1816844"/>
          </a:xfrm>
        </p:grpSpPr>
        <p:sp>
          <p:nvSpPr>
            <p:cNvPr id="40" name="Прямоугольник 39"/>
            <p:cNvSpPr/>
            <p:nvPr/>
          </p:nvSpPr>
          <p:spPr>
            <a:xfrm>
              <a:off x="492682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5" name="Рисунок 4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26820" y="897568"/>
              <a:ext cx="1630749" cy="1630749"/>
            </a:xfrm>
            <a:prstGeom prst="rect">
              <a:avLst/>
            </a:prstGeom>
          </p:spPr>
        </p:pic>
      </p:grpSp>
      <p:grpSp>
        <p:nvGrpSpPr>
          <p:cNvPr id="48" name="Группа 47"/>
          <p:cNvGrpSpPr/>
          <p:nvPr/>
        </p:nvGrpSpPr>
        <p:grpSpPr>
          <a:xfrm>
            <a:off x="6786020" y="787400"/>
            <a:ext cx="1706200" cy="1816844"/>
            <a:chOff x="6786020" y="787400"/>
            <a:chExt cx="1706200" cy="1816844"/>
          </a:xfrm>
        </p:grpSpPr>
        <p:sp>
          <p:nvSpPr>
            <p:cNvPr id="41" name="Прямоугольник 40"/>
            <p:cNvSpPr/>
            <p:nvPr/>
          </p:nvSpPr>
          <p:spPr>
            <a:xfrm>
              <a:off x="678602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7" name="Рисунок 46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37617" y="1267810"/>
              <a:ext cx="1580358" cy="906071"/>
            </a:xfrm>
            <a:prstGeom prst="rect">
              <a:avLst/>
            </a:prstGeom>
          </p:spPr>
        </p:pic>
      </p:grpSp>
      <p:grpSp>
        <p:nvGrpSpPr>
          <p:cNvPr id="49" name="Группа 48"/>
          <p:cNvGrpSpPr/>
          <p:nvPr/>
        </p:nvGrpSpPr>
        <p:grpSpPr>
          <a:xfrm>
            <a:off x="9062934" y="631795"/>
            <a:ext cx="2432143" cy="2807380"/>
            <a:chOff x="6786020" y="787400"/>
            <a:chExt cx="1706200" cy="1816844"/>
          </a:xfrm>
        </p:grpSpPr>
        <p:sp>
          <p:nvSpPr>
            <p:cNvPr id="50" name="Прямоугольник 49"/>
            <p:cNvSpPr/>
            <p:nvPr/>
          </p:nvSpPr>
          <p:spPr>
            <a:xfrm>
              <a:off x="678602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1" name="Рисунок 50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59290" y="876396"/>
              <a:ext cx="1542731" cy="1594256"/>
            </a:xfrm>
            <a:prstGeom prst="rect">
              <a:avLst/>
            </a:prstGeom>
          </p:spPr>
        </p:pic>
      </p:grpSp>
      <p:pic>
        <p:nvPicPr>
          <p:cNvPr id="52" name="Рисунок 5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01335" y="3056964"/>
            <a:ext cx="3046074" cy="2604278"/>
          </a:xfrm>
          <a:prstGeom prst="rect">
            <a:avLst/>
          </a:prstGeom>
        </p:spPr>
      </p:pic>
      <p:pic>
        <p:nvPicPr>
          <p:cNvPr id="53" name="Рисунок 5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8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8307" y="5904899"/>
            <a:ext cx="828145" cy="6619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83468373"/>
      </p:ext>
    </p:extLst>
  </p:cSld>
  <p:clrMapOvr>
    <a:masterClrMapping/>
  </p:clrMapOvr>
  <p:transition spd="slow" advClick="0">
    <p:pull dir="r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>
                      <p:stCondLst>
                        <p:cond delay="0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4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8" fill="hold">
                      <p:stCondLst>
                        <p:cond delay="0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5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8" fill="hold">
                      <p:stCondLst>
                        <p:cond delay="0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7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3" fill="hold">
                      <p:stCondLst>
                        <p:cond delay="0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7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8" fill="hold">
                      <p:stCondLst>
                        <p:cond delay="0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агетная рамка 2"/>
          <p:cNvSpPr/>
          <p:nvPr/>
        </p:nvSpPr>
        <p:spPr>
          <a:xfrm>
            <a:off x="391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Б</a:t>
            </a:r>
          </a:p>
        </p:txBody>
      </p:sp>
      <p:sp>
        <p:nvSpPr>
          <p:cNvPr id="3" name="Багетная рамка 3"/>
          <p:cNvSpPr/>
          <p:nvPr/>
        </p:nvSpPr>
        <p:spPr>
          <a:xfrm>
            <a:off x="445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В</a:t>
            </a:r>
          </a:p>
        </p:txBody>
      </p:sp>
      <p:sp>
        <p:nvSpPr>
          <p:cNvPr id="4" name="Багетная рамка 4"/>
          <p:cNvSpPr/>
          <p:nvPr/>
        </p:nvSpPr>
        <p:spPr>
          <a:xfrm>
            <a:off x="553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Д</a:t>
            </a:r>
          </a:p>
        </p:txBody>
      </p:sp>
      <p:sp>
        <p:nvSpPr>
          <p:cNvPr id="5" name="Багетная рамка 5"/>
          <p:cNvSpPr/>
          <p:nvPr/>
        </p:nvSpPr>
        <p:spPr>
          <a:xfrm>
            <a:off x="607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6" name="Багетная рамка 6"/>
          <p:cNvSpPr/>
          <p:nvPr/>
        </p:nvSpPr>
        <p:spPr>
          <a:xfrm>
            <a:off x="661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Ё</a:t>
            </a:r>
          </a:p>
        </p:txBody>
      </p:sp>
      <p:sp>
        <p:nvSpPr>
          <p:cNvPr id="7" name="Багетная рамка 7"/>
          <p:cNvSpPr/>
          <p:nvPr/>
        </p:nvSpPr>
        <p:spPr>
          <a:xfrm>
            <a:off x="715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Ж</a:t>
            </a:r>
          </a:p>
        </p:txBody>
      </p:sp>
      <p:sp>
        <p:nvSpPr>
          <p:cNvPr id="8" name="Багетная рамка 8"/>
          <p:cNvSpPr/>
          <p:nvPr/>
        </p:nvSpPr>
        <p:spPr>
          <a:xfrm>
            <a:off x="3047797" y="5391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Й</a:t>
            </a:r>
          </a:p>
        </p:txBody>
      </p:sp>
      <p:sp>
        <p:nvSpPr>
          <p:cNvPr id="9" name="Багетная рамка 9"/>
          <p:cNvSpPr/>
          <p:nvPr/>
        </p:nvSpPr>
        <p:spPr>
          <a:xfrm>
            <a:off x="4667797" y="5391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М</a:t>
            </a:r>
          </a:p>
        </p:txBody>
      </p:sp>
      <p:sp>
        <p:nvSpPr>
          <p:cNvPr id="10" name="Багетная рамка 10"/>
          <p:cNvSpPr/>
          <p:nvPr/>
        </p:nvSpPr>
        <p:spPr>
          <a:xfrm>
            <a:off x="5747797" y="5391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11" name="Багетная рамка 11"/>
          <p:cNvSpPr/>
          <p:nvPr/>
        </p:nvSpPr>
        <p:spPr>
          <a:xfrm>
            <a:off x="6297617" y="5400586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12" name="Багетная рамка 12"/>
          <p:cNvSpPr/>
          <p:nvPr/>
        </p:nvSpPr>
        <p:spPr>
          <a:xfrm>
            <a:off x="6837737" y="5400586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13" name="Багетная рамка 13"/>
          <p:cNvSpPr/>
          <p:nvPr/>
        </p:nvSpPr>
        <p:spPr>
          <a:xfrm>
            <a:off x="7377737" y="5400586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14" name="Багетная рамка 14"/>
          <p:cNvSpPr/>
          <p:nvPr/>
        </p:nvSpPr>
        <p:spPr>
          <a:xfrm>
            <a:off x="7917857" y="5400586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Т</a:t>
            </a:r>
          </a:p>
        </p:txBody>
      </p:sp>
      <p:sp>
        <p:nvSpPr>
          <p:cNvPr id="15" name="Багетная рамка 15"/>
          <p:cNvSpPr/>
          <p:nvPr/>
        </p:nvSpPr>
        <p:spPr>
          <a:xfrm>
            <a:off x="8457857" y="5400586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У</a:t>
            </a:r>
          </a:p>
        </p:txBody>
      </p:sp>
      <p:sp>
        <p:nvSpPr>
          <p:cNvPr id="16" name="Багетная рамка 16"/>
          <p:cNvSpPr/>
          <p:nvPr/>
        </p:nvSpPr>
        <p:spPr>
          <a:xfrm>
            <a:off x="283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Ф</a:t>
            </a:r>
          </a:p>
        </p:txBody>
      </p:sp>
      <p:sp>
        <p:nvSpPr>
          <p:cNvPr id="17" name="Багетная рамка 17"/>
          <p:cNvSpPr/>
          <p:nvPr/>
        </p:nvSpPr>
        <p:spPr>
          <a:xfrm>
            <a:off x="337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Х</a:t>
            </a:r>
          </a:p>
        </p:txBody>
      </p:sp>
      <p:sp>
        <p:nvSpPr>
          <p:cNvPr id="18" name="Багетная рамка 18"/>
          <p:cNvSpPr/>
          <p:nvPr/>
        </p:nvSpPr>
        <p:spPr>
          <a:xfrm>
            <a:off x="391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Ц</a:t>
            </a:r>
          </a:p>
        </p:txBody>
      </p:sp>
      <p:sp>
        <p:nvSpPr>
          <p:cNvPr id="19" name="Багетная рамка 19"/>
          <p:cNvSpPr/>
          <p:nvPr/>
        </p:nvSpPr>
        <p:spPr>
          <a:xfrm>
            <a:off x="445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Ч</a:t>
            </a:r>
          </a:p>
        </p:txBody>
      </p:sp>
      <p:sp>
        <p:nvSpPr>
          <p:cNvPr id="20" name="Багетная рамка 20"/>
          <p:cNvSpPr/>
          <p:nvPr/>
        </p:nvSpPr>
        <p:spPr>
          <a:xfrm>
            <a:off x="499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Ш</a:t>
            </a:r>
          </a:p>
        </p:txBody>
      </p:sp>
      <p:sp>
        <p:nvSpPr>
          <p:cNvPr id="21" name="Багетная рамка 21"/>
          <p:cNvSpPr/>
          <p:nvPr/>
        </p:nvSpPr>
        <p:spPr>
          <a:xfrm>
            <a:off x="553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Щ</a:t>
            </a:r>
          </a:p>
        </p:txBody>
      </p:sp>
      <p:sp>
        <p:nvSpPr>
          <p:cNvPr id="22" name="Багетная рамка 22"/>
          <p:cNvSpPr/>
          <p:nvPr/>
        </p:nvSpPr>
        <p:spPr>
          <a:xfrm>
            <a:off x="607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Ъ</a:t>
            </a:r>
          </a:p>
        </p:txBody>
      </p:sp>
      <p:sp>
        <p:nvSpPr>
          <p:cNvPr id="23" name="Багетная рамка 23"/>
          <p:cNvSpPr/>
          <p:nvPr/>
        </p:nvSpPr>
        <p:spPr>
          <a:xfrm>
            <a:off x="661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Ы</a:t>
            </a:r>
          </a:p>
        </p:txBody>
      </p:sp>
      <p:sp>
        <p:nvSpPr>
          <p:cNvPr id="24" name="Багетная рамка 24"/>
          <p:cNvSpPr/>
          <p:nvPr/>
        </p:nvSpPr>
        <p:spPr>
          <a:xfrm>
            <a:off x="715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Ь</a:t>
            </a:r>
          </a:p>
        </p:txBody>
      </p:sp>
      <p:sp>
        <p:nvSpPr>
          <p:cNvPr id="25" name="Багетная рамка 25"/>
          <p:cNvSpPr/>
          <p:nvPr/>
        </p:nvSpPr>
        <p:spPr>
          <a:xfrm>
            <a:off x="769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Э</a:t>
            </a:r>
          </a:p>
        </p:txBody>
      </p:sp>
      <p:sp>
        <p:nvSpPr>
          <p:cNvPr id="26" name="Багетная рамка 26"/>
          <p:cNvSpPr/>
          <p:nvPr/>
        </p:nvSpPr>
        <p:spPr>
          <a:xfrm>
            <a:off x="823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Ю</a:t>
            </a:r>
          </a:p>
        </p:txBody>
      </p:sp>
      <p:sp>
        <p:nvSpPr>
          <p:cNvPr id="27" name="Багетная рамка 27"/>
          <p:cNvSpPr/>
          <p:nvPr/>
        </p:nvSpPr>
        <p:spPr>
          <a:xfrm>
            <a:off x="877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28" name="Багетная рамка 28"/>
          <p:cNvSpPr/>
          <p:nvPr/>
        </p:nvSpPr>
        <p:spPr>
          <a:xfrm>
            <a:off x="499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Г</a:t>
            </a:r>
          </a:p>
        </p:txBody>
      </p:sp>
      <p:sp>
        <p:nvSpPr>
          <p:cNvPr id="29" name="Багетная рамка 29"/>
          <p:cNvSpPr/>
          <p:nvPr/>
        </p:nvSpPr>
        <p:spPr>
          <a:xfrm>
            <a:off x="769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30" name="Багетная рамка 30"/>
          <p:cNvSpPr/>
          <p:nvPr/>
        </p:nvSpPr>
        <p:spPr>
          <a:xfrm>
            <a:off x="823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31" name="Багетная рамка 31"/>
          <p:cNvSpPr/>
          <p:nvPr/>
        </p:nvSpPr>
        <p:spPr>
          <a:xfrm>
            <a:off x="3587797" y="5391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32" name="Багетная рамка 32"/>
          <p:cNvSpPr/>
          <p:nvPr/>
        </p:nvSpPr>
        <p:spPr>
          <a:xfrm>
            <a:off x="4127797" y="5391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33" name="Багетная рамка 33"/>
          <p:cNvSpPr/>
          <p:nvPr/>
        </p:nvSpPr>
        <p:spPr>
          <a:xfrm>
            <a:off x="5207797" y="5391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34" name="Багетная рамка 34"/>
          <p:cNvSpPr/>
          <p:nvPr/>
        </p:nvSpPr>
        <p:spPr>
          <a:xfrm>
            <a:off x="337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3904597" y="3168343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Л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5373449" y="3168343"/>
            <a:ext cx="1299167" cy="1082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Ю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6801194" y="3168343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К</a:t>
            </a:r>
          </a:p>
        </p:txBody>
      </p:sp>
      <p:grpSp>
        <p:nvGrpSpPr>
          <p:cNvPr id="44" name="Группа 43"/>
          <p:cNvGrpSpPr/>
          <p:nvPr/>
        </p:nvGrpSpPr>
        <p:grpSpPr>
          <a:xfrm>
            <a:off x="3057120" y="787400"/>
            <a:ext cx="1706200" cy="1816844"/>
            <a:chOff x="3057120" y="787400"/>
            <a:chExt cx="1706200" cy="1816844"/>
          </a:xfrm>
        </p:grpSpPr>
        <p:sp>
          <p:nvSpPr>
            <p:cNvPr id="39" name="Прямоугольник 38"/>
            <p:cNvSpPr/>
            <p:nvPr/>
          </p:nvSpPr>
          <p:spPr>
            <a:xfrm>
              <a:off x="305712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3" name="Рисунок 4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87871" y="897568"/>
              <a:ext cx="1271429" cy="1633788"/>
            </a:xfrm>
            <a:prstGeom prst="rect">
              <a:avLst/>
            </a:prstGeom>
          </p:spPr>
        </p:pic>
      </p:grpSp>
      <p:grpSp>
        <p:nvGrpSpPr>
          <p:cNvPr id="46" name="Группа 45"/>
          <p:cNvGrpSpPr/>
          <p:nvPr/>
        </p:nvGrpSpPr>
        <p:grpSpPr>
          <a:xfrm>
            <a:off x="4821851" y="787400"/>
            <a:ext cx="1843413" cy="1816844"/>
            <a:chOff x="4821851" y="787400"/>
            <a:chExt cx="1843413" cy="1816844"/>
          </a:xfrm>
        </p:grpSpPr>
        <p:sp>
          <p:nvSpPr>
            <p:cNvPr id="40" name="Прямоугольник 39"/>
            <p:cNvSpPr/>
            <p:nvPr/>
          </p:nvSpPr>
          <p:spPr>
            <a:xfrm>
              <a:off x="492682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5" name="Рисунок 4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21851" y="897568"/>
              <a:ext cx="1843413" cy="1633788"/>
            </a:xfrm>
            <a:prstGeom prst="rect">
              <a:avLst/>
            </a:prstGeom>
          </p:spPr>
        </p:pic>
      </p:grpSp>
      <p:grpSp>
        <p:nvGrpSpPr>
          <p:cNvPr id="48" name="Группа 47"/>
          <p:cNvGrpSpPr/>
          <p:nvPr/>
        </p:nvGrpSpPr>
        <p:grpSpPr>
          <a:xfrm>
            <a:off x="6734614" y="787400"/>
            <a:ext cx="1757606" cy="1816844"/>
            <a:chOff x="6734614" y="787400"/>
            <a:chExt cx="1757606" cy="1816844"/>
          </a:xfrm>
        </p:grpSpPr>
        <p:sp>
          <p:nvSpPr>
            <p:cNvPr id="41" name="Прямоугольник 40"/>
            <p:cNvSpPr/>
            <p:nvPr/>
          </p:nvSpPr>
          <p:spPr>
            <a:xfrm>
              <a:off x="678602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7" name="Рисунок 46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34614" y="967614"/>
              <a:ext cx="1723243" cy="1563742"/>
            </a:xfrm>
            <a:prstGeom prst="rect">
              <a:avLst/>
            </a:prstGeom>
          </p:spPr>
        </p:pic>
      </p:grpSp>
      <p:grpSp>
        <p:nvGrpSpPr>
          <p:cNvPr id="49" name="Группа 48"/>
          <p:cNvGrpSpPr/>
          <p:nvPr/>
        </p:nvGrpSpPr>
        <p:grpSpPr>
          <a:xfrm>
            <a:off x="9062934" y="631795"/>
            <a:ext cx="2432143" cy="2807380"/>
            <a:chOff x="6786020" y="787400"/>
            <a:chExt cx="1706200" cy="1816844"/>
          </a:xfrm>
        </p:grpSpPr>
        <p:sp>
          <p:nvSpPr>
            <p:cNvPr id="50" name="Прямоугольник 49"/>
            <p:cNvSpPr/>
            <p:nvPr/>
          </p:nvSpPr>
          <p:spPr>
            <a:xfrm>
              <a:off x="678602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1" name="Рисунок 50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59289" y="1164846"/>
              <a:ext cx="1569459" cy="964103"/>
            </a:xfrm>
            <a:prstGeom prst="rect">
              <a:avLst/>
            </a:prstGeom>
          </p:spPr>
        </p:pic>
      </p:grpSp>
      <p:pic>
        <p:nvPicPr>
          <p:cNvPr id="52" name="Рисунок 5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01335" y="3056964"/>
            <a:ext cx="3046074" cy="2604278"/>
          </a:xfrm>
          <a:prstGeom prst="rect">
            <a:avLst/>
          </a:prstGeom>
        </p:spPr>
      </p:pic>
      <p:pic>
        <p:nvPicPr>
          <p:cNvPr id="53" name="Рисунок 5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8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8307" y="5904899"/>
            <a:ext cx="828145" cy="6619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56328730"/>
      </p:ext>
    </p:extLst>
  </p:cSld>
  <p:clrMapOvr>
    <a:masterClrMapping/>
  </p:clrMapOvr>
  <p:transition spd="slow" advClick="0">
    <p:pull dir="r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1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>
                      <p:stCondLst>
                        <p:cond delay="0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39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0" fill="hold">
                      <p:stCondLst>
                        <p:cond delay="0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4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5" fill="hold">
                      <p:stCondLst>
                        <p:cond delay="0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5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5" fill="hold">
                      <p:stCondLst>
                        <p:cond delay="0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1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7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3" fill="hold">
                      <p:stCondLst>
                        <p:cond delay="0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7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8" fill="hold">
                      <p:stCondLst>
                        <p:cond delay="0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агетная рамка 2"/>
          <p:cNvSpPr/>
          <p:nvPr/>
        </p:nvSpPr>
        <p:spPr>
          <a:xfrm>
            <a:off x="391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Б</a:t>
            </a:r>
          </a:p>
        </p:txBody>
      </p:sp>
      <p:sp>
        <p:nvSpPr>
          <p:cNvPr id="3" name="Багетная рамка 3"/>
          <p:cNvSpPr/>
          <p:nvPr/>
        </p:nvSpPr>
        <p:spPr>
          <a:xfrm>
            <a:off x="445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В</a:t>
            </a:r>
          </a:p>
        </p:txBody>
      </p:sp>
      <p:sp>
        <p:nvSpPr>
          <p:cNvPr id="4" name="Багетная рамка 4"/>
          <p:cNvSpPr/>
          <p:nvPr/>
        </p:nvSpPr>
        <p:spPr>
          <a:xfrm>
            <a:off x="553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Д</a:t>
            </a:r>
          </a:p>
        </p:txBody>
      </p:sp>
      <p:sp>
        <p:nvSpPr>
          <p:cNvPr id="5" name="Багетная рамка 5"/>
          <p:cNvSpPr/>
          <p:nvPr/>
        </p:nvSpPr>
        <p:spPr>
          <a:xfrm>
            <a:off x="607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6" name="Багетная рамка 6"/>
          <p:cNvSpPr/>
          <p:nvPr/>
        </p:nvSpPr>
        <p:spPr>
          <a:xfrm>
            <a:off x="661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Ё</a:t>
            </a:r>
          </a:p>
        </p:txBody>
      </p:sp>
      <p:sp>
        <p:nvSpPr>
          <p:cNvPr id="7" name="Багетная рамка 7"/>
          <p:cNvSpPr/>
          <p:nvPr/>
        </p:nvSpPr>
        <p:spPr>
          <a:xfrm>
            <a:off x="715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Ж</a:t>
            </a:r>
          </a:p>
        </p:txBody>
      </p:sp>
      <p:sp>
        <p:nvSpPr>
          <p:cNvPr id="8" name="Багетная рамка 8"/>
          <p:cNvSpPr/>
          <p:nvPr/>
        </p:nvSpPr>
        <p:spPr>
          <a:xfrm>
            <a:off x="3047797" y="5391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Й</a:t>
            </a:r>
          </a:p>
        </p:txBody>
      </p:sp>
      <p:sp>
        <p:nvSpPr>
          <p:cNvPr id="9" name="Багетная рамка 9"/>
          <p:cNvSpPr/>
          <p:nvPr/>
        </p:nvSpPr>
        <p:spPr>
          <a:xfrm>
            <a:off x="4667797" y="5391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М</a:t>
            </a:r>
          </a:p>
        </p:txBody>
      </p:sp>
      <p:sp>
        <p:nvSpPr>
          <p:cNvPr id="10" name="Багетная рамка 10"/>
          <p:cNvSpPr/>
          <p:nvPr/>
        </p:nvSpPr>
        <p:spPr>
          <a:xfrm>
            <a:off x="5747797" y="5391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11" name="Багетная рамка 11"/>
          <p:cNvSpPr/>
          <p:nvPr/>
        </p:nvSpPr>
        <p:spPr>
          <a:xfrm>
            <a:off x="6297617" y="5400586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12" name="Багетная рамка 12"/>
          <p:cNvSpPr/>
          <p:nvPr/>
        </p:nvSpPr>
        <p:spPr>
          <a:xfrm>
            <a:off x="6837737" y="5400586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13" name="Багетная рамка 13"/>
          <p:cNvSpPr/>
          <p:nvPr/>
        </p:nvSpPr>
        <p:spPr>
          <a:xfrm>
            <a:off x="7377737" y="5400586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14" name="Багетная рамка 14"/>
          <p:cNvSpPr/>
          <p:nvPr/>
        </p:nvSpPr>
        <p:spPr>
          <a:xfrm>
            <a:off x="7917857" y="5400586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Т</a:t>
            </a:r>
          </a:p>
        </p:txBody>
      </p:sp>
      <p:sp>
        <p:nvSpPr>
          <p:cNvPr id="15" name="Багетная рамка 15"/>
          <p:cNvSpPr/>
          <p:nvPr/>
        </p:nvSpPr>
        <p:spPr>
          <a:xfrm>
            <a:off x="8457857" y="5400586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У</a:t>
            </a:r>
          </a:p>
        </p:txBody>
      </p:sp>
      <p:sp>
        <p:nvSpPr>
          <p:cNvPr id="16" name="Багетная рамка 16"/>
          <p:cNvSpPr/>
          <p:nvPr/>
        </p:nvSpPr>
        <p:spPr>
          <a:xfrm>
            <a:off x="283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Ф</a:t>
            </a:r>
          </a:p>
        </p:txBody>
      </p:sp>
      <p:sp>
        <p:nvSpPr>
          <p:cNvPr id="17" name="Багетная рамка 17"/>
          <p:cNvSpPr/>
          <p:nvPr/>
        </p:nvSpPr>
        <p:spPr>
          <a:xfrm>
            <a:off x="337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Х</a:t>
            </a:r>
          </a:p>
        </p:txBody>
      </p:sp>
      <p:sp>
        <p:nvSpPr>
          <p:cNvPr id="18" name="Багетная рамка 18"/>
          <p:cNvSpPr/>
          <p:nvPr/>
        </p:nvSpPr>
        <p:spPr>
          <a:xfrm>
            <a:off x="391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Ц</a:t>
            </a:r>
          </a:p>
        </p:txBody>
      </p:sp>
      <p:sp>
        <p:nvSpPr>
          <p:cNvPr id="19" name="Багетная рамка 19"/>
          <p:cNvSpPr/>
          <p:nvPr/>
        </p:nvSpPr>
        <p:spPr>
          <a:xfrm>
            <a:off x="445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Ч</a:t>
            </a:r>
          </a:p>
        </p:txBody>
      </p:sp>
      <p:sp>
        <p:nvSpPr>
          <p:cNvPr id="20" name="Багетная рамка 20"/>
          <p:cNvSpPr/>
          <p:nvPr/>
        </p:nvSpPr>
        <p:spPr>
          <a:xfrm>
            <a:off x="499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Ш</a:t>
            </a:r>
          </a:p>
        </p:txBody>
      </p:sp>
      <p:sp>
        <p:nvSpPr>
          <p:cNvPr id="21" name="Багетная рамка 21"/>
          <p:cNvSpPr/>
          <p:nvPr/>
        </p:nvSpPr>
        <p:spPr>
          <a:xfrm>
            <a:off x="553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Щ</a:t>
            </a:r>
          </a:p>
        </p:txBody>
      </p:sp>
      <p:sp>
        <p:nvSpPr>
          <p:cNvPr id="22" name="Багетная рамка 22"/>
          <p:cNvSpPr/>
          <p:nvPr/>
        </p:nvSpPr>
        <p:spPr>
          <a:xfrm>
            <a:off x="607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Ъ</a:t>
            </a:r>
          </a:p>
        </p:txBody>
      </p:sp>
      <p:sp>
        <p:nvSpPr>
          <p:cNvPr id="23" name="Багетная рамка 23"/>
          <p:cNvSpPr/>
          <p:nvPr/>
        </p:nvSpPr>
        <p:spPr>
          <a:xfrm>
            <a:off x="661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Ы</a:t>
            </a:r>
          </a:p>
        </p:txBody>
      </p:sp>
      <p:sp>
        <p:nvSpPr>
          <p:cNvPr id="24" name="Багетная рамка 24"/>
          <p:cNvSpPr/>
          <p:nvPr/>
        </p:nvSpPr>
        <p:spPr>
          <a:xfrm>
            <a:off x="715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Ь</a:t>
            </a:r>
          </a:p>
        </p:txBody>
      </p:sp>
      <p:sp>
        <p:nvSpPr>
          <p:cNvPr id="25" name="Багетная рамка 25"/>
          <p:cNvSpPr/>
          <p:nvPr/>
        </p:nvSpPr>
        <p:spPr>
          <a:xfrm>
            <a:off x="769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Э</a:t>
            </a:r>
          </a:p>
        </p:txBody>
      </p:sp>
      <p:sp>
        <p:nvSpPr>
          <p:cNvPr id="26" name="Багетная рамка 26"/>
          <p:cNvSpPr/>
          <p:nvPr/>
        </p:nvSpPr>
        <p:spPr>
          <a:xfrm>
            <a:off x="823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Ю</a:t>
            </a:r>
          </a:p>
        </p:txBody>
      </p:sp>
      <p:sp>
        <p:nvSpPr>
          <p:cNvPr id="27" name="Багетная рамка 27"/>
          <p:cNvSpPr/>
          <p:nvPr/>
        </p:nvSpPr>
        <p:spPr>
          <a:xfrm>
            <a:off x="877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28" name="Багетная рамка 28"/>
          <p:cNvSpPr/>
          <p:nvPr/>
        </p:nvSpPr>
        <p:spPr>
          <a:xfrm>
            <a:off x="499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Г</a:t>
            </a:r>
          </a:p>
        </p:txBody>
      </p:sp>
      <p:sp>
        <p:nvSpPr>
          <p:cNvPr id="29" name="Багетная рамка 29"/>
          <p:cNvSpPr/>
          <p:nvPr/>
        </p:nvSpPr>
        <p:spPr>
          <a:xfrm>
            <a:off x="769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30" name="Багетная рамка 30"/>
          <p:cNvSpPr/>
          <p:nvPr/>
        </p:nvSpPr>
        <p:spPr>
          <a:xfrm>
            <a:off x="823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31" name="Багетная рамка 31"/>
          <p:cNvSpPr/>
          <p:nvPr/>
        </p:nvSpPr>
        <p:spPr>
          <a:xfrm>
            <a:off x="3587797" y="5391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32" name="Багетная рамка 32"/>
          <p:cNvSpPr/>
          <p:nvPr/>
        </p:nvSpPr>
        <p:spPr>
          <a:xfrm>
            <a:off x="4127797" y="5391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33" name="Багетная рамка 33"/>
          <p:cNvSpPr/>
          <p:nvPr/>
        </p:nvSpPr>
        <p:spPr>
          <a:xfrm>
            <a:off x="5207797" y="5391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34" name="Багетная рамка 34"/>
          <p:cNvSpPr/>
          <p:nvPr/>
        </p:nvSpPr>
        <p:spPr>
          <a:xfrm>
            <a:off x="337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3911797" y="3168343"/>
            <a:ext cx="1357209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М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5373449" y="3168343"/>
            <a:ext cx="1299167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А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6801194" y="3168343"/>
            <a:ext cx="1314106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К</a:t>
            </a:r>
          </a:p>
        </p:txBody>
      </p:sp>
      <p:grpSp>
        <p:nvGrpSpPr>
          <p:cNvPr id="44" name="Группа 43"/>
          <p:cNvGrpSpPr/>
          <p:nvPr/>
        </p:nvGrpSpPr>
        <p:grpSpPr>
          <a:xfrm>
            <a:off x="3057120" y="787400"/>
            <a:ext cx="1706200" cy="1816844"/>
            <a:chOff x="3057120" y="787400"/>
            <a:chExt cx="1706200" cy="1816844"/>
          </a:xfrm>
        </p:grpSpPr>
        <p:sp>
          <p:nvSpPr>
            <p:cNvPr id="39" name="Прямоугольник 38"/>
            <p:cNvSpPr/>
            <p:nvPr/>
          </p:nvSpPr>
          <p:spPr>
            <a:xfrm>
              <a:off x="305712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3" name="Рисунок 4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49398" y="897568"/>
              <a:ext cx="1148374" cy="1633788"/>
            </a:xfrm>
            <a:prstGeom prst="rect">
              <a:avLst/>
            </a:prstGeom>
          </p:spPr>
        </p:pic>
      </p:grpSp>
      <p:grpSp>
        <p:nvGrpSpPr>
          <p:cNvPr id="46" name="Группа 45"/>
          <p:cNvGrpSpPr/>
          <p:nvPr/>
        </p:nvGrpSpPr>
        <p:grpSpPr>
          <a:xfrm>
            <a:off x="4816495" y="787400"/>
            <a:ext cx="1816525" cy="1816844"/>
            <a:chOff x="4816495" y="787400"/>
            <a:chExt cx="1816525" cy="1816844"/>
          </a:xfrm>
        </p:grpSpPr>
        <p:sp>
          <p:nvSpPr>
            <p:cNvPr id="40" name="Прямоугольник 39"/>
            <p:cNvSpPr/>
            <p:nvPr/>
          </p:nvSpPr>
          <p:spPr>
            <a:xfrm>
              <a:off x="492682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5" name="Рисунок 44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16495" y="787400"/>
              <a:ext cx="1743956" cy="1743956"/>
            </a:xfrm>
            <a:prstGeom prst="rect">
              <a:avLst/>
            </a:prstGeom>
          </p:spPr>
        </p:pic>
      </p:grpSp>
      <p:grpSp>
        <p:nvGrpSpPr>
          <p:cNvPr id="48" name="Группа 47"/>
          <p:cNvGrpSpPr/>
          <p:nvPr/>
        </p:nvGrpSpPr>
        <p:grpSpPr>
          <a:xfrm>
            <a:off x="6786020" y="787400"/>
            <a:ext cx="1706200" cy="1816844"/>
            <a:chOff x="6786020" y="787400"/>
            <a:chExt cx="1706200" cy="1816844"/>
          </a:xfrm>
        </p:grpSpPr>
        <p:sp>
          <p:nvSpPr>
            <p:cNvPr id="41" name="Прямоугольник 40"/>
            <p:cNvSpPr/>
            <p:nvPr/>
          </p:nvSpPr>
          <p:spPr>
            <a:xfrm>
              <a:off x="678602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7" name="Рисунок 46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14364" y="967614"/>
              <a:ext cx="1563742" cy="1563742"/>
            </a:xfrm>
            <a:prstGeom prst="rect">
              <a:avLst/>
            </a:prstGeom>
          </p:spPr>
        </p:pic>
      </p:grpSp>
      <p:grpSp>
        <p:nvGrpSpPr>
          <p:cNvPr id="49" name="Группа 48"/>
          <p:cNvGrpSpPr/>
          <p:nvPr/>
        </p:nvGrpSpPr>
        <p:grpSpPr>
          <a:xfrm>
            <a:off x="9062934" y="530095"/>
            <a:ext cx="2432143" cy="2909078"/>
            <a:chOff x="6786020" y="721584"/>
            <a:chExt cx="1706200" cy="1882660"/>
          </a:xfrm>
        </p:grpSpPr>
        <p:sp>
          <p:nvSpPr>
            <p:cNvPr id="50" name="Прямоугольник 49"/>
            <p:cNvSpPr/>
            <p:nvPr/>
          </p:nvSpPr>
          <p:spPr>
            <a:xfrm>
              <a:off x="678602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1" name="Рисунок 50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60603" y="721584"/>
              <a:ext cx="1307777" cy="1882660"/>
            </a:xfrm>
            <a:prstGeom prst="rect">
              <a:avLst/>
            </a:prstGeom>
          </p:spPr>
        </p:pic>
      </p:grpSp>
      <p:pic>
        <p:nvPicPr>
          <p:cNvPr id="52" name="Рисунок 5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01335" y="3056964"/>
            <a:ext cx="3046074" cy="2604278"/>
          </a:xfrm>
          <a:prstGeom prst="rect">
            <a:avLst/>
          </a:prstGeom>
        </p:spPr>
      </p:pic>
      <p:pic>
        <p:nvPicPr>
          <p:cNvPr id="53" name="Рисунок 5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8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8307" y="5904899"/>
            <a:ext cx="828145" cy="6619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39641445"/>
      </p:ext>
    </p:extLst>
  </p:cSld>
  <p:clrMapOvr>
    <a:masterClrMapping/>
  </p:clrMapOvr>
  <p:transition spd="slow" advClick="0">
    <p:pull dir="r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1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>
                      <p:stCondLst>
                        <p:cond delay="0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39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0" fill="hold">
                      <p:stCondLst>
                        <p:cond delay="0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4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5" fill="hold">
                      <p:stCondLst>
                        <p:cond delay="0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5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5" fill="hold">
                      <p:stCondLst>
                        <p:cond delay="0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59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0" fill="hold">
                      <p:stCondLst>
                        <p:cond delay="0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6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7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3" fill="hold">
                      <p:stCondLst>
                        <p:cond delay="0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7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8" fill="hold">
                      <p:stCondLst>
                        <p:cond delay="0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агетная рамка 2"/>
          <p:cNvSpPr/>
          <p:nvPr/>
        </p:nvSpPr>
        <p:spPr>
          <a:xfrm>
            <a:off x="391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Б</a:t>
            </a:r>
          </a:p>
        </p:txBody>
      </p:sp>
      <p:sp>
        <p:nvSpPr>
          <p:cNvPr id="3" name="Багетная рамка 3"/>
          <p:cNvSpPr/>
          <p:nvPr/>
        </p:nvSpPr>
        <p:spPr>
          <a:xfrm>
            <a:off x="445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В</a:t>
            </a:r>
          </a:p>
        </p:txBody>
      </p:sp>
      <p:sp>
        <p:nvSpPr>
          <p:cNvPr id="4" name="Багетная рамка 4"/>
          <p:cNvSpPr/>
          <p:nvPr/>
        </p:nvSpPr>
        <p:spPr>
          <a:xfrm>
            <a:off x="553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Д</a:t>
            </a:r>
          </a:p>
        </p:txBody>
      </p:sp>
      <p:sp>
        <p:nvSpPr>
          <p:cNvPr id="5" name="Багетная рамка 5"/>
          <p:cNvSpPr/>
          <p:nvPr/>
        </p:nvSpPr>
        <p:spPr>
          <a:xfrm>
            <a:off x="607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6" name="Багетная рамка 6"/>
          <p:cNvSpPr/>
          <p:nvPr/>
        </p:nvSpPr>
        <p:spPr>
          <a:xfrm>
            <a:off x="661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Ё</a:t>
            </a:r>
          </a:p>
        </p:txBody>
      </p:sp>
      <p:sp>
        <p:nvSpPr>
          <p:cNvPr id="7" name="Багетная рамка 7"/>
          <p:cNvSpPr/>
          <p:nvPr/>
        </p:nvSpPr>
        <p:spPr>
          <a:xfrm>
            <a:off x="715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Ж</a:t>
            </a:r>
          </a:p>
        </p:txBody>
      </p:sp>
      <p:sp>
        <p:nvSpPr>
          <p:cNvPr id="8" name="Багетная рамка 8"/>
          <p:cNvSpPr/>
          <p:nvPr/>
        </p:nvSpPr>
        <p:spPr>
          <a:xfrm>
            <a:off x="3047797" y="5391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Й</a:t>
            </a:r>
          </a:p>
        </p:txBody>
      </p:sp>
      <p:sp>
        <p:nvSpPr>
          <p:cNvPr id="9" name="Багетная рамка 9"/>
          <p:cNvSpPr/>
          <p:nvPr/>
        </p:nvSpPr>
        <p:spPr>
          <a:xfrm>
            <a:off x="4667797" y="5391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М</a:t>
            </a:r>
          </a:p>
        </p:txBody>
      </p:sp>
      <p:sp>
        <p:nvSpPr>
          <p:cNvPr id="10" name="Багетная рамка 10"/>
          <p:cNvSpPr/>
          <p:nvPr/>
        </p:nvSpPr>
        <p:spPr>
          <a:xfrm>
            <a:off x="5747797" y="5391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11" name="Багетная рамка 11"/>
          <p:cNvSpPr/>
          <p:nvPr/>
        </p:nvSpPr>
        <p:spPr>
          <a:xfrm>
            <a:off x="6297617" y="5400586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12" name="Багетная рамка 12"/>
          <p:cNvSpPr/>
          <p:nvPr/>
        </p:nvSpPr>
        <p:spPr>
          <a:xfrm>
            <a:off x="6837737" y="5400586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13" name="Багетная рамка 13"/>
          <p:cNvSpPr/>
          <p:nvPr/>
        </p:nvSpPr>
        <p:spPr>
          <a:xfrm>
            <a:off x="7377737" y="5400586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14" name="Багетная рамка 14"/>
          <p:cNvSpPr/>
          <p:nvPr/>
        </p:nvSpPr>
        <p:spPr>
          <a:xfrm>
            <a:off x="7917857" y="5400586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Т</a:t>
            </a:r>
          </a:p>
        </p:txBody>
      </p:sp>
      <p:sp>
        <p:nvSpPr>
          <p:cNvPr id="15" name="Багетная рамка 15"/>
          <p:cNvSpPr/>
          <p:nvPr/>
        </p:nvSpPr>
        <p:spPr>
          <a:xfrm>
            <a:off x="8457857" y="5400586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У</a:t>
            </a:r>
          </a:p>
        </p:txBody>
      </p:sp>
      <p:sp>
        <p:nvSpPr>
          <p:cNvPr id="16" name="Багетная рамка 16"/>
          <p:cNvSpPr/>
          <p:nvPr/>
        </p:nvSpPr>
        <p:spPr>
          <a:xfrm>
            <a:off x="283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Ф</a:t>
            </a:r>
          </a:p>
        </p:txBody>
      </p:sp>
      <p:sp>
        <p:nvSpPr>
          <p:cNvPr id="17" name="Багетная рамка 17"/>
          <p:cNvSpPr/>
          <p:nvPr/>
        </p:nvSpPr>
        <p:spPr>
          <a:xfrm>
            <a:off x="337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Х</a:t>
            </a:r>
          </a:p>
        </p:txBody>
      </p:sp>
      <p:sp>
        <p:nvSpPr>
          <p:cNvPr id="18" name="Багетная рамка 18"/>
          <p:cNvSpPr/>
          <p:nvPr/>
        </p:nvSpPr>
        <p:spPr>
          <a:xfrm>
            <a:off x="391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Ц</a:t>
            </a:r>
          </a:p>
        </p:txBody>
      </p:sp>
      <p:sp>
        <p:nvSpPr>
          <p:cNvPr id="19" name="Багетная рамка 19"/>
          <p:cNvSpPr/>
          <p:nvPr/>
        </p:nvSpPr>
        <p:spPr>
          <a:xfrm>
            <a:off x="445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Ч</a:t>
            </a:r>
          </a:p>
        </p:txBody>
      </p:sp>
      <p:sp>
        <p:nvSpPr>
          <p:cNvPr id="20" name="Багетная рамка 20"/>
          <p:cNvSpPr/>
          <p:nvPr/>
        </p:nvSpPr>
        <p:spPr>
          <a:xfrm>
            <a:off x="499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Ш</a:t>
            </a:r>
          </a:p>
        </p:txBody>
      </p:sp>
      <p:sp>
        <p:nvSpPr>
          <p:cNvPr id="21" name="Багетная рамка 21"/>
          <p:cNvSpPr/>
          <p:nvPr/>
        </p:nvSpPr>
        <p:spPr>
          <a:xfrm>
            <a:off x="553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Щ</a:t>
            </a:r>
          </a:p>
        </p:txBody>
      </p:sp>
      <p:sp>
        <p:nvSpPr>
          <p:cNvPr id="22" name="Багетная рамка 22"/>
          <p:cNvSpPr/>
          <p:nvPr/>
        </p:nvSpPr>
        <p:spPr>
          <a:xfrm>
            <a:off x="607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Ъ</a:t>
            </a:r>
          </a:p>
        </p:txBody>
      </p:sp>
      <p:sp>
        <p:nvSpPr>
          <p:cNvPr id="23" name="Багетная рамка 23"/>
          <p:cNvSpPr/>
          <p:nvPr/>
        </p:nvSpPr>
        <p:spPr>
          <a:xfrm>
            <a:off x="661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Ы</a:t>
            </a:r>
          </a:p>
        </p:txBody>
      </p:sp>
      <p:sp>
        <p:nvSpPr>
          <p:cNvPr id="24" name="Багетная рамка 24"/>
          <p:cNvSpPr/>
          <p:nvPr/>
        </p:nvSpPr>
        <p:spPr>
          <a:xfrm>
            <a:off x="715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Ь</a:t>
            </a:r>
          </a:p>
        </p:txBody>
      </p:sp>
      <p:sp>
        <p:nvSpPr>
          <p:cNvPr id="25" name="Багетная рамка 25"/>
          <p:cNvSpPr/>
          <p:nvPr/>
        </p:nvSpPr>
        <p:spPr>
          <a:xfrm>
            <a:off x="769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Э</a:t>
            </a:r>
          </a:p>
        </p:txBody>
      </p:sp>
      <p:sp>
        <p:nvSpPr>
          <p:cNvPr id="26" name="Багетная рамка 26"/>
          <p:cNvSpPr/>
          <p:nvPr/>
        </p:nvSpPr>
        <p:spPr>
          <a:xfrm>
            <a:off x="823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Ю</a:t>
            </a:r>
          </a:p>
        </p:txBody>
      </p:sp>
      <p:sp>
        <p:nvSpPr>
          <p:cNvPr id="27" name="Багетная рамка 27"/>
          <p:cNvSpPr/>
          <p:nvPr/>
        </p:nvSpPr>
        <p:spPr>
          <a:xfrm>
            <a:off x="877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28" name="Багетная рамка 28"/>
          <p:cNvSpPr/>
          <p:nvPr/>
        </p:nvSpPr>
        <p:spPr>
          <a:xfrm>
            <a:off x="499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Г</a:t>
            </a:r>
          </a:p>
        </p:txBody>
      </p:sp>
      <p:sp>
        <p:nvSpPr>
          <p:cNvPr id="29" name="Багетная рамка 29"/>
          <p:cNvSpPr/>
          <p:nvPr/>
        </p:nvSpPr>
        <p:spPr>
          <a:xfrm>
            <a:off x="769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30" name="Багетная рамка 30"/>
          <p:cNvSpPr/>
          <p:nvPr/>
        </p:nvSpPr>
        <p:spPr>
          <a:xfrm>
            <a:off x="823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31" name="Багетная рамка 31"/>
          <p:cNvSpPr/>
          <p:nvPr/>
        </p:nvSpPr>
        <p:spPr>
          <a:xfrm>
            <a:off x="3587797" y="5391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32" name="Багетная рамка 32"/>
          <p:cNvSpPr/>
          <p:nvPr/>
        </p:nvSpPr>
        <p:spPr>
          <a:xfrm>
            <a:off x="4127797" y="5391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33" name="Багетная рамка 33"/>
          <p:cNvSpPr/>
          <p:nvPr/>
        </p:nvSpPr>
        <p:spPr>
          <a:xfrm>
            <a:off x="5207797" y="5391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34" name="Багетная рамка 34"/>
          <p:cNvSpPr/>
          <p:nvPr/>
        </p:nvSpPr>
        <p:spPr>
          <a:xfrm>
            <a:off x="337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3911797" y="3168343"/>
            <a:ext cx="1357209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К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5373449" y="3168343"/>
            <a:ext cx="1299167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И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6801194" y="3168343"/>
            <a:ext cx="1314106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Т</a:t>
            </a:r>
          </a:p>
        </p:txBody>
      </p:sp>
      <p:grpSp>
        <p:nvGrpSpPr>
          <p:cNvPr id="44" name="Группа 43"/>
          <p:cNvGrpSpPr/>
          <p:nvPr/>
        </p:nvGrpSpPr>
        <p:grpSpPr>
          <a:xfrm>
            <a:off x="3057120" y="787400"/>
            <a:ext cx="1706200" cy="1816844"/>
            <a:chOff x="3057120" y="787400"/>
            <a:chExt cx="1706200" cy="1816844"/>
          </a:xfrm>
        </p:grpSpPr>
        <p:sp>
          <p:nvSpPr>
            <p:cNvPr id="39" name="Прямоугольник 38"/>
            <p:cNvSpPr/>
            <p:nvPr/>
          </p:nvSpPr>
          <p:spPr>
            <a:xfrm>
              <a:off x="305712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3" name="Рисунок 4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63900" y="880948"/>
              <a:ext cx="1233872" cy="1559001"/>
            </a:xfrm>
            <a:prstGeom prst="rect">
              <a:avLst/>
            </a:prstGeom>
          </p:spPr>
        </p:pic>
      </p:grpSp>
      <p:grpSp>
        <p:nvGrpSpPr>
          <p:cNvPr id="46" name="Группа 45"/>
          <p:cNvGrpSpPr/>
          <p:nvPr/>
        </p:nvGrpSpPr>
        <p:grpSpPr>
          <a:xfrm>
            <a:off x="4926820" y="787400"/>
            <a:ext cx="1706200" cy="1816844"/>
            <a:chOff x="4926820" y="787400"/>
            <a:chExt cx="1706200" cy="1816844"/>
          </a:xfrm>
        </p:grpSpPr>
        <p:sp>
          <p:nvSpPr>
            <p:cNvPr id="40" name="Прямоугольник 39"/>
            <p:cNvSpPr/>
            <p:nvPr/>
          </p:nvSpPr>
          <p:spPr>
            <a:xfrm>
              <a:off x="492682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5" name="Рисунок 44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928070" y="975393"/>
              <a:ext cx="1639547" cy="1464556"/>
            </a:xfrm>
            <a:prstGeom prst="rect">
              <a:avLst/>
            </a:prstGeom>
          </p:spPr>
        </p:pic>
      </p:grpSp>
      <p:grpSp>
        <p:nvGrpSpPr>
          <p:cNvPr id="48" name="Группа 47"/>
          <p:cNvGrpSpPr/>
          <p:nvPr/>
        </p:nvGrpSpPr>
        <p:grpSpPr>
          <a:xfrm>
            <a:off x="6786020" y="787400"/>
            <a:ext cx="1706200" cy="1816844"/>
            <a:chOff x="6786020" y="787400"/>
            <a:chExt cx="1706200" cy="1816844"/>
          </a:xfrm>
        </p:grpSpPr>
        <p:sp>
          <p:nvSpPr>
            <p:cNvPr id="41" name="Прямоугольник 40"/>
            <p:cNvSpPr/>
            <p:nvPr/>
          </p:nvSpPr>
          <p:spPr>
            <a:xfrm>
              <a:off x="678602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7" name="Рисунок 46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37617" y="825868"/>
              <a:ext cx="1400811" cy="1705488"/>
            </a:xfrm>
            <a:prstGeom prst="rect">
              <a:avLst/>
            </a:prstGeom>
          </p:spPr>
        </p:pic>
      </p:grpSp>
      <p:grpSp>
        <p:nvGrpSpPr>
          <p:cNvPr id="49" name="Группа 48"/>
          <p:cNvGrpSpPr/>
          <p:nvPr/>
        </p:nvGrpSpPr>
        <p:grpSpPr>
          <a:xfrm>
            <a:off x="9062934" y="631793"/>
            <a:ext cx="2432143" cy="2807379"/>
            <a:chOff x="6786020" y="787400"/>
            <a:chExt cx="1706200" cy="1816844"/>
          </a:xfrm>
        </p:grpSpPr>
        <p:sp>
          <p:nvSpPr>
            <p:cNvPr id="50" name="Прямоугольник 49"/>
            <p:cNvSpPr/>
            <p:nvPr/>
          </p:nvSpPr>
          <p:spPr>
            <a:xfrm>
              <a:off x="678602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1" name="Рисунок 50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88225" y="912998"/>
              <a:ext cx="1635120" cy="1515973"/>
            </a:xfrm>
            <a:prstGeom prst="rect">
              <a:avLst/>
            </a:prstGeom>
          </p:spPr>
        </p:pic>
      </p:grpSp>
      <p:pic>
        <p:nvPicPr>
          <p:cNvPr id="52" name="Рисунок 5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01335" y="3056964"/>
            <a:ext cx="3046074" cy="2604278"/>
          </a:xfrm>
          <a:prstGeom prst="rect">
            <a:avLst/>
          </a:prstGeom>
        </p:spPr>
      </p:pic>
      <p:pic>
        <p:nvPicPr>
          <p:cNvPr id="53" name="Рисунок 5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8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8307" y="5904899"/>
            <a:ext cx="828145" cy="6619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24201667"/>
      </p:ext>
    </p:extLst>
  </p:cSld>
  <p:clrMapOvr>
    <a:masterClrMapping/>
  </p:clrMapOvr>
  <p:transition spd="slow" advClick="0">
    <p:pull dir="r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1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>
                      <p:stCondLst>
                        <p:cond delay="0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4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8" fill="hold">
                      <p:stCondLst>
                        <p:cond delay="0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5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8" fill="hold">
                      <p:stCondLst>
                        <p:cond delay="0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7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3" fill="hold">
                      <p:stCondLst>
                        <p:cond delay="0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7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8" fill="hold">
                      <p:stCondLst>
                        <p:cond delay="0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агетная рамка 2"/>
          <p:cNvSpPr/>
          <p:nvPr/>
        </p:nvSpPr>
        <p:spPr>
          <a:xfrm>
            <a:off x="391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Б</a:t>
            </a:r>
          </a:p>
        </p:txBody>
      </p:sp>
      <p:sp>
        <p:nvSpPr>
          <p:cNvPr id="3" name="Багетная рамка 3"/>
          <p:cNvSpPr/>
          <p:nvPr/>
        </p:nvSpPr>
        <p:spPr>
          <a:xfrm>
            <a:off x="445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В</a:t>
            </a:r>
          </a:p>
        </p:txBody>
      </p:sp>
      <p:sp>
        <p:nvSpPr>
          <p:cNvPr id="4" name="Багетная рамка 4"/>
          <p:cNvSpPr/>
          <p:nvPr/>
        </p:nvSpPr>
        <p:spPr>
          <a:xfrm>
            <a:off x="553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Д</a:t>
            </a:r>
          </a:p>
        </p:txBody>
      </p:sp>
      <p:sp>
        <p:nvSpPr>
          <p:cNvPr id="5" name="Багетная рамка 5"/>
          <p:cNvSpPr/>
          <p:nvPr/>
        </p:nvSpPr>
        <p:spPr>
          <a:xfrm>
            <a:off x="607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6" name="Багетная рамка 6"/>
          <p:cNvSpPr/>
          <p:nvPr/>
        </p:nvSpPr>
        <p:spPr>
          <a:xfrm>
            <a:off x="661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Ё</a:t>
            </a:r>
          </a:p>
        </p:txBody>
      </p:sp>
      <p:sp>
        <p:nvSpPr>
          <p:cNvPr id="7" name="Багетная рамка 7"/>
          <p:cNvSpPr/>
          <p:nvPr/>
        </p:nvSpPr>
        <p:spPr>
          <a:xfrm>
            <a:off x="715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Ж</a:t>
            </a:r>
          </a:p>
        </p:txBody>
      </p:sp>
      <p:sp>
        <p:nvSpPr>
          <p:cNvPr id="8" name="Багетная рамка 8"/>
          <p:cNvSpPr/>
          <p:nvPr/>
        </p:nvSpPr>
        <p:spPr>
          <a:xfrm>
            <a:off x="3047797" y="5391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Й</a:t>
            </a:r>
          </a:p>
        </p:txBody>
      </p:sp>
      <p:sp>
        <p:nvSpPr>
          <p:cNvPr id="9" name="Багетная рамка 9"/>
          <p:cNvSpPr/>
          <p:nvPr/>
        </p:nvSpPr>
        <p:spPr>
          <a:xfrm>
            <a:off x="4667797" y="5391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М</a:t>
            </a:r>
          </a:p>
        </p:txBody>
      </p:sp>
      <p:sp>
        <p:nvSpPr>
          <p:cNvPr id="10" name="Багетная рамка 10"/>
          <p:cNvSpPr/>
          <p:nvPr/>
        </p:nvSpPr>
        <p:spPr>
          <a:xfrm>
            <a:off x="5747797" y="5391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11" name="Багетная рамка 11"/>
          <p:cNvSpPr/>
          <p:nvPr/>
        </p:nvSpPr>
        <p:spPr>
          <a:xfrm>
            <a:off x="6297617" y="5400586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12" name="Багетная рамка 12"/>
          <p:cNvSpPr/>
          <p:nvPr/>
        </p:nvSpPr>
        <p:spPr>
          <a:xfrm>
            <a:off x="6837737" y="5400586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13" name="Багетная рамка 13"/>
          <p:cNvSpPr/>
          <p:nvPr/>
        </p:nvSpPr>
        <p:spPr>
          <a:xfrm>
            <a:off x="7377737" y="5400586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14" name="Багетная рамка 14"/>
          <p:cNvSpPr/>
          <p:nvPr/>
        </p:nvSpPr>
        <p:spPr>
          <a:xfrm>
            <a:off x="7917857" y="5400586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Т</a:t>
            </a:r>
          </a:p>
        </p:txBody>
      </p:sp>
      <p:sp>
        <p:nvSpPr>
          <p:cNvPr id="15" name="Багетная рамка 15"/>
          <p:cNvSpPr/>
          <p:nvPr/>
        </p:nvSpPr>
        <p:spPr>
          <a:xfrm>
            <a:off x="8457857" y="5400586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У</a:t>
            </a:r>
          </a:p>
        </p:txBody>
      </p:sp>
      <p:sp>
        <p:nvSpPr>
          <p:cNvPr id="16" name="Багетная рамка 16"/>
          <p:cNvSpPr/>
          <p:nvPr/>
        </p:nvSpPr>
        <p:spPr>
          <a:xfrm>
            <a:off x="283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Ф</a:t>
            </a:r>
          </a:p>
        </p:txBody>
      </p:sp>
      <p:sp>
        <p:nvSpPr>
          <p:cNvPr id="17" name="Багетная рамка 17"/>
          <p:cNvSpPr/>
          <p:nvPr/>
        </p:nvSpPr>
        <p:spPr>
          <a:xfrm>
            <a:off x="337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Х</a:t>
            </a:r>
          </a:p>
        </p:txBody>
      </p:sp>
      <p:sp>
        <p:nvSpPr>
          <p:cNvPr id="18" name="Багетная рамка 18"/>
          <p:cNvSpPr/>
          <p:nvPr/>
        </p:nvSpPr>
        <p:spPr>
          <a:xfrm>
            <a:off x="391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Ц</a:t>
            </a:r>
          </a:p>
        </p:txBody>
      </p:sp>
      <p:sp>
        <p:nvSpPr>
          <p:cNvPr id="19" name="Багетная рамка 19"/>
          <p:cNvSpPr/>
          <p:nvPr/>
        </p:nvSpPr>
        <p:spPr>
          <a:xfrm>
            <a:off x="445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Ч</a:t>
            </a:r>
          </a:p>
        </p:txBody>
      </p:sp>
      <p:sp>
        <p:nvSpPr>
          <p:cNvPr id="20" name="Багетная рамка 20"/>
          <p:cNvSpPr/>
          <p:nvPr/>
        </p:nvSpPr>
        <p:spPr>
          <a:xfrm>
            <a:off x="499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Ш</a:t>
            </a:r>
          </a:p>
        </p:txBody>
      </p:sp>
      <p:sp>
        <p:nvSpPr>
          <p:cNvPr id="21" name="Багетная рамка 21"/>
          <p:cNvSpPr/>
          <p:nvPr/>
        </p:nvSpPr>
        <p:spPr>
          <a:xfrm>
            <a:off x="553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Щ</a:t>
            </a:r>
          </a:p>
        </p:txBody>
      </p:sp>
      <p:sp>
        <p:nvSpPr>
          <p:cNvPr id="22" name="Багетная рамка 22"/>
          <p:cNvSpPr/>
          <p:nvPr/>
        </p:nvSpPr>
        <p:spPr>
          <a:xfrm>
            <a:off x="607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Ъ</a:t>
            </a:r>
          </a:p>
        </p:txBody>
      </p:sp>
      <p:sp>
        <p:nvSpPr>
          <p:cNvPr id="23" name="Багетная рамка 23"/>
          <p:cNvSpPr/>
          <p:nvPr/>
        </p:nvSpPr>
        <p:spPr>
          <a:xfrm>
            <a:off x="661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Ы</a:t>
            </a:r>
          </a:p>
        </p:txBody>
      </p:sp>
      <p:sp>
        <p:nvSpPr>
          <p:cNvPr id="24" name="Багетная рамка 24"/>
          <p:cNvSpPr/>
          <p:nvPr/>
        </p:nvSpPr>
        <p:spPr>
          <a:xfrm>
            <a:off x="715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Ь</a:t>
            </a:r>
          </a:p>
        </p:txBody>
      </p:sp>
      <p:sp>
        <p:nvSpPr>
          <p:cNvPr id="25" name="Багетная рамка 25"/>
          <p:cNvSpPr/>
          <p:nvPr/>
        </p:nvSpPr>
        <p:spPr>
          <a:xfrm>
            <a:off x="769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Э</a:t>
            </a:r>
          </a:p>
        </p:txBody>
      </p:sp>
      <p:sp>
        <p:nvSpPr>
          <p:cNvPr id="26" name="Багетная рамка 26"/>
          <p:cNvSpPr/>
          <p:nvPr/>
        </p:nvSpPr>
        <p:spPr>
          <a:xfrm>
            <a:off x="823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Ю</a:t>
            </a:r>
          </a:p>
        </p:txBody>
      </p:sp>
      <p:sp>
        <p:nvSpPr>
          <p:cNvPr id="27" name="Багетная рамка 27"/>
          <p:cNvSpPr/>
          <p:nvPr/>
        </p:nvSpPr>
        <p:spPr>
          <a:xfrm>
            <a:off x="8771797" y="5967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28" name="Багетная рамка 28"/>
          <p:cNvSpPr/>
          <p:nvPr/>
        </p:nvSpPr>
        <p:spPr>
          <a:xfrm>
            <a:off x="499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Г</a:t>
            </a:r>
          </a:p>
        </p:txBody>
      </p:sp>
      <p:sp>
        <p:nvSpPr>
          <p:cNvPr id="29" name="Багетная рамка 29"/>
          <p:cNvSpPr/>
          <p:nvPr/>
        </p:nvSpPr>
        <p:spPr>
          <a:xfrm>
            <a:off x="769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30" name="Багетная рамка 30"/>
          <p:cNvSpPr/>
          <p:nvPr/>
        </p:nvSpPr>
        <p:spPr>
          <a:xfrm>
            <a:off x="823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31" name="Багетная рамка 31"/>
          <p:cNvSpPr/>
          <p:nvPr/>
        </p:nvSpPr>
        <p:spPr>
          <a:xfrm>
            <a:off x="3587797" y="5391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32" name="Багетная рамка 32"/>
          <p:cNvSpPr/>
          <p:nvPr/>
        </p:nvSpPr>
        <p:spPr>
          <a:xfrm>
            <a:off x="4127797" y="5391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33" name="Багетная рамка 33"/>
          <p:cNvSpPr/>
          <p:nvPr/>
        </p:nvSpPr>
        <p:spPr>
          <a:xfrm>
            <a:off x="5207797" y="5391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34" name="Багетная рамка 34"/>
          <p:cNvSpPr/>
          <p:nvPr/>
        </p:nvSpPr>
        <p:spPr>
          <a:xfrm>
            <a:off x="3371797" y="4815242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3911797" y="3168343"/>
            <a:ext cx="1357209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М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5373449" y="3168343"/>
            <a:ext cx="1299167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Ё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6801194" y="3168343"/>
            <a:ext cx="1314106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Д</a:t>
            </a:r>
          </a:p>
        </p:txBody>
      </p:sp>
      <p:grpSp>
        <p:nvGrpSpPr>
          <p:cNvPr id="44" name="Группа 43"/>
          <p:cNvGrpSpPr/>
          <p:nvPr/>
        </p:nvGrpSpPr>
        <p:grpSpPr>
          <a:xfrm>
            <a:off x="3057120" y="787400"/>
            <a:ext cx="1745795" cy="1816844"/>
            <a:chOff x="3057120" y="787400"/>
            <a:chExt cx="1745795" cy="1816844"/>
          </a:xfrm>
        </p:grpSpPr>
        <p:sp>
          <p:nvSpPr>
            <p:cNvPr id="39" name="Прямоугольник 38"/>
            <p:cNvSpPr/>
            <p:nvPr/>
          </p:nvSpPr>
          <p:spPr>
            <a:xfrm>
              <a:off x="305712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3" name="Рисунок 42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083802" y="843430"/>
              <a:ext cx="1719113" cy="1658859"/>
            </a:xfrm>
            <a:prstGeom prst="rect">
              <a:avLst/>
            </a:prstGeom>
          </p:spPr>
        </p:pic>
      </p:grpSp>
      <p:grpSp>
        <p:nvGrpSpPr>
          <p:cNvPr id="46" name="Группа 45"/>
          <p:cNvGrpSpPr/>
          <p:nvPr/>
        </p:nvGrpSpPr>
        <p:grpSpPr>
          <a:xfrm>
            <a:off x="4802915" y="787400"/>
            <a:ext cx="2052729" cy="1816844"/>
            <a:chOff x="4802915" y="787400"/>
            <a:chExt cx="2052729" cy="1816844"/>
          </a:xfrm>
        </p:grpSpPr>
        <p:sp>
          <p:nvSpPr>
            <p:cNvPr id="40" name="Прямоугольник 39"/>
            <p:cNvSpPr/>
            <p:nvPr/>
          </p:nvSpPr>
          <p:spPr>
            <a:xfrm>
              <a:off x="492682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5" name="Рисунок 44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 l="24330" r="15680" b="-2533"/>
            <a:stretch/>
          </p:blipFill>
          <p:spPr>
            <a:xfrm>
              <a:off x="4802915" y="1154068"/>
              <a:ext cx="2052729" cy="1153884"/>
            </a:xfrm>
            <a:prstGeom prst="rect">
              <a:avLst/>
            </a:prstGeom>
          </p:spPr>
        </p:pic>
      </p:grpSp>
      <p:grpSp>
        <p:nvGrpSpPr>
          <p:cNvPr id="48" name="Группа 47"/>
          <p:cNvGrpSpPr/>
          <p:nvPr/>
        </p:nvGrpSpPr>
        <p:grpSpPr>
          <a:xfrm>
            <a:off x="6786020" y="787400"/>
            <a:ext cx="1706200" cy="1816844"/>
            <a:chOff x="6786020" y="787400"/>
            <a:chExt cx="1706200" cy="1816844"/>
          </a:xfrm>
        </p:grpSpPr>
        <p:sp>
          <p:nvSpPr>
            <p:cNvPr id="41" name="Прямоугольник 40"/>
            <p:cNvSpPr/>
            <p:nvPr/>
          </p:nvSpPr>
          <p:spPr>
            <a:xfrm>
              <a:off x="678602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7" name="Рисунок 46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62865" y="907298"/>
              <a:ext cx="1594991" cy="1594991"/>
            </a:xfrm>
            <a:prstGeom prst="rect">
              <a:avLst/>
            </a:prstGeom>
          </p:spPr>
        </p:pic>
      </p:grpSp>
      <p:grpSp>
        <p:nvGrpSpPr>
          <p:cNvPr id="49" name="Группа 48"/>
          <p:cNvGrpSpPr/>
          <p:nvPr/>
        </p:nvGrpSpPr>
        <p:grpSpPr>
          <a:xfrm>
            <a:off x="9023341" y="631793"/>
            <a:ext cx="2471739" cy="2807379"/>
            <a:chOff x="6758243" y="787400"/>
            <a:chExt cx="1733977" cy="1816844"/>
          </a:xfrm>
        </p:grpSpPr>
        <p:sp>
          <p:nvSpPr>
            <p:cNvPr id="50" name="Прямоугольник 49"/>
            <p:cNvSpPr/>
            <p:nvPr/>
          </p:nvSpPr>
          <p:spPr>
            <a:xfrm>
              <a:off x="678602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1" name="Рисунок 50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 l="8629" r="10721"/>
            <a:stretch/>
          </p:blipFill>
          <p:spPr>
            <a:xfrm>
              <a:off x="6758243" y="941399"/>
              <a:ext cx="1733977" cy="1487574"/>
            </a:xfrm>
            <a:prstGeom prst="rect">
              <a:avLst/>
            </a:prstGeom>
          </p:spPr>
        </p:pic>
      </p:grpSp>
      <p:pic>
        <p:nvPicPr>
          <p:cNvPr id="52" name="Рисунок 5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01335" y="3056964"/>
            <a:ext cx="3046074" cy="2604278"/>
          </a:xfrm>
          <a:prstGeom prst="rect">
            <a:avLst/>
          </a:prstGeom>
        </p:spPr>
      </p:pic>
      <p:pic>
        <p:nvPicPr>
          <p:cNvPr id="53" name="Рисунок 52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3560" y="5480076"/>
            <a:ext cx="1219200" cy="12192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22062398"/>
      </p:ext>
    </p:extLst>
  </p:cSld>
  <p:clrMapOvr>
    <a:masterClrMapping/>
  </p:clrMapOvr>
  <p:transition spd="slow" advClick="0">
    <p:pull dir="r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1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>
                      <p:stCondLst>
                        <p:cond delay="0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4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8" fill="hold">
                      <p:stCondLst>
                        <p:cond delay="0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5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8" fill="hold">
                      <p:stCondLst>
                        <p:cond delay="0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7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3" fill="hold">
                      <p:stCondLst>
                        <p:cond delay="0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7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8" fill="hold">
                      <p:stCondLst>
                        <p:cond delay="0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агетная рамка 2"/>
          <p:cNvSpPr/>
          <p:nvPr/>
        </p:nvSpPr>
        <p:spPr>
          <a:xfrm>
            <a:off x="424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Б</a:t>
            </a:r>
          </a:p>
        </p:txBody>
      </p:sp>
      <p:sp>
        <p:nvSpPr>
          <p:cNvPr id="3" name="Багетная рамка 3"/>
          <p:cNvSpPr/>
          <p:nvPr/>
        </p:nvSpPr>
        <p:spPr>
          <a:xfrm>
            <a:off x="478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В</a:t>
            </a:r>
          </a:p>
        </p:txBody>
      </p:sp>
      <p:sp>
        <p:nvSpPr>
          <p:cNvPr id="4" name="Багетная рамка 4"/>
          <p:cNvSpPr/>
          <p:nvPr/>
        </p:nvSpPr>
        <p:spPr>
          <a:xfrm>
            <a:off x="586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Д</a:t>
            </a:r>
          </a:p>
        </p:txBody>
      </p:sp>
      <p:sp>
        <p:nvSpPr>
          <p:cNvPr id="5" name="Багетная рамка 5"/>
          <p:cNvSpPr/>
          <p:nvPr/>
        </p:nvSpPr>
        <p:spPr>
          <a:xfrm>
            <a:off x="640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6" name="Багетная рамка 6"/>
          <p:cNvSpPr/>
          <p:nvPr/>
        </p:nvSpPr>
        <p:spPr>
          <a:xfrm>
            <a:off x="694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Ё</a:t>
            </a:r>
          </a:p>
        </p:txBody>
      </p:sp>
      <p:sp>
        <p:nvSpPr>
          <p:cNvPr id="7" name="Багетная рамка 7"/>
          <p:cNvSpPr/>
          <p:nvPr/>
        </p:nvSpPr>
        <p:spPr>
          <a:xfrm>
            <a:off x="748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Ж</a:t>
            </a:r>
          </a:p>
        </p:txBody>
      </p:sp>
      <p:sp>
        <p:nvSpPr>
          <p:cNvPr id="8" name="Багетная рамка 8"/>
          <p:cNvSpPr/>
          <p:nvPr/>
        </p:nvSpPr>
        <p:spPr>
          <a:xfrm>
            <a:off x="338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Й</a:t>
            </a:r>
          </a:p>
        </p:txBody>
      </p:sp>
      <p:sp>
        <p:nvSpPr>
          <p:cNvPr id="9" name="Багетная рамка 9"/>
          <p:cNvSpPr/>
          <p:nvPr/>
        </p:nvSpPr>
        <p:spPr>
          <a:xfrm>
            <a:off x="500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М</a:t>
            </a:r>
          </a:p>
        </p:txBody>
      </p:sp>
      <p:sp>
        <p:nvSpPr>
          <p:cNvPr id="10" name="Багетная рамка 10"/>
          <p:cNvSpPr/>
          <p:nvPr/>
        </p:nvSpPr>
        <p:spPr>
          <a:xfrm>
            <a:off x="608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11" name="Багетная рамка 11"/>
          <p:cNvSpPr/>
          <p:nvPr/>
        </p:nvSpPr>
        <p:spPr>
          <a:xfrm>
            <a:off x="663302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12" name="Багетная рамка 12"/>
          <p:cNvSpPr/>
          <p:nvPr/>
        </p:nvSpPr>
        <p:spPr>
          <a:xfrm>
            <a:off x="717314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13" name="Багетная рамка 13"/>
          <p:cNvSpPr/>
          <p:nvPr/>
        </p:nvSpPr>
        <p:spPr>
          <a:xfrm>
            <a:off x="771314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14" name="Багетная рамка 14"/>
          <p:cNvSpPr/>
          <p:nvPr/>
        </p:nvSpPr>
        <p:spPr>
          <a:xfrm>
            <a:off x="825326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Т</a:t>
            </a:r>
          </a:p>
        </p:txBody>
      </p:sp>
      <p:sp>
        <p:nvSpPr>
          <p:cNvPr id="15" name="Багетная рамка 15"/>
          <p:cNvSpPr/>
          <p:nvPr/>
        </p:nvSpPr>
        <p:spPr>
          <a:xfrm>
            <a:off x="879326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У</a:t>
            </a:r>
          </a:p>
        </p:txBody>
      </p:sp>
      <p:sp>
        <p:nvSpPr>
          <p:cNvPr id="16" name="Багетная рамка 16"/>
          <p:cNvSpPr/>
          <p:nvPr/>
        </p:nvSpPr>
        <p:spPr>
          <a:xfrm>
            <a:off x="316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Ф</a:t>
            </a:r>
          </a:p>
        </p:txBody>
      </p:sp>
      <p:sp>
        <p:nvSpPr>
          <p:cNvPr id="17" name="Багетная рамка 17"/>
          <p:cNvSpPr/>
          <p:nvPr/>
        </p:nvSpPr>
        <p:spPr>
          <a:xfrm>
            <a:off x="370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Х</a:t>
            </a:r>
          </a:p>
        </p:txBody>
      </p:sp>
      <p:sp>
        <p:nvSpPr>
          <p:cNvPr id="18" name="Багетная рамка 18"/>
          <p:cNvSpPr/>
          <p:nvPr/>
        </p:nvSpPr>
        <p:spPr>
          <a:xfrm>
            <a:off x="424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Ц</a:t>
            </a:r>
          </a:p>
        </p:txBody>
      </p:sp>
      <p:sp>
        <p:nvSpPr>
          <p:cNvPr id="19" name="Багетная рамка 19"/>
          <p:cNvSpPr/>
          <p:nvPr/>
        </p:nvSpPr>
        <p:spPr>
          <a:xfrm>
            <a:off x="478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Ч</a:t>
            </a:r>
          </a:p>
        </p:txBody>
      </p:sp>
      <p:sp>
        <p:nvSpPr>
          <p:cNvPr id="20" name="Багетная рамка 20"/>
          <p:cNvSpPr/>
          <p:nvPr/>
        </p:nvSpPr>
        <p:spPr>
          <a:xfrm>
            <a:off x="532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Ш</a:t>
            </a:r>
          </a:p>
        </p:txBody>
      </p:sp>
      <p:sp>
        <p:nvSpPr>
          <p:cNvPr id="21" name="Багетная рамка 21"/>
          <p:cNvSpPr/>
          <p:nvPr/>
        </p:nvSpPr>
        <p:spPr>
          <a:xfrm>
            <a:off x="586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Щ</a:t>
            </a:r>
          </a:p>
        </p:txBody>
      </p:sp>
      <p:sp>
        <p:nvSpPr>
          <p:cNvPr id="22" name="Багетная рамка 22"/>
          <p:cNvSpPr/>
          <p:nvPr/>
        </p:nvSpPr>
        <p:spPr>
          <a:xfrm>
            <a:off x="640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Ъ</a:t>
            </a:r>
          </a:p>
        </p:txBody>
      </p:sp>
      <p:sp>
        <p:nvSpPr>
          <p:cNvPr id="23" name="Багетная рамка 23"/>
          <p:cNvSpPr/>
          <p:nvPr/>
        </p:nvSpPr>
        <p:spPr>
          <a:xfrm>
            <a:off x="694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Ы</a:t>
            </a:r>
          </a:p>
        </p:txBody>
      </p:sp>
      <p:sp>
        <p:nvSpPr>
          <p:cNvPr id="24" name="Багетная рамка 24"/>
          <p:cNvSpPr/>
          <p:nvPr/>
        </p:nvSpPr>
        <p:spPr>
          <a:xfrm>
            <a:off x="748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Ь</a:t>
            </a:r>
          </a:p>
        </p:txBody>
      </p:sp>
      <p:sp>
        <p:nvSpPr>
          <p:cNvPr id="25" name="Багетная рамка 25"/>
          <p:cNvSpPr/>
          <p:nvPr/>
        </p:nvSpPr>
        <p:spPr>
          <a:xfrm>
            <a:off x="802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Э</a:t>
            </a:r>
          </a:p>
        </p:txBody>
      </p:sp>
      <p:sp>
        <p:nvSpPr>
          <p:cNvPr id="26" name="Багетная рамка 26"/>
          <p:cNvSpPr/>
          <p:nvPr/>
        </p:nvSpPr>
        <p:spPr>
          <a:xfrm>
            <a:off x="856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Ю</a:t>
            </a:r>
          </a:p>
        </p:txBody>
      </p:sp>
      <p:sp>
        <p:nvSpPr>
          <p:cNvPr id="27" name="Багетная рамка 27"/>
          <p:cNvSpPr/>
          <p:nvPr/>
        </p:nvSpPr>
        <p:spPr>
          <a:xfrm>
            <a:off x="910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28" name="Багетная рамка 28"/>
          <p:cNvSpPr/>
          <p:nvPr/>
        </p:nvSpPr>
        <p:spPr>
          <a:xfrm>
            <a:off x="532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Г</a:t>
            </a:r>
          </a:p>
        </p:txBody>
      </p:sp>
      <p:sp>
        <p:nvSpPr>
          <p:cNvPr id="29" name="Багетная рамка 29"/>
          <p:cNvSpPr/>
          <p:nvPr/>
        </p:nvSpPr>
        <p:spPr>
          <a:xfrm>
            <a:off x="802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30" name="Багетная рамка 30"/>
          <p:cNvSpPr/>
          <p:nvPr/>
        </p:nvSpPr>
        <p:spPr>
          <a:xfrm>
            <a:off x="856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31" name="Багетная рамка 31"/>
          <p:cNvSpPr/>
          <p:nvPr/>
        </p:nvSpPr>
        <p:spPr>
          <a:xfrm>
            <a:off x="392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32" name="Багетная рамка 32"/>
          <p:cNvSpPr/>
          <p:nvPr/>
        </p:nvSpPr>
        <p:spPr>
          <a:xfrm>
            <a:off x="446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33" name="Багетная рамка 33"/>
          <p:cNvSpPr/>
          <p:nvPr/>
        </p:nvSpPr>
        <p:spPr>
          <a:xfrm>
            <a:off x="554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34" name="Багетная рамка 34"/>
          <p:cNvSpPr/>
          <p:nvPr/>
        </p:nvSpPr>
        <p:spPr>
          <a:xfrm>
            <a:off x="370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365606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К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5188600" y="3105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А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667720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Ш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820974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А</a:t>
            </a:r>
          </a:p>
        </p:txBody>
      </p:sp>
      <p:grpSp>
        <p:nvGrpSpPr>
          <p:cNvPr id="43" name="Группа 42"/>
          <p:cNvGrpSpPr/>
          <p:nvPr/>
        </p:nvGrpSpPr>
        <p:grpSpPr>
          <a:xfrm>
            <a:off x="337816" y="492093"/>
            <a:ext cx="2432143" cy="2807379"/>
            <a:chOff x="6786020" y="787400"/>
            <a:chExt cx="1706200" cy="1816844"/>
          </a:xfrm>
        </p:grpSpPr>
        <p:sp>
          <p:nvSpPr>
            <p:cNvPr id="44" name="Прямоугольник 43"/>
            <p:cNvSpPr/>
            <p:nvPr/>
          </p:nvSpPr>
          <p:spPr>
            <a:xfrm>
              <a:off x="678602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5" name="Рисунок 4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64705" y="1200074"/>
              <a:ext cx="1564042" cy="1010002"/>
            </a:xfrm>
            <a:prstGeom prst="rect">
              <a:avLst/>
            </a:prstGeom>
          </p:spPr>
        </p:pic>
      </p:grpSp>
      <p:grpSp>
        <p:nvGrpSpPr>
          <p:cNvPr id="47" name="Группа 46"/>
          <p:cNvGrpSpPr/>
          <p:nvPr/>
        </p:nvGrpSpPr>
        <p:grpSpPr>
          <a:xfrm>
            <a:off x="2761056" y="787400"/>
            <a:ext cx="1901118" cy="1816844"/>
            <a:chOff x="2761056" y="787400"/>
            <a:chExt cx="1901118" cy="1816844"/>
          </a:xfrm>
        </p:grpSpPr>
        <p:sp>
          <p:nvSpPr>
            <p:cNvPr id="39" name="Прямоугольник 38"/>
            <p:cNvSpPr/>
            <p:nvPr/>
          </p:nvSpPr>
          <p:spPr>
            <a:xfrm>
              <a:off x="29483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6" name="Рисунок 45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 t="10311" b="8721"/>
            <a:stretch/>
          </p:blipFill>
          <p:spPr>
            <a:xfrm>
              <a:off x="2761056" y="787400"/>
              <a:ext cx="1901118" cy="1759199"/>
            </a:xfrm>
            <a:prstGeom prst="rect">
              <a:avLst/>
            </a:prstGeom>
          </p:spPr>
        </p:pic>
      </p:grpSp>
      <p:grpSp>
        <p:nvGrpSpPr>
          <p:cNvPr id="50" name="Группа 49"/>
          <p:cNvGrpSpPr/>
          <p:nvPr/>
        </p:nvGrpSpPr>
        <p:grpSpPr>
          <a:xfrm>
            <a:off x="4818000" y="733911"/>
            <a:ext cx="1706200" cy="1870333"/>
            <a:chOff x="4818000" y="733911"/>
            <a:chExt cx="1706200" cy="1870333"/>
          </a:xfrm>
        </p:grpSpPr>
        <p:sp>
          <p:nvSpPr>
            <p:cNvPr id="40" name="Прямоугольник 39"/>
            <p:cNvSpPr/>
            <p:nvPr/>
          </p:nvSpPr>
          <p:spPr>
            <a:xfrm>
              <a:off x="48180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8" name="Рисунок 47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49334" y="733911"/>
              <a:ext cx="922866" cy="1812687"/>
            </a:xfrm>
            <a:prstGeom prst="rect">
              <a:avLst/>
            </a:prstGeom>
          </p:spPr>
        </p:pic>
      </p:grpSp>
      <p:grpSp>
        <p:nvGrpSpPr>
          <p:cNvPr id="51" name="Группа 50"/>
          <p:cNvGrpSpPr/>
          <p:nvPr/>
        </p:nvGrpSpPr>
        <p:grpSpPr>
          <a:xfrm>
            <a:off x="8523260" y="767214"/>
            <a:ext cx="1706200" cy="1837030"/>
            <a:chOff x="8523260" y="767214"/>
            <a:chExt cx="1706200" cy="1837030"/>
          </a:xfrm>
        </p:grpSpPr>
        <p:sp>
          <p:nvSpPr>
            <p:cNvPr id="42" name="Прямоугольник 41"/>
            <p:cNvSpPr/>
            <p:nvPr/>
          </p:nvSpPr>
          <p:spPr>
            <a:xfrm>
              <a:off x="852326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9" name="Рисунок 48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88340" y="767214"/>
              <a:ext cx="922866" cy="1812687"/>
            </a:xfrm>
            <a:prstGeom prst="rect">
              <a:avLst/>
            </a:prstGeom>
          </p:spPr>
        </p:pic>
      </p:grpSp>
      <p:grpSp>
        <p:nvGrpSpPr>
          <p:cNvPr id="53" name="Группа 52"/>
          <p:cNvGrpSpPr/>
          <p:nvPr/>
        </p:nvGrpSpPr>
        <p:grpSpPr>
          <a:xfrm>
            <a:off x="6677200" y="787400"/>
            <a:ext cx="1706200" cy="1816844"/>
            <a:chOff x="6677200" y="787400"/>
            <a:chExt cx="1706200" cy="1816844"/>
          </a:xfrm>
        </p:grpSpPr>
        <p:sp>
          <p:nvSpPr>
            <p:cNvPr id="41" name="Прямоугольник 40"/>
            <p:cNvSpPr/>
            <p:nvPr/>
          </p:nvSpPr>
          <p:spPr>
            <a:xfrm>
              <a:off x="66772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2" name="Рисунок 51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67034" y="1040854"/>
              <a:ext cx="1531525" cy="1362745"/>
            </a:xfrm>
            <a:prstGeom prst="rect">
              <a:avLst/>
            </a:prstGeom>
          </p:spPr>
        </p:pic>
      </p:grpSp>
      <p:pic>
        <p:nvPicPr>
          <p:cNvPr id="54" name="Рисунок 53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63160" y="3784600"/>
            <a:ext cx="2182966" cy="2884487"/>
          </a:xfrm>
          <a:prstGeom prst="rect">
            <a:avLst/>
          </a:prstGeom>
        </p:spPr>
      </p:pic>
      <p:pic>
        <p:nvPicPr>
          <p:cNvPr id="55" name="Рисунок 54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8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075" y="5921844"/>
            <a:ext cx="828145" cy="6619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72278664"/>
      </p:ext>
    </p:extLst>
  </p:cSld>
  <p:clrMapOvr>
    <a:masterClrMapping/>
  </p:clrMapOvr>
  <p:transition spd="slow" advClick="0">
    <p:pull dir="r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1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3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" fill="hold">
                      <p:stCondLst>
                        <p:cond delay="0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>
                      <p:stCondLst>
                        <p:cond delay="0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4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9" fill="hold">
                      <p:stCondLst>
                        <p:cond delay="0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53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4" fill="hold">
                      <p:stCondLst>
                        <p:cond delay="0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0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5" dur="1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000"/>
                            </p:stCondLst>
                            <p:childTnLst>
                              <p:par>
                                <p:cTn id="1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7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3" fill="hold">
                      <p:stCondLst>
                        <p:cond delay="0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7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8" fill="hold">
                      <p:stCondLst>
                        <p:cond delay="0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агетная рамка 2"/>
          <p:cNvSpPr/>
          <p:nvPr/>
        </p:nvSpPr>
        <p:spPr>
          <a:xfrm>
            <a:off x="424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Б</a:t>
            </a:r>
          </a:p>
        </p:txBody>
      </p:sp>
      <p:sp>
        <p:nvSpPr>
          <p:cNvPr id="3" name="Багетная рамка 3"/>
          <p:cNvSpPr/>
          <p:nvPr/>
        </p:nvSpPr>
        <p:spPr>
          <a:xfrm>
            <a:off x="478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В</a:t>
            </a:r>
          </a:p>
        </p:txBody>
      </p:sp>
      <p:sp>
        <p:nvSpPr>
          <p:cNvPr id="4" name="Багетная рамка 4"/>
          <p:cNvSpPr/>
          <p:nvPr/>
        </p:nvSpPr>
        <p:spPr>
          <a:xfrm>
            <a:off x="586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Д</a:t>
            </a:r>
          </a:p>
        </p:txBody>
      </p:sp>
      <p:sp>
        <p:nvSpPr>
          <p:cNvPr id="5" name="Багетная рамка 5"/>
          <p:cNvSpPr/>
          <p:nvPr/>
        </p:nvSpPr>
        <p:spPr>
          <a:xfrm>
            <a:off x="640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6" name="Багетная рамка 6"/>
          <p:cNvSpPr/>
          <p:nvPr/>
        </p:nvSpPr>
        <p:spPr>
          <a:xfrm>
            <a:off x="694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Ё</a:t>
            </a:r>
          </a:p>
        </p:txBody>
      </p:sp>
      <p:sp>
        <p:nvSpPr>
          <p:cNvPr id="7" name="Багетная рамка 7"/>
          <p:cNvSpPr/>
          <p:nvPr/>
        </p:nvSpPr>
        <p:spPr>
          <a:xfrm>
            <a:off x="748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Ж</a:t>
            </a:r>
          </a:p>
        </p:txBody>
      </p:sp>
      <p:sp>
        <p:nvSpPr>
          <p:cNvPr id="8" name="Багетная рамка 8"/>
          <p:cNvSpPr/>
          <p:nvPr/>
        </p:nvSpPr>
        <p:spPr>
          <a:xfrm>
            <a:off x="338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Й</a:t>
            </a:r>
          </a:p>
        </p:txBody>
      </p:sp>
      <p:sp>
        <p:nvSpPr>
          <p:cNvPr id="9" name="Багетная рамка 9"/>
          <p:cNvSpPr/>
          <p:nvPr/>
        </p:nvSpPr>
        <p:spPr>
          <a:xfrm>
            <a:off x="500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М</a:t>
            </a:r>
          </a:p>
        </p:txBody>
      </p:sp>
      <p:sp>
        <p:nvSpPr>
          <p:cNvPr id="10" name="Багетная рамка 10"/>
          <p:cNvSpPr/>
          <p:nvPr/>
        </p:nvSpPr>
        <p:spPr>
          <a:xfrm>
            <a:off x="608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11" name="Багетная рамка 11"/>
          <p:cNvSpPr/>
          <p:nvPr/>
        </p:nvSpPr>
        <p:spPr>
          <a:xfrm>
            <a:off x="663302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12" name="Багетная рамка 12"/>
          <p:cNvSpPr/>
          <p:nvPr/>
        </p:nvSpPr>
        <p:spPr>
          <a:xfrm>
            <a:off x="717314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13" name="Багетная рамка 13"/>
          <p:cNvSpPr/>
          <p:nvPr/>
        </p:nvSpPr>
        <p:spPr>
          <a:xfrm>
            <a:off x="771314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14" name="Багетная рамка 14"/>
          <p:cNvSpPr/>
          <p:nvPr/>
        </p:nvSpPr>
        <p:spPr>
          <a:xfrm>
            <a:off x="825326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Т</a:t>
            </a:r>
          </a:p>
        </p:txBody>
      </p:sp>
      <p:sp>
        <p:nvSpPr>
          <p:cNvPr id="15" name="Багетная рамка 15"/>
          <p:cNvSpPr/>
          <p:nvPr/>
        </p:nvSpPr>
        <p:spPr>
          <a:xfrm>
            <a:off x="879326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У</a:t>
            </a:r>
          </a:p>
        </p:txBody>
      </p:sp>
      <p:sp>
        <p:nvSpPr>
          <p:cNvPr id="16" name="Багетная рамка 16"/>
          <p:cNvSpPr/>
          <p:nvPr/>
        </p:nvSpPr>
        <p:spPr>
          <a:xfrm>
            <a:off x="316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Ф</a:t>
            </a:r>
          </a:p>
        </p:txBody>
      </p:sp>
      <p:sp>
        <p:nvSpPr>
          <p:cNvPr id="17" name="Багетная рамка 17"/>
          <p:cNvSpPr/>
          <p:nvPr/>
        </p:nvSpPr>
        <p:spPr>
          <a:xfrm>
            <a:off x="370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Х</a:t>
            </a:r>
          </a:p>
        </p:txBody>
      </p:sp>
      <p:sp>
        <p:nvSpPr>
          <p:cNvPr id="18" name="Багетная рамка 18"/>
          <p:cNvSpPr/>
          <p:nvPr/>
        </p:nvSpPr>
        <p:spPr>
          <a:xfrm>
            <a:off x="424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Ц</a:t>
            </a:r>
          </a:p>
        </p:txBody>
      </p:sp>
      <p:sp>
        <p:nvSpPr>
          <p:cNvPr id="19" name="Багетная рамка 19"/>
          <p:cNvSpPr/>
          <p:nvPr/>
        </p:nvSpPr>
        <p:spPr>
          <a:xfrm>
            <a:off x="478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Ч</a:t>
            </a:r>
          </a:p>
        </p:txBody>
      </p:sp>
      <p:sp>
        <p:nvSpPr>
          <p:cNvPr id="20" name="Багетная рамка 20"/>
          <p:cNvSpPr/>
          <p:nvPr/>
        </p:nvSpPr>
        <p:spPr>
          <a:xfrm>
            <a:off x="532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Ш</a:t>
            </a:r>
          </a:p>
        </p:txBody>
      </p:sp>
      <p:sp>
        <p:nvSpPr>
          <p:cNvPr id="21" name="Багетная рамка 21"/>
          <p:cNvSpPr/>
          <p:nvPr/>
        </p:nvSpPr>
        <p:spPr>
          <a:xfrm>
            <a:off x="586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Щ</a:t>
            </a:r>
          </a:p>
        </p:txBody>
      </p:sp>
      <p:sp>
        <p:nvSpPr>
          <p:cNvPr id="22" name="Багетная рамка 22"/>
          <p:cNvSpPr/>
          <p:nvPr/>
        </p:nvSpPr>
        <p:spPr>
          <a:xfrm>
            <a:off x="640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Ъ</a:t>
            </a:r>
          </a:p>
        </p:txBody>
      </p:sp>
      <p:sp>
        <p:nvSpPr>
          <p:cNvPr id="23" name="Багетная рамка 23"/>
          <p:cNvSpPr/>
          <p:nvPr/>
        </p:nvSpPr>
        <p:spPr>
          <a:xfrm>
            <a:off x="694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Ы</a:t>
            </a:r>
          </a:p>
        </p:txBody>
      </p:sp>
      <p:sp>
        <p:nvSpPr>
          <p:cNvPr id="24" name="Багетная рамка 24"/>
          <p:cNvSpPr/>
          <p:nvPr/>
        </p:nvSpPr>
        <p:spPr>
          <a:xfrm>
            <a:off x="748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Ь</a:t>
            </a:r>
          </a:p>
        </p:txBody>
      </p:sp>
      <p:sp>
        <p:nvSpPr>
          <p:cNvPr id="25" name="Багетная рамка 25"/>
          <p:cNvSpPr/>
          <p:nvPr/>
        </p:nvSpPr>
        <p:spPr>
          <a:xfrm>
            <a:off x="802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Э</a:t>
            </a:r>
          </a:p>
        </p:txBody>
      </p:sp>
      <p:sp>
        <p:nvSpPr>
          <p:cNvPr id="26" name="Багетная рамка 26"/>
          <p:cNvSpPr/>
          <p:nvPr/>
        </p:nvSpPr>
        <p:spPr>
          <a:xfrm>
            <a:off x="856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Ю</a:t>
            </a:r>
          </a:p>
        </p:txBody>
      </p:sp>
      <p:sp>
        <p:nvSpPr>
          <p:cNvPr id="27" name="Багетная рамка 27"/>
          <p:cNvSpPr/>
          <p:nvPr/>
        </p:nvSpPr>
        <p:spPr>
          <a:xfrm>
            <a:off x="910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28" name="Багетная рамка 28"/>
          <p:cNvSpPr/>
          <p:nvPr/>
        </p:nvSpPr>
        <p:spPr>
          <a:xfrm>
            <a:off x="532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Г</a:t>
            </a:r>
          </a:p>
        </p:txBody>
      </p:sp>
      <p:sp>
        <p:nvSpPr>
          <p:cNvPr id="29" name="Багетная рамка 29"/>
          <p:cNvSpPr/>
          <p:nvPr/>
        </p:nvSpPr>
        <p:spPr>
          <a:xfrm>
            <a:off x="802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30" name="Багетная рамка 30"/>
          <p:cNvSpPr/>
          <p:nvPr/>
        </p:nvSpPr>
        <p:spPr>
          <a:xfrm>
            <a:off x="856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31" name="Багетная рамка 31"/>
          <p:cNvSpPr/>
          <p:nvPr/>
        </p:nvSpPr>
        <p:spPr>
          <a:xfrm>
            <a:off x="392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32" name="Багетная рамка 32"/>
          <p:cNvSpPr/>
          <p:nvPr/>
        </p:nvSpPr>
        <p:spPr>
          <a:xfrm>
            <a:off x="446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33" name="Багетная рамка 33"/>
          <p:cNvSpPr/>
          <p:nvPr/>
        </p:nvSpPr>
        <p:spPr>
          <a:xfrm>
            <a:off x="554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34" name="Багетная рамка 34"/>
          <p:cNvSpPr/>
          <p:nvPr/>
        </p:nvSpPr>
        <p:spPr>
          <a:xfrm>
            <a:off x="370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365606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С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5188600" y="3105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Т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667720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О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820974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Л</a:t>
            </a:r>
          </a:p>
        </p:txBody>
      </p:sp>
      <p:grpSp>
        <p:nvGrpSpPr>
          <p:cNvPr id="43" name="Группа 42"/>
          <p:cNvGrpSpPr/>
          <p:nvPr/>
        </p:nvGrpSpPr>
        <p:grpSpPr>
          <a:xfrm>
            <a:off x="337816" y="492093"/>
            <a:ext cx="2432143" cy="2807379"/>
            <a:chOff x="6786020" y="787400"/>
            <a:chExt cx="1706200" cy="1816844"/>
          </a:xfrm>
        </p:grpSpPr>
        <p:sp>
          <p:nvSpPr>
            <p:cNvPr id="44" name="Прямоугольник 43"/>
            <p:cNvSpPr/>
            <p:nvPr/>
          </p:nvSpPr>
          <p:spPr>
            <a:xfrm>
              <a:off x="678602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5" name="Рисунок 4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64583" y="1358167"/>
              <a:ext cx="1564042" cy="973261"/>
            </a:xfrm>
            <a:prstGeom prst="rect">
              <a:avLst/>
            </a:prstGeom>
          </p:spPr>
        </p:pic>
      </p:grpSp>
      <p:grpSp>
        <p:nvGrpSpPr>
          <p:cNvPr id="47" name="Группа 46"/>
          <p:cNvGrpSpPr/>
          <p:nvPr/>
        </p:nvGrpSpPr>
        <p:grpSpPr>
          <a:xfrm>
            <a:off x="2948300" y="787400"/>
            <a:ext cx="1706200" cy="1816844"/>
            <a:chOff x="2948300" y="787400"/>
            <a:chExt cx="1706200" cy="1816844"/>
          </a:xfrm>
        </p:grpSpPr>
        <p:sp>
          <p:nvSpPr>
            <p:cNvPr id="39" name="Прямоугольник 38"/>
            <p:cNvSpPr/>
            <p:nvPr/>
          </p:nvSpPr>
          <p:spPr>
            <a:xfrm>
              <a:off x="29483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66834" y="887722"/>
              <a:ext cx="1654291" cy="1616199"/>
            </a:xfrm>
            <a:prstGeom prst="rect">
              <a:avLst/>
            </a:prstGeom>
          </p:spPr>
        </p:pic>
      </p:grpSp>
      <p:grpSp>
        <p:nvGrpSpPr>
          <p:cNvPr id="50" name="Группа 49"/>
          <p:cNvGrpSpPr/>
          <p:nvPr/>
        </p:nvGrpSpPr>
        <p:grpSpPr>
          <a:xfrm>
            <a:off x="4818000" y="787400"/>
            <a:ext cx="1706200" cy="1816844"/>
            <a:chOff x="4818000" y="787400"/>
            <a:chExt cx="1706200" cy="1816844"/>
          </a:xfrm>
        </p:grpSpPr>
        <p:sp>
          <p:nvSpPr>
            <p:cNvPr id="40" name="Прямоугольник 39"/>
            <p:cNvSpPr/>
            <p:nvPr/>
          </p:nvSpPr>
          <p:spPr>
            <a:xfrm>
              <a:off x="48180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8" name="Рисунок 47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20593" y="1071476"/>
              <a:ext cx="1681135" cy="1451646"/>
            </a:xfrm>
            <a:prstGeom prst="rect">
              <a:avLst/>
            </a:prstGeom>
          </p:spPr>
        </p:pic>
      </p:grpSp>
      <p:grpSp>
        <p:nvGrpSpPr>
          <p:cNvPr id="51" name="Группа 50"/>
          <p:cNvGrpSpPr/>
          <p:nvPr/>
        </p:nvGrpSpPr>
        <p:grpSpPr>
          <a:xfrm>
            <a:off x="8523260" y="787400"/>
            <a:ext cx="1706200" cy="1816844"/>
            <a:chOff x="8523260" y="787400"/>
            <a:chExt cx="1706200" cy="1816844"/>
          </a:xfrm>
        </p:grpSpPr>
        <p:sp>
          <p:nvSpPr>
            <p:cNvPr id="42" name="Прямоугольник 41"/>
            <p:cNvSpPr/>
            <p:nvPr/>
          </p:nvSpPr>
          <p:spPr>
            <a:xfrm>
              <a:off x="852326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9" name="Рисунок 48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75659" y="905259"/>
              <a:ext cx="1306541" cy="1587242"/>
            </a:xfrm>
            <a:prstGeom prst="rect">
              <a:avLst/>
            </a:prstGeom>
          </p:spPr>
        </p:pic>
      </p:grpSp>
      <p:grpSp>
        <p:nvGrpSpPr>
          <p:cNvPr id="53" name="Группа 52"/>
          <p:cNvGrpSpPr/>
          <p:nvPr/>
        </p:nvGrpSpPr>
        <p:grpSpPr>
          <a:xfrm>
            <a:off x="6677200" y="787400"/>
            <a:ext cx="1706200" cy="1816844"/>
            <a:chOff x="6677200" y="787400"/>
            <a:chExt cx="1706200" cy="1816844"/>
          </a:xfrm>
        </p:grpSpPr>
        <p:sp>
          <p:nvSpPr>
            <p:cNvPr id="41" name="Прямоугольник 40"/>
            <p:cNvSpPr/>
            <p:nvPr/>
          </p:nvSpPr>
          <p:spPr>
            <a:xfrm>
              <a:off x="66772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2" name="Рисунок 51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87700" y="817974"/>
              <a:ext cx="1575652" cy="1685948"/>
            </a:xfrm>
            <a:prstGeom prst="rect">
              <a:avLst/>
            </a:prstGeom>
          </p:spPr>
        </p:pic>
      </p:grpSp>
      <p:pic>
        <p:nvPicPr>
          <p:cNvPr id="54" name="Рисунок 53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63160" y="3784600"/>
            <a:ext cx="2182966" cy="2884487"/>
          </a:xfrm>
          <a:prstGeom prst="rect">
            <a:avLst/>
          </a:prstGeom>
        </p:spPr>
      </p:pic>
      <p:pic>
        <p:nvPicPr>
          <p:cNvPr id="55" name="Рисунок 54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9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075" y="5921844"/>
            <a:ext cx="828145" cy="6619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29273434"/>
      </p:ext>
    </p:extLst>
  </p:cSld>
  <p:clrMapOvr>
    <a:masterClrMapping/>
  </p:clrMapOvr>
  <p:transition spd="slow" advClick="0">
    <p:pull dir="r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1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1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>
                      <p:stCondLst>
                        <p:cond delay="0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3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6" fill="hold">
                      <p:stCondLst>
                        <p:cond delay="0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5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1" fill="hold">
                      <p:stCondLst>
                        <p:cond delay="0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6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1" fill="hold">
                      <p:stCondLst>
                        <p:cond delay="0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65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6" fill="hold">
                      <p:stCondLst>
                        <p:cond delay="0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7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6" fill="hold">
                      <p:stCondLst>
                        <p:cond delay="0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8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1" fill="hold">
                      <p:stCondLst>
                        <p:cond delay="0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агетная рамка 2"/>
          <p:cNvSpPr/>
          <p:nvPr/>
        </p:nvSpPr>
        <p:spPr>
          <a:xfrm>
            <a:off x="424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Б</a:t>
            </a:r>
          </a:p>
        </p:txBody>
      </p:sp>
      <p:sp>
        <p:nvSpPr>
          <p:cNvPr id="3" name="Багетная рамка 3"/>
          <p:cNvSpPr/>
          <p:nvPr/>
        </p:nvSpPr>
        <p:spPr>
          <a:xfrm>
            <a:off x="478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В</a:t>
            </a:r>
          </a:p>
        </p:txBody>
      </p:sp>
      <p:sp>
        <p:nvSpPr>
          <p:cNvPr id="4" name="Багетная рамка 4"/>
          <p:cNvSpPr/>
          <p:nvPr/>
        </p:nvSpPr>
        <p:spPr>
          <a:xfrm>
            <a:off x="586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Д</a:t>
            </a:r>
          </a:p>
        </p:txBody>
      </p:sp>
      <p:sp>
        <p:nvSpPr>
          <p:cNvPr id="5" name="Багетная рамка 5"/>
          <p:cNvSpPr/>
          <p:nvPr/>
        </p:nvSpPr>
        <p:spPr>
          <a:xfrm>
            <a:off x="640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6" name="Багетная рамка 6"/>
          <p:cNvSpPr/>
          <p:nvPr/>
        </p:nvSpPr>
        <p:spPr>
          <a:xfrm>
            <a:off x="694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Ё</a:t>
            </a:r>
          </a:p>
        </p:txBody>
      </p:sp>
      <p:sp>
        <p:nvSpPr>
          <p:cNvPr id="7" name="Багетная рамка 7"/>
          <p:cNvSpPr/>
          <p:nvPr/>
        </p:nvSpPr>
        <p:spPr>
          <a:xfrm>
            <a:off x="748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Ж</a:t>
            </a:r>
          </a:p>
        </p:txBody>
      </p:sp>
      <p:sp>
        <p:nvSpPr>
          <p:cNvPr id="8" name="Багетная рамка 8"/>
          <p:cNvSpPr/>
          <p:nvPr/>
        </p:nvSpPr>
        <p:spPr>
          <a:xfrm>
            <a:off x="338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Й</a:t>
            </a:r>
          </a:p>
        </p:txBody>
      </p:sp>
      <p:sp>
        <p:nvSpPr>
          <p:cNvPr id="9" name="Багетная рамка 9"/>
          <p:cNvSpPr/>
          <p:nvPr/>
        </p:nvSpPr>
        <p:spPr>
          <a:xfrm>
            <a:off x="500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М</a:t>
            </a:r>
          </a:p>
        </p:txBody>
      </p:sp>
      <p:sp>
        <p:nvSpPr>
          <p:cNvPr id="10" name="Багетная рамка 10"/>
          <p:cNvSpPr/>
          <p:nvPr/>
        </p:nvSpPr>
        <p:spPr>
          <a:xfrm>
            <a:off x="608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11" name="Багетная рамка 11"/>
          <p:cNvSpPr/>
          <p:nvPr/>
        </p:nvSpPr>
        <p:spPr>
          <a:xfrm>
            <a:off x="663302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12" name="Багетная рамка 12"/>
          <p:cNvSpPr/>
          <p:nvPr/>
        </p:nvSpPr>
        <p:spPr>
          <a:xfrm>
            <a:off x="717314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13" name="Багетная рамка 13"/>
          <p:cNvSpPr/>
          <p:nvPr/>
        </p:nvSpPr>
        <p:spPr>
          <a:xfrm>
            <a:off x="771314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14" name="Багетная рамка 14"/>
          <p:cNvSpPr/>
          <p:nvPr/>
        </p:nvSpPr>
        <p:spPr>
          <a:xfrm>
            <a:off x="825326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Т</a:t>
            </a:r>
          </a:p>
        </p:txBody>
      </p:sp>
      <p:sp>
        <p:nvSpPr>
          <p:cNvPr id="15" name="Багетная рамка 15"/>
          <p:cNvSpPr/>
          <p:nvPr/>
        </p:nvSpPr>
        <p:spPr>
          <a:xfrm>
            <a:off x="879326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У</a:t>
            </a:r>
          </a:p>
        </p:txBody>
      </p:sp>
      <p:sp>
        <p:nvSpPr>
          <p:cNvPr id="16" name="Багетная рамка 16"/>
          <p:cNvSpPr/>
          <p:nvPr/>
        </p:nvSpPr>
        <p:spPr>
          <a:xfrm>
            <a:off x="316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Ф</a:t>
            </a:r>
          </a:p>
        </p:txBody>
      </p:sp>
      <p:sp>
        <p:nvSpPr>
          <p:cNvPr id="17" name="Багетная рамка 17"/>
          <p:cNvSpPr/>
          <p:nvPr/>
        </p:nvSpPr>
        <p:spPr>
          <a:xfrm>
            <a:off x="370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Х</a:t>
            </a:r>
          </a:p>
        </p:txBody>
      </p:sp>
      <p:sp>
        <p:nvSpPr>
          <p:cNvPr id="18" name="Багетная рамка 18"/>
          <p:cNvSpPr/>
          <p:nvPr/>
        </p:nvSpPr>
        <p:spPr>
          <a:xfrm>
            <a:off x="424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Ц</a:t>
            </a:r>
          </a:p>
        </p:txBody>
      </p:sp>
      <p:sp>
        <p:nvSpPr>
          <p:cNvPr id="19" name="Багетная рамка 19"/>
          <p:cNvSpPr/>
          <p:nvPr/>
        </p:nvSpPr>
        <p:spPr>
          <a:xfrm>
            <a:off x="478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Ч</a:t>
            </a:r>
          </a:p>
        </p:txBody>
      </p:sp>
      <p:sp>
        <p:nvSpPr>
          <p:cNvPr id="20" name="Багетная рамка 20"/>
          <p:cNvSpPr/>
          <p:nvPr/>
        </p:nvSpPr>
        <p:spPr>
          <a:xfrm>
            <a:off x="532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Ш</a:t>
            </a:r>
          </a:p>
        </p:txBody>
      </p:sp>
      <p:sp>
        <p:nvSpPr>
          <p:cNvPr id="21" name="Багетная рамка 21"/>
          <p:cNvSpPr/>
          <p:nvPr/>
        </p:nvSpPr>
        <p:spPr>
          <a:xfrm>
            <a:off x="586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Щ</a:t>
            </a:r>
          </a:p>
        </p:txBody>
      </p:sp>
      <p:sp>
        <p:nvSpPr>
          <p:cNvPr id="22" name="Багетная рамка 22"/>
          <p:cNvSpPr/>
          <p:nvPr/>
        </p:nvSpPr>
        <p:spPr>
          <a:xfrm>
            <a:off x="640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Ъ</a:t>
            </a:r>
          </a:p>
        </p:txBody>
      </p:sp>
      <p:sp>
        <p:nvSpPr>
          <p:cNvPr id="23" name="Багетная рамка 23"/>
          <p:cNvSpPr/>
          <p:nvPr/>
        </p:nvSpPr>
        <p:spPr>
          <a:xfrm>
            <a:off x="694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Ы</a:t>
            </a:r>
          </a:p>
        </p:txBody>
      </p:sp>
      <p:sp>
        <p:nvSpPr>
          <p:cNvPr id="24" name="Багетная рамка 24"/>
          <p:cNvSpPr/>
          <p:nvPr/>
        </p:nvSpPr>
        <p:spPr>
          <a:xfrm>
            <a:off x="748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Ь</a:t>
            </a:r>
          </a:p>
        </p:txBody>
      </p:sp>
      <p:sp>
        <p:nvSpPr>
          <p:cNvPr id="25" name="Багетная рамка 25"/>
          <p:cNvSpPr/>
          <p:nvPr/>
        </p:nvSpPr>
        <p:spPr>
          <a:xfrm>
            <a:off x="802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Э</a:t>
            </a:r>
          </a:p>
        </p:txBody>
      </p:sp>
      <p:sp>
        <p:nvSpPr>
          <p:cNvPr id="26" name="Багетная рамка 26"/>
          <p:cNvSpPr/>
          <p:nvPr/>
        </p:nvSpPr>
        <p:spPr>
          <a:xfrm>
            <a:off x="856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Ю</a:t>
            </a:r>
          </a:p>
        </p:txBody>
      </p:sp>
      <p:sp>
        <p:nvSpPr>
          <p:cNvPr id="27" name="Багетная рамка 27"/>
          <p:cNvSpPr/>
          <p:nvPr/>
        </p:nvSpPr>
        <p:spPr>
          <a:xfrm>
            <a:off x="910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28" name="Багетная рамка 28"/>
          <p:cNvSpPr/>
          <p:nvPr/>
        </p:nvSpPr>
        <p:spPr>
          <a:xfrm>
            <a:off x="532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Г</a:t>
            </a:r>
          </a:p>
        </p:txBody>
      </p:sp>
      <p:sp>
        <p:nvSpPr>
          <p:cNvPr id="29" name="Багетная рамка 29"/>
          <p:cNvSpPr/>
          <p:nvPr/>
        </p:nvSpPr>
        <p:spPr>
          <a:xfrm>
            <a:off x="802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30" name="Багетная рамка 30"/>
          <p:cNvSpPr/>
          <p:nvPr/>
        </p:nvSpPr>
        <p:spPr>
          <a:xfrm>
            <a:off x="856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31" name="Багетная рамка 31"/>
          <p:cNvSpPr/>
          <p:nvPr/>
        </p:nvSpPr>
        <p:spPr>
          <a:xfrm>
            <a:off x="392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32" name="Багетная рамка 32"/>
          <p:cNvSpPr/>
          <p:nvPr/>
        </p:nvSpPr>
        <p:spPr>
          <a:xfrm>
            <a:off x="446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33" name="Багетная рамка 33"/>
          <p:cNvSpPr/>
          <p:nvPr/>
        </p:nvSpPr>
        <p:spPr>
          <a:xfrm>
            <a:off x="554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34" name="Багетная рамка 34"/>
          <p:cNvSpPr/>
          <p:nvPr/>
        </p:nvSpPr>
        <p:spPr>
          <a:xfrm>
            <a:off x="370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365606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Л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5188600" y="3105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У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667720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Н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820974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А</a:t>
            </a:r>
          </a:p>
        </p:txBody>
      </p:sp>
      <p:grpSp>
        <p:nvGrpSpPr>
          <p:cNvPr id="43" name="Группа 42"/>
          <p:cNvGrpSpPr/>
          <p:nvPr/>
        </p:nvGrpSpPr>
        <p:grpSpPr>
          <a:xfrm>
            <a:off x="292096" y="537813"/>
            <a:ext cx="2432143" cy="2807379"/>
            <a:chOff x="6786020" y="787400"/>
            <a:chExt cx="1706200" cy="1816844"/>
          </a:xfrm>
        </p:grpSpPr>
        <p:sp>
          <p:nvSpPr>
            <p:cNvPr id="44" name="Прямоугольник 43"/>
            <p:cNvSpPr/>
            <p:nvPr/>
          </p:nvSpPr>
          <p:spPr>
            <a:xfrm>
              <a:off x="678602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5" name="Рисунок 4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14317" y="878862"/>
              <a:ext cx="1529554" cy="1608589"/>
            </a:xfrm>
            <a:prstGeom prst="rect">
              <a:avLst/>
            </a:prstGeom>
          </p:spPr>
        </p:pic>
      </p:grpSp>
      <p:grpSp>
        <p:nvGrpSpPr>
          <p:cNvPr id="47" name="Группа 46"/>
          <p:cNvGrpSpPr/>
          <p:nvPr/>
        </p:nvGrpSpPr>
        <p:grpSpPr>
          <a:xfrm>
            <a:off x="2948300" y="787400"/>
            <a:ext cx="1706200" cy="1816844"/>
            <a:chOff x="2948300" y="787400"/>
            <a:chExt cx="1706200" cy="1816844"/>
          </a:xfrm>
        </p:grpSpPr>
        <p:sp>
          <p:nvSpPr>
            <p:cNvPr id="39" name="Прямоугольник 38"/>
            <p:cNvSpPr/>
            <p:nvPr/>
          </p:nvSpPr>
          <p:spPr>
            <a:xfrm>
              <a:off x="29483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85880" y="887722"/>
              <a:ext cx="1616199" cy="1616199"/>
            </a:xfrm>
            <a:prstGeom prst="rect">
              <a:avLst/>
            </a:prstGeom>
          </p:spPr>
        </p:pic>
      </p:grpSp>
      <p:grpSp>
        <p:nvGrpSpPr>
          <p:cNvPr id="50" name="Группа 49"/>
          <p:cNvGrpSpPr/>
          <p:nvPr/>
        </p:nvGrpSpPr>
        <p:grpSpPr>
          <a:xfrm>
            <a:off x="4818000" y="787400"/>
            <a:ext cx="1706200" cy="1816844"/>
            <a:chOff x="4818000" y="787400"/>
            <a:chExt cx="1706200" cy="1816844"/>
          </a:xfrm>
        </p:grpSpPr>
        <p:sp>
          <p:nvSpPr>
            <p:cNvPr id="40" name="Прямоугольник 39"/>
            <p:cNvSpPr/>
            <p:nvPr/>
          </p:nvSpPr>
          <p:spPr>
            <a:xfrm>
              <a:off x="48180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8" name="Рисунок 47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79531" y="905259"/>
              <a:ext cx="1560909" cy="1451646"/>
            </a:xfrm>
            <a:prstGeom prst="rect">
              <a:avLst/>
            </a:prstGeom>
          </p:spPr>
        </p:pic>
      </p:grpSp>
      <p:grpSp>
        <p:nvGrpSpPr>
          <p:cNvPr id="51" name="Группа 50"/>
          <p:cNvGrpSpPr/>
          <p:nvPr/>
        </p:nvGrpSpPr>
        <p:grpSpPr>
          <a:xfrm>
            <a:off x="8523260" y="787400"/>
            <a:ext cx="1706200" cy="1816844"/>
            <a:chOff x="8523260" y="787400"/>
            <a:chExt cx="1706200" cy="1816844"/>
          </a:xfrm>
        </p:grpSpPr>
        <p:sp>
          <p:nvSpPr>
            <p:cNvPr id="42" name="Прямоугольник 41"/>
            <p:cNvSpPr/>
            <p:nvPr/>
          </p:nvSpPr>
          <p:spPr>
            <a:xfrm>
              <a:off x="852326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9" name="Рисунок 4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67200" y="937150"/>
              <a:ext cx="1662259" cy="1662259"/>
            </a:xfrm>
            <a:prstGeom prst="rect">
              <a:avLst/>
            </a:prstGeom>
          </p:spPr>
        </p:pic>
      </p:grpSp>
      <p:grpSp>
        <p:nvGrpSpPr>
          <p:cNvPr id="53" name="Группа 52"/>
          <p:cNvGrpSpPr/>
          <p:nvPr/>
        </p:nvGrpSpPr>
        <p:grpSpPr>
          <a:xfrm>
            <a:off x="6677200" y="787400"/>
            <a:ext cx="1706200" cy="1816844"/>
            <a:chOff x="6677200" y="787400"/>
            <a:chExt cx="1706200" cy="1816844"/>
          </a:xfrm>
        </p:grpSpPr>
        <p:sp>
          <p:nvSpPr>
            <p:cNvPr id="41" name="Прямоугольник 40"/>
            <p:cNvSpPr/>
            <p:nvPr/>
          </p:nvSpPr>
          <p:spPr>
            <a:xfrm>
              <a:off x="66772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2" name="Рисунок 51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87700" y="878340"/>
              <a:ext cx="1575652" cy="1565216"/>
            </a:xfrm>
            <a:prstGeom prst="rect">
              <a:avLst/>
            </a:prstGeom>
          </p:spPr>
        </p:pic>
      </p:grpSp>
      <p:pic>
        <p:nvPicPr>
          <p:cNvPr id="54" name="Рисунок 53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63160" y="3784600"/>
            <a:ext cx="2182966" cy="2884487"/>
          </a:xfrm>
          <a:prstGeom prst="rect">
            <a:avLst/>
          </a:prstGeom>
        </p:spPr>
      </p:pic>
      <p:pic>
        <p:nvPicPr>
          <p:cNvPr id="55" name="Рисунок 54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9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075" y="5921844"/>
            <a:ext cx="828145" cy="6619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577602"/>
      </p:ext>
    </p:extLst>
  </p:cSld>
  <p:clrMapOvr>
    <a:masterClrMapping/>
  </p:clrMapOvr>
  <p:transition spd="slow" advClick="0">
    <p:pull dir="r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1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7" fill="hold">
                      <p:stCondLst>
                        <p:cond delay="0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3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" fill="hold">
                      <p:stCondLst>
                        <p:cond delay="0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5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" fill="hold">
                      <p:stCondLst>
                        <p:cond delay="0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3" dur="1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000"/>
                            </p:stCondLst>
                            <p:childTnLst>
                              <p:par>
                                <p:cTn id="1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7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6" fill="hold">
                      <p:stCondLst>
                        <p:cond delay="0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8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1" fill="hold">
                      <p:stCondLst>
                        <p:cond delay="0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агетная рамка 2"/>
          <p:cNvSpPr/>
          <p:nvPr/>
        </p:nvSpPr>
        <p:spPr>
          <a:xfrm>
            <a:off x="424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Б</a:t>
            </a:r>
          </a:p>
        </p:txBody>
      </p:sp>
      <p:sp>
        <p:nvSpPr>
          <p:cNvPr id="3" name="Багетная рамка 3"/>
          <p:cNvSpPr/>
          <p:nvPr/>
        </p:nvSpPr>
        <p:spPr>
          <a:xfrm>
            <a:off x="478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В</a:t>
            </a:r>
          </a:p>
        </p:txBody>
      </p:sp>
      <p:sp>
        <p:nvSpPr>
          <p:cNvPr id="4" name="Багетная рамка 4"/>
          <p:cNvSpPr/>
          <p:nvPr/>
        </p:nvSpPr>
        <p:spPr>
          <a:xfrm>
            <a:off x="586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Д</a:t>
            </a:r>
          </a:p>
        </p:txBody>
      </p:sp>
      <p:sp>
        <p:nvSpPr>
          <p:cNvPr id="5" name="Багетная рамка 5"/>
          <p:cNvSpPr/>
          <p:nvPr/>
        </p:nvSpPr>
        <p:spPr>
          <a:xfrm>
            <a:off x="640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6" name="Багетная рамка 6"/>
          <p:cNvSpPr/>
          <p:nvPr/>
        </p:nvSpPr>
        <p:spPr>
          <a:xfrm>
            <a:off x="694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Ё</a:t>
            </a:r>
          </a:p>
        </p:txBody>
      </p:sp>
      <p:sp>
        <p:nvSpPr>
          <p:cNvPr id="7" name="Багетная рамка 7"/>
          <p:cNvSpPr/>
          <p:nvPr/>
        </p:nvSpPr>
        <p:spPr>
          <a:xfrm>
            <a:off x="748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Ж</a:t>
            </a:r>
          </a:p>
        </p:txBody>
      </p:sp>
      <p:sp>
        <p:nvSpPr>
          <p:cNvPr id="8" name="Багетная рамка 8"/>
          <p:cNvSpPr/>
          <p:nvPr/>
        </p:nvSpPr>
        <p:spPr>
          <a:xfrm>
            <a:off x="338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Й</a:t>
            </a:r>
          </a:p>
        </p:txBody>
      </p:sp>
      <p:sp>
        <p:nvSpPr>
          <p:cNvPr id="9" name="Багетная рамка 9"/>
          <p:cNvSpPr/>
          <p:nvPr/>
        </p:nvSpPr>
        <p:spPr>
          <a:xfrm>
            <a:off x="500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М</a:t>
            </a:r>
          </a:p>
        </p:txBody>
      </p:sp>
      <p:sp>
        <p:nvSpPr>
          <p:cNvPr id="10" name="Багетная рамка 10"/>
          <p:cNvSpPr/>
          <p:nvPr/>
        </p:nvSpPr>
        <p:spPr>
          <a:xfrm>
            <a:off x="608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11" name="Багетная рамка 11"/>
          <p:cNvSpPr/>
          <p:nvPr/>
        </p:nvSpPr>
        <p:spPr>
          <a:xfrm>
            <a:off x="663302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12" name="Багетная рамка 12"/>
          <p:cNvSpPr/>
          <p:nvPr/>
        </p:nvSpPr>
        <p:spPr>
          <a:xfrm>
            <a:off x="717314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13" name="Багетная рамка 13"/>
          <p:cNvSpPr/>
          <p:nvPr/>
        </p:nvSpPr>
        <p:spPr>
          <a:xfrm>
            <a:off x="771314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14" name="Багетная рамка 14"/>
          <p:cNvSpPr/>
          <p:nvPr/>
        </p:nvSpPr>
        <p:spPr>
          <a:xfrm>
            <a:off x="825326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Т</a:t>
            </a:r>
          </a:p>
        </p:txBody>
      </p:sp>
      <p:sp>
        <p:nvSpPr>
          <p:cNvPr id="15" name="Багетная рамка 15"/>
          <p:cNvSpPr/>
          <p:nvPr/>
        </p:nvSpPr>
        <p:spPr>
          <a:xfrm>
            <a:off x="879326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У</a:t>
            </a:r>
          </a:p>
        </p:txBody>
      </p:sp>
      <p:sp>
        <p:nvSpPr>
          <p:cNvPr id="16" name="Багетная рамка 16"/>
          <p:cNvSpPr/>
          <p:nvPr/>
        </p:nvSpPr>
        <p:spPr>
          <a:xfrm>
            <a:off x="316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Ф</a:t>
            </a:r>
          </a:p>
        </p:txBody>
      </p:sp>
      <p:sp>
        <p:nvSpPr>
          <p:cNvPr id="17" name="Багетная рамка 17"/>
          <p:cNvSpPr/>
          <p:nvPr/>
        </p:nvSpPr>
        <p:spPr>
          <a:xfrm>
            <a:off x="370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Х</a:t>
            </a:r>
          </a:p>
        </p:txBody>
      </p:sp>
      <p:sp>
        <p:nvSpPr>
          <p:cNvPr id="18" name="Багетная рамка 18"/>
          <p:cNvSpPr/>
          <p:nvPr/>
        </p:nvSpPr>
        <p:spPr>
          <a:xfrm>
            <a:off x="424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Ц</a:t>
            </a:r>
          </a:p>
        </p:txBody>
      </p:sp>
      <p:sp>
        <p:nvSpPr>
          <p:cNvPr id="19" name="Багетная рамка 19"/>
          <p:cNvSpPr/>
          <p:nvPr/>
        </p:nvSpPr>
        <p:spPr>
          <a:xfrm>
            <a:off x="478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Ч</a:t>
            </a:r>
          </a:p>
        </p:txBody>
      </p:sp>
      <p:sp>
        <p:nvSpPr>
          <p:cNvPr id="20" name="Багетная рамка 20"/>
          <p:cNvSpPr/>
          <p:nvPr/>
        </p:nvSpPr>
        <p:spPr>
          <a:xfrm>
            <a:off x="532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Ш</a:t>
            </a:r>
          </a:p>
        </p:txBody>
      </p:sp>
      <p:sp>
        <p:nvSpPr>
          <p:cNvPr id="21" name="Багетная рамка 21"/>
          <p:cNvSpPr/>
          <p:nvPr/>
        </p:nvSpPr>
        <p:spPr>
          <a:xfrm>
            <a:off x="586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Щ</a:t>
            </a:r>
          </a:p>
        </p:txBody>
      </p:sp>
      <p:sp>
        <p:nvSpPr>
          <p:cNvPr id="22" name="Багетная рамка 22"/>
          <p:cNvSpPr/>
          <p:nvPr/>
        </p:nvSpPr>
        <p:spPr>
          <a:xfrm>
            <a:off x="640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Ъ</a:t>
            </a:r>
          </a:p>
        </p:txBody>
      </p:sp>
      <p:sp>
        <p:nvSpPr>
          <p:cNvPr id="23" name="Багетная рамка 23"/>
          <p:cNvSpPr/>
          <p:nvPr/>
        </p:nvSpPr>
        <p:spPr>
          <a:xfrm>
            <a:off x="694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Ы</a:t>
            </a:r>
          </a:p>
        </p:txBody>
      </p:sp>
      <p:sp>
        <p:nvSpPr>
          <p:cNvPr id="24" name="Багетная рамка 24"/>
          <p:cNvSpPr/>
          <p:nvPr/>
        </p:nvSpPr>
        <p:spPr>
          <a:xfrm>
            <a:off x="748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Ь</a:t>
            </a:r>
          </a:p>
        </p:txBody>
      </p:sp>
      <p:sp>
        <p:nvSpPr>
          <p:cNvPr id="25" name="Багетная рамка 25"/>
          <p:cNvSpPr/>
          <p:nvPr/>
        </p:nvSpPr>
        <p:spPr>
          <a:xfrm>
            <a:off x="802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Э</a:t>
            </a:r>
          </a:p>
        </p:txBody>
      </p:sp>
      <p:sp>
        <p:nvSpPr>
          <p:cNvPr id="26" name="Багетная рамка 26"/>
          <p:cNvSpPr/>
          <p:nvPr/>
        </p:nvSpPr>
        <p:spPr>
          <a:xfrm>
            <a:off x="856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Ю</a:t>
            </a:r>
          </a:p>
        </p:txBody>
      </p:sp>
      <p:sp>
        <p:nvSpPr>
          <p:cNvPr id="27" name="Багетная рамка 27"/>
          <p:cNvSpPr/>
          <p:nvPr/>
        </p:nvSpPr>
        <p:spPr>
          <a:xfrm>
            <a:off x="910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28" name="Багетная рамка 28"/>
          <p:cNvSpPr/>
          <p:nvPr/>
        </p:nvSpPr>
        <p:spPr>
          <a:xfrm>
            <a:off x="532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Г</a:t>
            </a:r>
          </a:p>
        </p:txBody>
      </p:sp>
      <p:sp>
        <p:nvSpPr>
          <p:cNvPr id="29" name="Багетная рамка 29"/>
          <p:cNvSpPr/>
          <p:nvPr/>
        </p:nvSpPr>
        <p:spPr>
          <a:xfrm>
            <a:off x="802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30" name="Багетная рамка 30"/>
          <p:cNvSpPr/>
          <p:nvPr/>
        </p:nvSpPr>
        <p:spPr>
          <a:xfrm>
            <a:off x="856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31" name="Багетная рамка 31"/>
          <p:cNvSpPr/>
          <p:nvPr/>
        </p:nvSpPr>
        <p:spPr>
          <a:xfrm>
            <a:off x="392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32" name="Багетная рамка 32"/>
          <p:cNvSpPr/>
          <p:nvPr/>
        </p:nvSpPr>
        <p:spPr>
          <a:xfrm>
            <a:off x="446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33" name="Багетная рамка 33"/>
          <p:cNvSpPr/>
          <p:nvPr/>
        </p:nvSpPr>
        <p:spPr>
          <a:xfrm>
            <a:off x="554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34" name="Багетная рамка 34"/>
          <p:cNvSpPr/>
          <p:nvPr/>
        </p:nvSpPr>
        <p:spPr>
          <a:xfrm>
            <a:off x="370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365606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З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5188600" y="3105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О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667720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Н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820974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Т</a:t>
            </a:r>
          </a:p>
        </p:txBody>
      </p:sp>
      <p:grpSp>
        <p:nvGrpSpPr>
          <p:cNvPr id="43" name="Группа 42"/>
          <p:cNvGrpSpPr/>
          <p:nvPr/>
        </p:nvGrpSpPr>
        <p:grpSpPr>
          <a:xfrm>
            <a:off x="337816" y="492093"/>
            <a:ext cx="2432143" cy="2807379"/>
            <a:chOff x="6786020" y="787400"/>
            <a:chExt cx="1706200" cy="1816844"/>
          </a:xfrm>
        </p:grpSpPr>
        <p:sp>
          <p:nvSpPr>
            <p:cNvPr id="44" name="Прямоугольник 43"/>
            <p:cNvSpPr/>
            <p:nvPr/>
          </p:nvSpPr>
          <p:spPr>
            <a:xfrm>
              <a:off x="678602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5" name="Рисунок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96498" y="915701"/>
              <a:ext cx="1416583" cy="1415727"/>
            </a:xfrm>
            <a:prstGeom prst="rect">
              <a:avLst/>
            </a:prstGeom>
          </p:spPr>
        </p:pic>
      </p:grpSp>
      <p:grpSp>
        <p:nvGrpSpPr>
          <p:cNvPr id="47" name="Группа 46"/>
          <p:cNvGrpSpPr/>
          <p:nvPr/>
        </p:nvGrpSpPr>
        <p:grpSpPr>
          <a:xfrm>
            <a:off x="2948300" y="787400"/>
            <a:ext cx="1706200" cy="1816844"/>
            <a:chOff x="2948300" y="787400"/>
            <a:chExt cx="1706200" cy="1816844"/>
          </a:xfrm>
        </p:grpSpPr>
        <p:sp>
          <p:nvSpPr>
            <p:cNvPr id="39" name="Прямоугольник 38"/>
            <p:cNvSpPr/>
            <p:nvPr/>
          </p:nvSpPr>
          <p:spPr>
            <a:xfrm>
              <a:off x="29483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58221" y="887722"/>
              <a:ext cx="1471517" cy="1616199"/>
            </a:xfrm>
            <a:prstGeom prst="rect">
              <a:avLst/>
            </a:prstGeom>
          </p:spPr>
        </p:pic>
      </p:grpSp>
      <p:grpSp>
        <p:nvGrpSpPr>
          <p:cNvPr id="50" name="Группа 49"/>
          <p:cNvGrpSpPr/>
          <p:nvPr/>
        </p:nvGrpSpPr>
        <p:grpSpPr>
          <a:xfrm>
            <a:off x="4818000" y="787400"/>
            <a:ext cx="1706200" cy="1816844"/>
            <a:chOff x="4818000" y="787400"/>
            <a:chExt cx="1706200" cy="1816844"/>
          </a:xfrm>
        </p:grpSpPr>
        <p:sp>
          <p:nvSpPr>
            <p:cNvPr id="40" name="Прямоугольник 39"/>
            <p:cNvSpPr/>
            <p:nvPr/>
          </p:nvSpPr>
          <p:spPr>
            <a:xfrm>
              <a:off x="48180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8" name="Рисунок 47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03201" y="868955"/>
              <a:ext cx="1404000" cy="1654167"/>
            </a:xfrm>
            <a:prstGeom prst="rect">
              <a:avLst/>
            </a:prstGeom>
          </p:spPr>
        </p:pic>
      </p:grpSp>
      <p:grpSp>
        <p:nvGrpSpPr>
          <p:cNvPr id="51" name="Группа 50"/>
          <p:cNvGrpSpPr/>
          <p:nvPr/>
        </p:nvGrpSpPr>
        <p:grpSpPr>
          <a:xfrm>
            <a:off x="8517967" y="787400"/>
            <a:ext cx="1711493" cy="1816844"/>
            <a:chOff x="8517967" y="787400"/>
            <a:chExt cx="1711493" cy="1816844"/>
          </a:xfrm>
        </p:grpSpPr>
        <p:sp>
          <p:nvSpPr>
            <p:cNvPr id="42" name="Прямоугольник 41"/>
            <p:cNvSpPr/>
            <p:nvPr/>
          </p:nvSpPr>
          <p:spPr>
            <a:xfrm>
              <a:off x="852326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9" name="Рисунок 48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17967" y="979894"/>
              <a:ext cx="1711493" cy="1366462"/>
            </a:xfrm>
            <a:prstGeom prst="rect">
              <a:avLst/>
            </a:prstGeom>
          </p:spPr>
        </p:pic>
      </p:grpSp>
      <p:grpSp>
        <p:nvGrpSpPr>
          <p:cNvPr id="53" name="Группа 52"/>
          <p:cNvGrpSpPr/>
          <p:nvPr/>
        </p:nvGrpSpPr>
        <p:grpSpPr>
          <a:xfrm>
            <a:off x="6677200" y="787400"/>
            <a:ext cx="1706200" cy="1816844"/>
            <a:chOff x="6677200" y="787400"/>
            <a:chExt cx="1706200" cy="1816844"/>
          </a:xfrm>
        </p:grpSpPr>
        <p:sp>
          <p:nvSpPr>
            <p:cNvPr id="41" name="Прямоугольник 40"/>
            <p:cNvSpPr/>
            <p:nvPr/>
          </p:nvSpPr>
          <p:spPr>
            <a:xfrm>
              <a:off x="66772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2" name="Рисунок 51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11767" y="817974"/>
              <a:ext cx="1327518" cy="1685948"/>
            </a:xfrm>
            <a:prstGeom prst="rect">
              <a:avLst/>
            </a:prstGeom>
          </p:spPr>
        </p:pic>
      </p:grpSp>
      <p:pic>
        <p:nvPicPr>
          <p:cNvPr id="54" name="Рисунок 53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63160" y="3784600"/>
            <a:ext cx="2182966" cy="2884487"/>
          </a:xfrm>
          <a:prstGeom prst="rect">
            <a:avLst/>
          </a:prstGeom>
        </p:spPr>
      </p:pic>
      <p:pic>
        <p:nvPicPr>
          <p:cNvPr id="55" name="Рисунок 54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9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075" y="5921844"/>
            <a:ext cx="828145" cy="6619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30226539"/>
      </p:ext>
    </p:extLst>
  </p:cSld>
  <p:clrMapOvr>
    <a:masterClrMapping/>
  </p:clrMapOvr>
  <p:transition spd="slow" advClick="0">
    <p:pull dir="r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1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>
                      <p:stCondLst>
                        <p:cond delay="0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4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8" fill="hold">
                      <p:stCondLst>
                        <p:cond delay="0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5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8" fill="hold">
                      <p:stCondLst>
                        <p:cond delay="0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4" dur="1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7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6" fill="hold">
                      <p:stCondLst>
                        <p:cond delay="0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8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1" fill="hold">
                      <p:stCondLst>
                        <p:cond delay="0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агетная рамка 2"/>
          <p:cNvSpPr/>
          <p:nvPr/>
        </p:nvSpPr>
        <p:spPr>
          <a:xfrm>
            <a:off x="424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Б</a:t>
            </a:r>
          </a:p>
        </p:txBody>
      </p:sp>
      <p:sp>
        <p:nvSpPr>
          <p:cNvPr id="3" name="Багетная рамка 3"/>
          <p:cNvSpPr/>
          <p:nvPr/>
        </p:nvSpPr>
        <p:spPr>
          <a:xfrm>
            <a:off x="478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В</a:t>
            </a:r>
          </a:p>
        </p:txBody>
      </p:sp>
      <p:sp>
        <p:nvSpPr>
          <p:cNvPr id="4" name="Багетная рамка 4"/>
          <p:cNvSpPr/>
          <p:nvPr/>
        </p:nvSpPr>
        <p:spPr>
          <a:xfrm>
            <a:off x="586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Д</a:t>
            </a:r>
          </a:p>
        </p:txBody>
      </p:sp>
      <p:sp>
        <p:nvSpPr>
          <p:cNvPr id="5" name="Багетная рамка 5"/>
          <p:cNvSpPr/>
          <p:nvPr/>
        </p:nvSpPr>
        <p:spPr>
          <a:xfrm>
            <a:off x="640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6" name="Багетная рамка 6"/>
          <p:cNvSpPr/>
          <p:nvPr/>
        </p:nvSpPr>
        <p:spPr>
          <a:xfrm>
            <a:off x="694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Ё</a:t>
            </a:r>
          </a:p>
        </p:txBody>
      </p:sp>
      <p:sp>
        <p:nvSpPr>
          <p:cNvPr id="7" name="Багетная рамка 7"/>
          <p:cNvSpPr/>
          <p:nvPr/>
        </p:nvSpPr>
        <p:spPr>
          <a:xfrm>
            <a:off x="748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Ж</a:t>
            </a:r>
          </a:p>
        </p:txBody>
      </p:sp>
      <p:sp>
        <p:nvSpPr>
          <p:cNvPr id="8" name="Багетная рамка 8"/>
          <p:cNvSpPr/>
          <p:nvPr/>
        </p:nvSpPr>
        <p:spPr>
          <a:xfrm>
            <a:off x="338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Й</a:t>
            </a:r>
          </a:p>
        </p:txBody>
      </p:sp>
      <p:sp>
        <p:nvSpPr>
          <p:cNvPr id="9" name="Багетная рамка 9"/>
          <p:cNvSpPr/>
          <p:nvPr/>
        </p:nvSpPr>
        <p:spPr>
          <a:xfrm>
            <a:off x="500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М</a:t>
            </a:r>
          </a:p>
        </p:txBody>
      </p:sp>
      <p:sp>
        <p:nvSpPr>
          <p:cNvPr id="10" name="Багетная рамка 10"/>
          <p:cNvSpPr/>
          <p:nvPr/>
        </p:nvSpPr>
        <p:spPr>
          <a:xfrm>
            <a:off x="608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11" name="Багетная рамка 11"/>
          <p:cNvSpPr/>
          <p:nvPr/>
        </p:nvSpPr>
        <p:spPr>
          <a:xfrm>
            <a:off x="663302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12" name="Багетная рамка 12"/>
          <p:cNvSpPr/>
          <p:nvPr/>
        </p:nvSpPr>
        <p:spPr>
          <a:xfrm>
            <a:off x="717314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13" name="Багетная рамка 13"/>
          <p:cNvSpPr/>
          <p:nvPr/>
        </p:nvSpPr>
        <p:spPr>
          <a:xfrm>
            <a:off x="771314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14" name="Багетная рамка 14"/>
          <p:cNvSpPr/>
          <p:nvPr/>
        </p:nvSpPr>
        <p:spPr>
          <a:xfrm>
            <a:off x="825326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Т</a:t>
            </a:r>
          </a:p>
        </p:txBody>
      </p:sp>
      <p:sp>
        <p:nvSpPr>
          <p:cNvPr id="15" name="Багетная рамка 15"/>
          <p:cNvSpPr/>
          <p:nvPr/>
        </p:nvSpPr>
        <p:spPr>
          <a:xfrm>
            <a:off x="879326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У</a:t>
            </a:r>
          </a:p>
        </p:txBody>
      </p:sp>
      <p:sp>
        <p:nvSpPr>
          <p:cNvPr id="16" name="Багетная рамка 16"/>
          <p:cNvSpPr/>
          <p:nvPr/>
        </p:nvSpPr>
        <p:spPr>
          <a:xfrm>
            <a:off x="316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Ф</a:t>
            </a:r>
          </a:p>
        </p:txBody>
      </p:sp>
      <p:sp>
        <p:nvSpPr>
          <p:cNvPr id="17" name="Багетная рамка 17"/>
          <p:cNvSpPr/>
          <p:nvPr/>
        </p:nvSpPr>
        <p:spPr>
          <a:xfrm>
            <a:off x="370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Х</a:t>
            </a:r>
          </a:p>
        </p:txBody>
      </p:sp>
      <p:sp>
        <p:nvSpPr>
          <p:cNvPr id="18" name="Багетная рамка 18"/>
          <p:cNvSpPr/>
          <p:nvPr/>
        </p:nvSpPr>
        <p:spPr>
          <a:xfrm>
            <a:off x="424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Ц</a:t>
            </a:r>
          </a:p>
        </p:txBody>
      </p:sp>
      <p:sp>
        <p:nvSpPr>
          <p:cNvPr id="19" name="Багетная рамка 19"/>
          <p:cNvSpPr/>
          <p:nvPr/>
        </p:nvSpPr>
        <p:spPr>
          <a:xfrm>
            <a:off x="478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Ч</a:t>
            </a:r>
          </a:p>
        </p:txBody>
      </p:sp>
      <p:sp>
        <p:nvSpPr>
          <p:cNvPr id="20" name="Багетная рамка 20"/>
          <p:cNvSpPr/>
          <p:nvPr/>
        </p:nvSpPr>
        <p:spPr>
          <a:xfrm>
            <a:off x="532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Ш</a:t>
            </a:r>
          </a:p>
        </p:txBody>
      </p:sp>
      <p:sp>
        <p:nvSpPr>
          <p:cNvPr id="21" name="Багетная рамка 21"/>
          <p:cNvSpPr/>
          <p:nvPr/>
        </p:nvSpPr>
        <p:spPr>
          <a:xfrm>
            <a:off x="586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Щ</a:t>
            </a:r>
          </a:p>
        </p:txBody>
      </p:sp>
      <p:sp>
        <p:nvSpPr>
          <p:cNvPr id="22" name="Багетная рамка 22"/>
          <p:cNvSpPr/>
          <p:nvPr/>
        </p:nvSpPr>
        <p:spPr>
          <a:xfrm>
            <a:off x="640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Ъ</a:t>
            </a:r>
          </a:p>
        </p:txBody>
      </p:sp>
      <p:sp>
        <p:nvSpPr>
          <p:cNvPr id="23" name="Багетная рамка 23"/>
          <p:cNvSpPr/>
          <p:nvPr/>
        </p:nvSpPr>
        <p:spPr>
          <a:xfrm>
            <a:off x="694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Ы</a:t>
            </a:r>
          </a:p>
        </p:txBody>
      </p:sp>
      <p:sp>
        <p:nvSpPr>
          <p:cNvPr id="24" name="Багетная рамка 24"/>
          <p:cNvSpPr/>
          <p:nvPr/>
        </p:nvSpPr>
        <p:spPr>
          <a:xfrm>
            <a:off x="748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Ь</a:t>
            </a:r>
          </a:p>
        </p:txBody>
      </p:sp>
      <p:sp>
        <p:nvSpPr>
          <p:cNvPr id="25" name="Багетная рамка 25"/>
          <p:cNvSpPr/>
          <p:nvPr/>
        </p:nvSpPr>
        <p:spPr>
          <a:xfrm>
            <a:off x="802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Э</a:t>
            </a:r>
          </a:p>
        </p:txBody>
      </p:sp>
      <p:sp>
        <p:nvSpPr>
          <p:cNvPr id="26" name="Багетная рамка 26"/>
          <p:cNvSpPr/>
          <p:nvPr/>
        </p:nvSpPr>
        <p:spPr>
          <a:xfrm>
            <a:off x="856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Ю</a:t>
            </a:r>
          </a:p>
        </p:txBody>
      </p:sp>
      <p:sp>
        <p:nvSpPr>
          <p:cNvPr id="27" name="Багетная рамка 27"/>
          <p:cNvSpPr/>
          <p:nvPr/>
        </p:nvSpPr>
        <p:spPr>
          <a:xfrm>
            <a:off x="910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28" name="Багетная рамка 28"/>
          <p:cNvSpPr/>
          <p:nvPr/>
        </p:nvSpPr>
        <p:spPr>
          <a:xfrm>
            <a:off x="532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Г</a:t>
            </a:r>
          </a:p>
        </p:txBody>
      </p:sp>
      <p:sp>
        <p:nvSpPr>
          <p:cNvPr id="29" name="Багетная рамка 29"/>
          <p:cNvSpPr/>
          <p:nvPr/>
        </p:nvSpPr>
        <p:spPr>
          <a:xfrm>
            <a:off x="802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30" name="Багетная рамка 30"/>
          <p:cNvSpPr/>
          <p:nvPr/>
        </p:nvSpPr>
        <p:spPr>
          <a:xfrm>
            <a:off x="856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31" name="Багетная рамка 31"/>
          <p:cNvSpPr/>
          <p:nvPr/>
        </p:nvSpPr>
        <p:spPr>
          <a:xfrm>
            <a:off x="392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32" name="Багетная рамка 32"/>
          <p:cNvSpPr/>
          <p:nvPr/>
        </p:nvSpPr>
        <p:spPr>
          <a:xfrm>
            <a:off x="446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33" name="Багетная рамка 33"/>
          <p:cNvSpPr/>
          <p:nvPr/>
        </p:nvSpPr>
        <p:spPr>
          <a:xfrm>
            <a:off x="554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34" name="Багетная рамка 34"/>
          <p:cNvSpPr/>
          <p:nvPr/>
        </p:nvSpPr>
        <p:spPr>
          <a:xfrm>
            <a:off x="370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365606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У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5188600" y="3105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Т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667720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К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820974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А</a:t>
            </a:r>
          </a:p>
        </p:txBody>
      </p:sp>
      <p:grpSp>
        <p:nvGrpSpPr>
          <p:cNvPr id="43" name="Группа 42"/>
          <p:cNvGrpSpPr/>
          <p:nvPr/>
        </p:nvGrpSpPr>
        <p:grpSpPr>
          <a:xfrm>
            <a:off x="337813" y="492093"/>
            <a:ext cx="2432144" cy="2807379"/>
            <a:chOff x="6786019" y="787400"/>
            <a:chExt cx="1706201" cy="1816844"/>
          </a:xfrm>
        </p:grpSpPr>
        <p:sp>
          <p:nvSpPr>
            <p:cNvPr id="44" name="Прямоугольник 43"/>
            <p:cNvSpPr/>
            <p:nvPr/>
          </p:nvSpPr>
          <p:spPr>
            <a:xfrm>
              <a:off x="678602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5" name="Рисунок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86019" y="1132761"/>
              <a:ext cx="1706201" cy="1345303"/>
            </a:xfrm>
            <a:prstGeom prst="rect">
              <a:avLst/>
            </a:prstGeom>
          </p:spPr>
        </p:pic>
      </p:grpSp>
      <p:grpSp>
        <p:nvGrpSpPr>
          <p:cNvPr id="47" name="Группа 46"/>
          <p:cNvGrpSpPr/>
          <p:nvPr/>
        </p:nvGrpSpPr>
        <p:grpSpPr>
          <a:xfrm>
            <a:off x="2948300" y="787400"/>
            <a:ext cx="1706200" cy="1816844"/>
            <a:chOff x="2948300" y="787400"/>
            <a:chExt cx="1706200" cy="1816844"/>
          </a:xfrm>
        </p:grpSpPr>
        <p:sp>
          <p:nvSpPr>
            <p:cNvPr id="39" name="Прямоугольник 38"/>
            <p:cNvSpPr/>
            <p:nvPr/>
          </p:nvSpPr>
          <p:spPr>
            <a:xfrm>
              <a:off x="29483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85880" y="952741"/>
              <a:ext cx="1616199" cy="1486160"/>
            </a:xfrm>
            <a:prstGeom prst="rect">
              <a:avLst/>
            </a:prstGeom>
          </p:spPr>
        </p:pic>
      </p:grpSp>
      <p:grpSp>
        <p:nvGrpSpPr>
          <p:cNvPr id="50" name="Группа 49"/>
          <p:cNvGrpSpPr/>
          <p:nvPr/>
        </p:nvGrpSpPr>
        <p:grpSpPr>
          <a:xfrm>
            <a:off x="4818000" y="787400"/>
            <a:ext cx="1706200" cy="1816844"/>
            <a:chOff x="4818000" y="787400"/>
            <a:chExt cx="1706200" cy="1816844"/>
          </a:xfrm>
        </p:grpSpPr>
        <p:sp>
          <p:nvSpPr>
            <p:cNvPr id="40" name="Прямоугольник 39"/>
            <p:cNvSpPr/>
            <p:nvPr/>
          </p:nvSpPr>
          <p:spPr>
            <a:xfrm>
              <a:off x="48180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8" name="Рисунок 47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36379" y="826973"/>
              <a:ext cx="1420458" cy="1737695"/>
            </a:xfrm>
            <a:prstGeom prst="rect">
              <a:avLst/>
            </a:prstGeom>
          </p:spPr>
        </p:pic>
      </p:grpSp>
      <p:grpSp>
        <p:nvGrpSpPr>
          <p:cNvPr id="51" name="Группа 50"/>
          <p:cNvGrpSpPr/>
          <p:nvPr/>
        </p:nvGrpSpPr>
        <p:grpSpPr>
          <a:xfrm>
            <a:off x="8444160" y="787400"/>
            <a:ext cx="1785300" cy="1826567"/>
            <a:chOff x="8444160" y="787400"/>
            <a:chExt cx="1785300" cy="1826567"/>
          </a:xfrm>
        </p:grpSpPr>
        <p:sp>
          <p:nvSpPr>
            <p:cNvPr id="42" name="Прямоугольник 41"/>
            <p:cNvSpPr/>
            <p:nvPr/>
          </p:nvSpPr>
          <p:spPr>
            <a:xfrm>
              <a:off x="852326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9" name="Рисунок 48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444160" y="896069"/>
              <a:ext cx="1778200" cy="1717898"/>
            </a:xfrm>
            <a:prstGeom prst="rect">
              <a:avLst/>
            </a:prstGeom>
          </p:spPr>
        </p:pic>
      </p:grpSp>
      <p:grpSp>
        <p:nvGrpSpPr>
          <p:cNvPr id="53" name="Группа 52"/>
          <p:cNvGrpSpPr/>
          <p:nvPr/>
        </p:nvGrpSpPr>
        <p:grpSpPr>
          <a:xfrm>
            <a:off x="6677200" y="787400"/>
            <a:ext cx="1706200" cy="1816844"/>
            <a:chOff x="6677200" y="787400"/>
            <a:chExt cx="1706200" cy="1816844"/>
          </a:xfrm>
        </p:grpSpPr>
        <p:sp>
          <p:nvSpPr>
            <p:cNvPr id="41" name="Прямоугольник 40"/>
            <p:cNvSpPr/>
            <p:nvPr/>
          </p:nvSpPr>
          <p:spPr>
            <a:xfrm>
              <a:off x="66772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2" name="Рисунок 51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87700" y="896069"/>
              <a:ext cx="1575652" cy="1529758"/>
            </a:xfrm>
            <a:prstGeom prst="rect">
              <a:avLst/>
            </a:prstGeom>
          </p:spPr>
        </p:pic>
      </p:grpSp>
      <p:pic>
        <p:nvPicPr>
          <p:cNvPr id="54" name="Рисунок 53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63160" y="3784600"/>
            <a:ext cx="2182966" cy="2884487"/>
          </a:xfrm>
          <a:prstGeom prst="rect">
            <a:avLst/>
          </a:prstGeom>
        </p:spPr>
      </p:pic>
      <p:pic>
        <p:nvPicPr>
          <p:cNvPr id="55" name="Рисунок 54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9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075" y="5921844"/>
            <a:ext cx="828145" cy="6619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37799626"/>
      </p:ext>
    </p:extLst>
  </p:cSld>
  <p:clrMapOvr>
    <a:masterClrMapping/>
  </p:clrMapOvr>
  <p:transition spd="slow" advClick="0">
    <p:pull dir="r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1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7" fill="hold">
                      <p:stCondLst>
                        <p:cond delay="0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3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" fill="hold">
                      <p:stCondLst>
                        <p:cond delay="0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5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" fill="hold">
                      <p:stCondLst>
                        <p:cond delay="0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3" dur="1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000"/>
                            </p:stCondLst>
                            <p:childTnLst>
                              <p:par>
                                <p:cTn id="1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7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6" fill="hold">
                      <p:stCondLst>
                        <p:cond delay="0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8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1" fill="hold">
                      <p:stCondLst>
                        <p:cond delay="0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агетная рамка 2"/>
          <p:cNvSpPr/>
          <p:nvPr/>
        </p:nvSpPr>
        <p:spPr>
          <a:xfrm>
            <a:off x="424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Б</a:t>
            </a:r>
          </a:p>
        </p:txBody>
      </p:sp>
      <p:sp>
        <p:nvSpPr>
          <p:cNvPr id="3" name="Багетная рамка 3"/>
          <p:cNvSpPr/>
          <p:nvPr/>
        </p:nvSpPr>
        <p:spPr>
          <a:xfrm>
            <a:off x="478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В</a:t>
            </a:r>
          </a:p>
        </p:txBody>
      </p:sp>
      <p:sp>
        <p:nvSpPr>
          <p:cNvPr id="4" name="Багетная рамка 4"/>
          <p:cNvSpPr/>
          <p:nvPr/>
        </p:nvSpPr>
        <p:spPr>
          <a:xfrm>
            <a:off x="586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Д</a:t>
            </a:r>
          </a:p>
        </p:txBody>
      </p:sp>
      <p:sp>
        <p:nvSpPr>
          <p:cNvPr id="5" name="Багетная рамка 5"/>
          <p:cNvSpPr/>
          <p:nvPr/>
        </p:nvSpPr>
        <p:spPr>
          <a:xfrm>
            <a:off x="640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6" name="Багетная рамка 6"/>
          <p:cNvSpPr/>
          <p:nvPr/>
        </p:nvSpPr>
        <p:spPr>
          <a:xfrm>
            <a:off x="694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Ё</a:t>
            </a:r>
          </a:p>
        </p:txBody>
      </p:sp>
      <p:sp>
        <p:nvSpPr>
          <p:cNvPr id="7" name="Багетная рамка 7"/>
          <p:cNvSpPr/>
          <p:nvPr/>
        </p:nvSpPr>
        <p:spPr>
          <a:xfrm>
            <a:off x="748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Ж</a:t>
            </a:r>
          </a:p>
        </p:txBody>
      </p:sp>
      <p:sp>
        <p:nvSpPr>
          <p:cNvPr id="8" name="Багетная рамка 8"/>
          <p:cNvSpPr/>
          <p:nvPr/>
        </p:nvSpPr>
        <p:spPr>
          <a:xfrm>
            <a:off x="338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Й</a:t>
            </a:r>
          </a:p>
        </p:txBody>
      </p:sp>
      <p:sp>
        <p:nvSpPr>
          <p:cNvPr id="9" name="Багетная рамка 9"/>
          <p:cNvSpPr/>
          <p:nvPr/>
        </p:nvSpPr>
        <p:spPr>
          <a:xfrm>
            <a:off x="500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М</a:t>
            </a:r>
          </a:p>
        </p:txBody>
      </p:sp>
      <p:sp>
        <p:nvSpPr>
          <p:cNvPr id="10" name="Багетная рамка 10"/>
          <p:cNvSpPr/>
          <p:nvPr/>
        </p:nvSpPr>
        <p:spPr>
          <a:xfrm>
            <a:off x="608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11" name="Багетная рамка 11"/>
          <p:cNvSpPr/>
          <p:nvPr/>
        </p:nvSpPr>
        <p:spPr>
          <a:xfrm>
            <a:off x="663302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12" name="Багетная рамка 12"/>
          <p:cNvSpPr/>
          <p:nvPr/>
        </p:nvSpPr>
        <p:spPr>
          <a:xfrm>
            <a:off x="717314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13" name="Багетная рамка 13"/>
          <p:cNvSpPr/>
          <p:nvPr/>
        </p:nvSpPr>
        <p:spPr>
          <a:xfrm>
            <a:off x="771314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14" name="Багетная рамка 14"/>
          <p:cNvSpPr/>
          <p:nvPr/>
        </p:nvSpPr>
        <p:spPr>
          <a:xfrm>
            <a:off x="825326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Т</a:t>
            </a:r>
          </a:p>
        </p:txBody>
      </p:sp>
      <p:sp>
        <p:nvSpPr>
          <p:cNvPr id="15" name="Багетная рамка 15"/>
          <p:cNvSpPr/>
          <p:nvPr/>
        </p:nvSpPr>
        <p:spPr>
          <a:xfrm>
            <a:off x="879326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У</a:t>
            </a:r>
          </a:p>
        </p:txBody>
      </p:sp>
      <p:sp>
        <p:nvSpPr>
          <p:cNvPr id="16" name="Багетная рамка 16"/>
          <p:cNvSpPr/>
          <p:nvPr/>
        </p:nvSpPr>
        <p:spPr>
          <a:xfrm>
            <a:off x="316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Ф</a:t>
            </a:r>
          </a:p>
        </p:txBody>
      </p:sp>
      <p:sp>
        <p:nvSpPr>
          <p:cNvPr id="17" name="Багетная рамка 17"/>
          <p:cNvSpPr/>
          <p:nvPr/>
        </p:nvSpPr>
        <p:spPr>
          <a:xfrm>
            <a:off x="370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Х</a:t>
            </a:r>
          </a:p>
        </p:txBody>
      </p:sp>
      <p:sp>
        <p:nvSpPr>
          <p:cNvPr id="18" name="Багетная рамка 18"/>
          <p:cNvSpPr/>
          <p:nvPr/>
        </p:nvSpPr>
        <p:spPr>
          <a:xfrm>
            <a:off x="424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Ц</a:t>
            </a:r>
          </a:p>
        </p:txBody>
      </p:sp>
      <p:sp>
        <p:nvSpPr>
          <p:cNvPr id="19" name="Багетная рамка 19"/>
          <p:cNvSpPr/>
          <p:nvPr/>
        </p:nvSpPr>
        <p:spPr>
          <a:xfrm>
            <a:off x="478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Ч</a:t>
            </a:r>
          </a:p>
        </p:txBody>
      </p:sp>
      <p:sp>
        <p:nvSpPr>
          <p:cNvPr id="20" name="Багетная рамка 20"/>
          <p:cNvSpPr/>
          <p:nvPr/>
        </p:nvSpPr>
        <p:spPr>
          <a:xfrm>
            <a:off x="532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Ш</a:t>
            </a:r>
          </a:p>
        </p:txBody>
      </p:sp>
      <p:sp>
        <p:nvSpPr>
          <p:cNvPr id="21" name="Багетная рамка 21"/>
          <p:cNvSpPr/>
          <p:nvPr/>
        </p:nvSpPr>
        <p:spPr>
          <a:xfrm>
            <a:off x="586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Щ</a:t>
            </a:r>
          </a:p>
        </p:txBody>
      </p:sp>
      <p:sp>
        <p:nvSpPr>
          <p:cNvPr id="22" name="Багетная рамка 22"/>
          <p:cNvSpPr/>
          <p:nvPr/>
        </p:nvSpPr>
        <p:spPr>
          <a:xfrm>
            <a:off x="640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Ъ</a:t>
            </a:r>
          </a:p>
        </p:txBody>
      </p:sp>
      <p:sp>
        <p:nvSpPr>
          <p:cNvPr id="23" name="Багетная рамка 23"/>
          <p:cNvSpPr/>
          <p:nvPr/>
        </p:nvSpPr>
        <p:spPr>
          <a:xfrm>
            <a:off x="694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Ы</a:t>
            </a:r>
          </a:p>
        </p:txBody>
      </p:sp>
      <p:sp>
        <p:nvSpPr>
          <p:cNvPr id="24" name="Багетная рамка 24"/>
          <p:cNvSpPr/>
          <p:nvPr/>
        </p:nvSpPr>
        <p:spPr>
          <a:xfrm>
            <a:off x="748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Ь</a:t>
            </a:r>
          </a:p>
        </p:txBody>
      </p:sp>
      <p:sp>
        <p:nvSpPr>
          <p:cNvPr id="25" name="Багетная рамка 25"/>
          <p:cNvSpPr/>
          <p:nvPr/>
        </p:nvSpPr>
        <p:spPr>
          <a:xfrm>
            <a:off x="802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Э</a:t>
            </a:r>
          </a:p>
        </p:txBody>
      </p:sp>
      <p:sp>
        <p:nvSpPr>
          <p:cNvPr id="26" name="Багетная рамка 26"/>
          <p:cNvSpPr/>
          <p:nvPr/>
        </p:nvSpPr>
        <p:spPr>
          <a:xfrm>
            <a:off x="856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Ю</a:t>
            </a:r>
          </a:p>
        </p:txBody>
      </p:sp>
      <p:sp>
        <p:nvSpPr>
          <p:cNvPr id="27" name="Багетная рамка 27"/>
          <p:cNvSpPr/>
          <p:nvPr/>
        </p:nvSpPr>
        <p:spPr>
          <a:xfrm>
            <a:off x="910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28" name="Багетная рамка 28"/>
          <p:cNvSpPr/>
          <p:nvPr/>
        </p:nvSpPr>
        <p:spPr>
          <a:xfrm>
            <a:off x="532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Г</a:t>
            </a:r>
          </a:p>
        </p:txBody>
      </p:sp>
      <p:sp>
        <p:nvSpPr>
          <p:cNvPr id="29" name="Багетная рамка 29"/>
          <p:cNvSpPr/>
          <p:nvPr/>
        </p:nvSpPr>
        <p:spPr>
          <a:xfrm>
            <a:off x="802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30" name="Багетная рамка 30"/>
          <p:cNvSpPr/>
          <p:nvPr/>
        </p:nvSpPr>
        <p:spPr>
          <a:xfrm>
            <a:off x="856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31" name="Багетная рамка 31"/>
          <p:cNvSpPr/>
          <p:nvPr/>
        </p:nvSpPr>
        <p:spPr>
          <a:xfrm>
            <a:off x="392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32" name="Багетная рамка 32"/>
          <p:cNvSpPr/>
          <p:nvPr/>
        </p:nvSpPr>
        <p:spPr>
          <a:xfrm>
            <a:off x="446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33" name="Багетная рамка 33"/>
          <p:cNvSpPr/>
          <p:nvPr/>
        </p:nvSpPr>
        <p:spPr>
          <a:xfrm>
            <a:off x="554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34" name="Багетная рамка 34"/>
          <p:cNvSpPr/>
          <p:nvPr/>
        </p:nvSpPr>
        <p:spPr>
          <a:xfrm>
            <a:off x="370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365606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З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5188600" y="3105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А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667720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Я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820974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Ц</a:t>
            </a:r>
          </a:p>
        </p:txBody>
      </p:sp>
      <p:grpSp>
        <p:nvGrpSpPr>
          <p:cNvPr id="43" name="Группа 42"/>
          <p:cNvGrpSpPr/>
          <p:nvPr/>
        </p:nvGrpSpPr>
        <p:grpSpPr>
          <a:xfrm>
            <a:off x="337816" y="492093"/>
            <a:ext cx="2432143" cy="2807379"/>
            <a:chOff x="6786020" y="787400"/>
            <a:chExt cx="1706200" cy="1816844"/>
          </a:xfrm>
        </p:grpSpPr>
        <p:sp>
          <p:nvSpPr>
            <p:cNvPr id="44" name="Прямоугольник 43"/>
            <p:cNvSpPr/>
            <p:nvPr/>
          </p:nvSpPr>
          <p:spPr>
            <a:xfrm>
              <a:off x="678602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5" name="Рисунок 4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01413" y="801777"/>
              <a:ext cx="1265123" cy="1745521"/>
            </a:xfrm>
            <a:prstGeom prst="rect">
              <a:avLst/>
            </a:prstGeom>
          </p:spPr>
        </p:pic>
      </p:grpSp>
      <p:grpSp>
        <p:nvGrpSpPr>
          <p:cNvPr id="47" name="Группа 46"/>
          <p:cNvGrpSpPr/>
          <p:nvPr/>
        </p:nvGrpSpPr>
        <p:grpSpPr>
          <a:xfrm>
            <a:off x="2948300" y="787400"/>
            <a:ext cx="1706200" cy="1816844"/>
            <a:chOff x="2948300" y="787400"/>
            <a:chExt cx="1706200" cy="1816844"/>
          </a:xfrm>
        </p:grpSpPr>
        <p:sp>
          <p:nvSpPr>
            <p:cNvPr id="39" name="Прямоугольник 38"/>
            <p:cNvSpPr/>
            <p:nvPr/>
          </p:nvSpPr>
          <p:spPr>
            <a:xfrm>
              <a:off x="29483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08059" y="952741"/>
              <a:ext cx="1371840" cy="1486160"/>
            </a:xfrm>
            <a:prstGeom prst="rect">
              <a:avLst/>
            </a:prstGeom>
          </p:spPr>
        </p:pic>
      </p:grpSp>
      <p:grpSp>
        <p:nvGrpSpPr>
          <p:cNvPr id="50" name="Группа 49"/>
          <p:cNvGrpSpPr/>
          <p:nvPr/>
        </p:nvGrpSpPr>
        <p:grpSpPr>
          <a:xfrm>
            <a:off x="4809763" y="787400"/>
            <a:ext cx="1739567" cy="1816844"/>
            <a:chOff x="4809763" y="787400"/>
            <a:chExt cx="1739567" cy="1816844"/>
          </a:xfrm>
        </p:grpSpPr>
        <p:sp>
          <p:nvSpPr>
            <p:cNvPr id="40" name="Прямоугольник 39"/>
            <p:cNvSpPr/>
            <p:nvPr/>
          </p:nvSpPr>
          <p:spPr>
            <a:xfrm>
              <a:off x="48180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8" name="Рисунок 47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09763" y="939276"/>
              <a:ext cx="1739567" cy="1499625"/>
            </a:xfrm>
            <a:prstGeom prst="rect">
              <a:avLst/>
            </a:prstGeom>
          </p:spPr>
        </p:pic>
      </p:grpSp>
      <p:grpSp>
        <p:nvGrpSpPr>
          <p:cNvPr id="51" name="Группа 50"/>
          <p:cNvGrpSpPr/>
          <p:nvPr/>
        </p:nvGrpSpPr>
        <p:grpSpPr>
          <a:xfrm>
            <a:off x="8523260" y="734266"/>
            <a:ext cx="1706200" cy="1879701"/>
            <a:chOff x="8523260" y="734266"/>
            <a:chExt cx="1706200" cy="1879701"/>
          </a:xfrm>
        </p:grpSpPr>
        <p:sp>
          <p:nvSpPr>
            <p:cNvPr id="42" name="Прямоугольник 41"/>
            <p:cNvSpPr/>
            <p:nvPr/>
          </p:nvSpPr>
          <p:spPr>
            <a:xfrm>
              <a:off x="852326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9" name="Рисунок 48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674101" y="734266"/>
              <a:ext cx="1384300" cy="1879701"/>
            </a:xfrm>
            <a:prstGeom prst="rect">
              <a:avLst/>
            </a:prstGeom>
          </p:spPr>
        </p:pic>
      </p:grpSp>
      <p:grpSp>
        <p:nvGrpSpPr>
          <p:cNvPr id="53" name="Группа 52"/>
          <p:cNvGrpSpPr/>
          <p:nvPr/>
        </p:nvGrpSpPr>
        <p:grpSpPr>
          <a:xfrm>
            <a:off x="6677200" y="787400"/>
            <a:ext cx="1706200" cy="1816844"/>
            <a:chOff x="6677200" y="787400"/>
            <a:chExt cx="1706200" cy="1816844"/>
          </a:xfrm>
        </p:grpSpPr>
        <p:sp>
          <p:nvSpPr>
            <p:cNvPr id="41" name="Прямоугольник 40"/>
            <p:cNvSpPr/>
            <p:nvPr/>
          </p:nvSpPr>
          <p:spPr>
            <a:xfrm>
              <a:off x="66772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2" name="Рисунок 51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98992" y="896069"/>
              <a:ext cx="1410748" cy="1594970"/>
            </a:xfrm>
            <a:prstGeom prst="rect">
              <a:avLst/>
            </a:prstGeom>
          </p:spPr>
        </p:pic>
      </p:grpSp>
      <p:pic>
        <p:nvPicPr>
          <p:cNvPr id="54" name="Рисунок 53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63160" y="3784600"/>
            <a:ext cx="2182966" cy="2884487"/>
          </a:xfrm>
          <a:prstGeom prst="rect">
            <a:avLst/>
          </a:prstGeom>
        </p:spPr>
      </p:pic>
      <p:pic>
        <p:nvPicPr>
          <p:cNvPr id="55" name="Рисунок 54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9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075" y="5921844"/>
            <a:ext cx="828145" cy="6619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38631528"/>
      </p:ext>
    </p:extLst>
  </p:cSld>
  <p:clrMapOvr>
    <a:masterClrMapping/>
  </p:clrMapOvr>
  <p:transition spd="slow" advClick="0">
    <p:pull dir="r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>
                      <p:stCondLst>
                        <p:cond delay="0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47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8" fill="hold">
                      <p:stCondLst>
                        <p:cond delay="0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4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2" dur="1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6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4" fill="hold">
                      <p:stCondLst>
                        <p:cond delay="0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0" dur="1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1000"/>
                            </p:stCondLst>
                            <p:childTnLst>
                              <p:par>
                                <p:cTn id="17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7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8" fill="hold">
                      <p:stCondLst>
                        <p:cond delay="0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4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агетная рамка 2"/>
          <p:cNvSpPr/>
          <p:nvPr/>
        </p:nvSpPr>
        <p:spPr>
          <a:xfrm>
            <a:off x="424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Б</a:t>
            </a:r>
          </a:p>
        </p:txBody>
      </p:sp>
      <p:sp>
        <p:nvSpPr>
          <p:cNvPr id="3" name="Багетная рамка 3"/>
          <p:cNvSpPr/>
          <p:nvPr/>
        </p:nvSpPr>
        <p:spPr>
          <a:xfrm>
            <a:off x="478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В</a:t>
            </a:r>
          </a:p>
        </p:txBody>
      </p:sp>
      <p:sp>
        <p:nvSpPr>
          <p:cNvPr id="4" name="Багетная рамка 4"/>
          <p:cNvSpPr/>
          <p:nvPr/>
        </p:nvSpPr>
        <p:spPr>
          <a:xfrm>
            <a:off x="586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Д</a:t>
            </a:r>
          </a:p>
        </p:txBody>
      </p:sp>
      <p:sp>
        <p:nvSpPr>
          <p:cNvPr id="5" name="Багетная рамка 5"/>
          <p:cNvSpPr/>
          <p:nvPr/>
        </p:nvSpPr>
        <p:spPr>
          <a:xfrm>
            <a:off x="640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6" name="Багетная рамка 6"/>
          <p:cNvSpPr/>
          <p:nvPr/>
        </p:nvSpPr>
        <p:spPr>
          <a:xfrm>
            <a:off x="694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Ё</a:t>
            </a:r>
          </a:p>
        </p:txBody>
      </p:sp>
      <p:sp>
        <p:nvSpPr>
          <p:cNvPr id="7" name="Багетная рамка 7"/>
          <p:cNvSpPr/>
          <p:nvPr/>
        </p:nvSpPr>
        <p:spPr>
          <a:xfrm>
            <a:off x="748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Ж</a:t>
            </a:r>
          </a:p>
        </p:txBody>
      </p:sp>
      <p:sp>
        <p:nvSpPr>
          <p:cNvPr id="8" name="Багетная рамка 8"/>
          <p:cNvSpPr/>
          <p:nvPr/>
        </p:nvSpPr>
        <p:spPr>
          <a:xfrm>
            <a:off x="338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Й</a:t>
            </a:r>
          </a:p>
        </p:txBody>
      </p:sp>
      <p:sp>
        <p:nvSpPr>
          <p:cNvPr id="9" name="Багетная рамка 9"/>
          <p:cNvSpPr/>
          <p:nvPr/>
        </p:nvSpPr>
        <p:spPr>
          <a:xfrm>
            <a:off x="500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М</a:t>
            </a:r>
          </a:p>
        </p:txBody>
      </p:sp>
      <p:sp>
        <p:nvSpPr>
          <p:cNvPr id="10" name="Багетная рамка 10"/>
          <p:cNvSpPr/>
          <p:nvPr/>
        </p:nvSpPr>
        <p:spPr>
          <a:xfrm>
            <a:off x="608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11" name="Багетная рамка 11"/>
          <p:cNvSpPr/>
          <p:nvPr/>
        </p:nvSpPr>
        <p:spPr>
          <a:xfrm>
            <a:off x="663302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12" name="Багетная рамка 12"/>
          <p:cNvSpPr/>
          <p:nvPr/>
        </p:nvSpPr>
        <p:spPr>
          <a:xfrm>
            <a:off x="717314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13" name="Багетная рамка 13"/>
          <p:cNvSpPr/>
          <p:nvPr/>
        </p:nvSpPr>
        <p:spPr>
          <a:xfrm>
            <a:off x="771314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14" name="Багетная рамка 14"/>
          <p:cNvSpPr/>
          <p:nvPr/>
        </p:nvSpPr>
        <p:spPr>
          <a:xfrm>
            <a:off x="825326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Т</a:t>
            </a:r>
          </a:p>
        </p:txBody>
      </p:sp>
      <p:sp>
        <p:nvSpPr>
          <p:cNvPr id="15" name="Багетная рамка 15"/>
          <p:cNvSpPr/>
          <p:nvPr/>
        </p:nvSpPr>
        <p:spPr>
          <a:xfrm>
            <a:off x="879326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У</a:t>
            </a:r>
          </a:p>
        </p:txBody>
      </p:sp>
      <p:sp>
        <p:nvSpPr>
          <p:cNvPr id="16" name="Багетная рамка 16"/>
          <p:cNvSpPr/>
          <p:nvPr/>
        </p:nvSpPr>
        <p:spPr>
          <a:xfrm>
            <a:off x="316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Ф</a:t>
            </a:r>
          </a:p>
        </p:txBody>
      </p:sp>
      <p:sp>
        <p:nvSpPr>
          <p:cNvPr id="17" name="Багетная рамка 17"/>
          <p:cNvSpPr/>
          <p:nvPr/>
        </p:nvSpPr>
        <p:spPr>
          <a:xfrm>
            <a:off x="370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Х</a:t>
            </a:r>
          </a:p>
        </p:txBody>
      </p:sp>
      <p:sp>
        <p:nvSpPr>
          <p:cNvPr id="18" name="Багетная рамка 18"/>
          <p:cNvSpPr/>
          <p:nvPr/>
        </p:nvSpPr>
        <p:spPr>
          <a:xfrm>
            <a:off x="424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Ц</a:t>
            </a:r>
          </a:p>
        </p:txBody>
      </p:sp>
      <p:sp>
        <p:nvSpPr>
          <p:cNvPr id="19" name="Багетная рамка 19"/>
          <p:cNvSpPr/>
          <p:nvPr/>
        </p:nvSpPr>
        <p:spPr>
          <a:xfrm>
            <a:off x="478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Ч</a:t>
            </a:r>
          </a:p>
        </p:txBody>
      </p:sp>
      <p:sp>
        <p:nvSpPr>
          <p:cNvPr id="20" name="Багетная рамка 20"/>
          <p:cNvSpPr/>
          <p:nvPr/>
        </p:nvSpPr>
        <p:spPr>
          <a:xfrm>
            <a:off x="532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Ш</a:t>
            </a:r>
          </a:p>
        </p:txBody>
      </p:sp>
      <p:sp>
        <p:nvSpPr>
          <p:cNvPr id="21" name="Багетная рамка 21"/>
          <p:cNvSpPr/>
          <p:nvPr/>
        </p:nvSpPr>
        <p:spPr>
          <a:xfrm>
            <a:off x="586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Щ</a:t>
            </a:r>
          </a:p>
        </p:txBody>
      </p:sp>
      <p:sp>
        <p:nvSpPr>
          <p:cNvPr id="22" name="Багетная рамка 22"/>
          <p:cNvSpPr/>
          <p:nvPr/>
        </p:nvSpPr>
        <p:spPr>
          <a:xfrm>
            <a:off x="640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Ъ</a:t>
            </a:r>
          </a:p>
        </p:txBody>
      </p:sp>
      <p:sp>
        <p:nvSpPr>
          <p:cNvPr id="23" name="Багетная рамка 23"/>
          <p:cNvSpPr/>
          <p:nvPr/>
        </p:nvSpPr>
        <p:spPr>
          <a:xfrm>
            <a:off x="694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Ы</a:t>
            </a:r>
          </a:p>
        </p:txBody>
      </p:sp>
      <p:sp>
        <p:nvSpPr>
          <p:cNvPr id="24" name="Багетная рамка 24"/>
          <p:cNvSpPr/>
          <p:nvPr/>
        </p:nvSpPr>
        <p:spPr>
          <a:xfrm>
            <a:off x="748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Ь</a:t>
            </a:r>
          </a:p>
        </p:txBody>
      </p:sp>
      <p:sp>
        <p:nvSpPr>
          <p:cNvPr id="25" name="Багетная рамка 25"/>
          <p:cNvSpPr/>
          <p:nvPr/>
        </p:nvSpPr>
        <p:spPr>
          <a:xfrm>
            <a:off x="802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Э</a:t>
            </a:r>
          </a:p>
        </p:txBody>
      </p:sp>
      <p:sp>
        <p:nvSpPr>
          <p:cNvPr id="26" name="Багетная рамка 26"/>
          <p:cNvSpPr/>
          <p:nvPr/>
        </p:nvSpPr>
        <p:spPr>
          <a:xfrm>
            <a:off x="856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Ю</a:t>
            </a:r>
          </a:p>
        </p:txBody>
      </p:sp>
      <p:sp>
        <p:nvSpPr>
          <p:cNvPr id="27" name="Багетная рамка 27"/>
          <p:cNvSpPr/>
          <p:nvPr/>
        </p:nvSpPr>
        <p:spPr>
          <a:xfrm>
            <a:off x="910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28" name="Багетная рамка 28"/>
          <p:cNvSpPr/>
          <p:nvPr/>
        </p:nvSpPr>
        <p:spPr>
          <a:xfrm>
            <a:off x="532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Г</a:t>
            </a:r>
          </a:p>
        </p:txBody>
      </p:sp>
      <p:sp>
        <p:nvSpPr>
          <p:cNvPr id="29" name="Багетная рамка 29"/>
          <p:cNvSpPr/>
          <p:nvPr/>
        </p:nvSpPr>
        <p:spPr>
          <a:xfrm>
            <a:off x="802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30" name="Багетная рамка 30"/>
          <p:cNvSpPr/>
          <p:nvPr/>
        </p:nvSpPr>
        <p:spPr>
          <a:xfrm>
            <a:off x="856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31" name="Багетная рамка 31"/>
          <p:cNvSpPr/>
          <p:nvPr/>
        </p:nvSpPr>
        <p:spPr>
          <a:xfrm>
            <a:off x="392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32" name="Багетная рамка 32"/>
          <p:cNvSpPr/>
          <p:nvPr/>
        </p:nvSpPr>
        <p:spPr>
          <a:xfrm>
            <a:off x="446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33" name="Багетная рамка 33"/>
          <p:cNvSpPr/>
          <p:nvPr/>
        </p:nvSpPr>
        <p:spPr>
          <a:xfrm>
            <a:off x="554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34" name="Багетная рамка 34"/>
          <p:cNvSpPr/>
          <p:nvPr/>
        </p:nvSpPr>
        <p:spPr>
          <a:xfrm>
            <a:off x="370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365606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Х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5188600" y="3105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Л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667720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Е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820974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Б</a:t>
            </a:r>
          </a:p>
        </p:txBody>
      </p:sp>
      <p:grpSp>
        <p:nvGrpSpPr>
          <p:cNvPr id="43" name="Группа 42"/>
          <p:cNvGrpSpPr/>
          <p:nvPr/>
        </p:nvGrpSpPr>
        <p:grpSpPr>
          <a:xfrm>
            <a:off x="337816" y="492093"/>
            <a:ext cx="2432143" cy="2807379"/>
            <a:chOff x="6786020" y="787400"/>
            <a:chExt cx="1706200" cy="1816844"/>
          </a:xfrm>
        </p:grpSpPr>
        <p:sp>
          <p:nvSpPr>
            <p:cNvPr id="44" name="Прямоугольник 43"/>
            <p:cNvSpPr/>
            <p:nvPr/>
          </p:nvSpPr>
          <p:spPr>
            <a:xfrm>
              <a:off x="678602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5" name="Рисунок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86020" y="1186372"/>
              <a:ext cx="1575764" cy="1291692"/>
            </a:xfrm>
            <a:prstGeom prst="rect">
              <a:avLst/>
            </a:prstGeom>
          </p:spPr>
        </p:pic>
      </p:grpSp>
      <p:grpSp>
        <p:nvGrpSpPr>
          <p:cNvPr id="47" name="Группа 46"/>
          <p:cNvGrpSpPr/>
          <p:nvPr/>
        </p:nvGrpSpPr>
        <p:grpSpPr>
          <a:xfrm>
            <a:off x="2948300" y="787400"/>
            <a:ext cx="1706200" cy="1816844"/>
            <a:chOff x="2948300" y="787400"/>
            <a:chExt cx="1706200" cy="1816844"/>
          </a:xfrm>
        </p:grpSpPr>
        <p:sp>
          <p:nvSpPr>
            <p:cNvPr id="39" name="Прямоугольник 38"/>
            <p:cNvSpPr/>
            <p:nvPr/>
          </p:nvSpPr>
          <p:spPr>
            <a:xfrm>
              <a:off x="29483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58221" y="935537"/>
              <a:ext cx="1471517" cy="1520568"/>
            </a:xfrm>
            <a:prstGeom prst="rect">
              <a:avLst/>
            </a:prstGeom>
          </p:spPr>
        </p:pic>
      </p:grpSp>
      <p:grpSp>
        <p:nvGrpSpPr>
          <p:cNvPr id="50" name="Группа 49"/>
          <p:cNvGrpSpPr/>
          <p:nvPr/>
        </p:nvGrpSpPr>
        <p:grpSpPr>
          <a:xfrm>
            <a:off x="4818000" y="787400"/>
            <a:ext cx="1706200" cy="1816844"/>
            <a:chOff x="4818000" y="787400"/>
            <a:chExt cx="1706200" cy="1816844"/>
          </a:xfrm>
        </p:grpSpPr>
        <p:sp>
          <p:nvSpPr>
            <p:cNvPr id="40" name="Прямоугольник 39"/>
            <p:cNvSpPr/>
            <p:nvPr/>
          </p:nvSpPr>
          <p:spPr>
            <a:xfrm>
              <a:off x="48180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8" name="Рисунок 47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12889" y="868955"/>
              <a:ext cx="984623" cy="1654167"/>
            </a:xfrm>
            <a:prstGeom prst="rect">
              <a:avLst/>
            </a:prstGeom>
          </p:spPr>
        </p:pic>
      </p:grpSp>
      <p:grpSp>
        <p:nvGrpSpPr>
          <p:cNvPr id="51" name="Группа 50"/>
          <p:cNvGrpSpPr/>
          <p:nvPr/>
        </p:nvGrpSpPr>
        <p:grpSpPr>
          <a:xfrm>
            <a:off x="8517967" y="787400"/>
            <a:ext cx="1711493" cy="1816844"/>
            <a:chOff x="8517967" y="787400"/>
            <a:chExt cx="1711493" cy="1816844"/>
          </a:xfrm>
        </p:grpSpPr>
        <p:sp>
          <p:nvSpPr>
            <p:cNvPr id="42" name="Прямоугольник 41"/>
            <p:cNvSpPr/>
            <p:nvPr/>
          </p:nvSpPr>
          <p:spPr>
            <a:xfrm>
              <a:off x="852326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9" name="Рисунок 48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17967" y="1105030"/>
              <a:ext cx="1711493" cy="1116190"/>
            </a:xfrm>
            <a:prstGeom prst="rect">
              <a:avLst/>
            </a:prstGeom>
          </p:spPr>
        </p:pic>
      </p:grpSp>
      <p:grpSp>
        <p:nvGrpSpPr>
          <p:cNvPr id="53" name="Группа 52"/>
          <p:cNvGrpSpPr/>
          <p:nvPr/>
        </p:nvGrpSpPr>
        <p:grpSpPr>
          <a:xfrm>
            <a:off x="6677200" y="787400"/>
            <a:ext cx="1706200" cy="1816844"/>
            <a:chOff x="6677200" y="787400"/>
            <a:chExt cx="1706200" cy="1816844"/>
          </a:xfrm>
        </p:grpSpPr>
        <p:sp>
          <p:nvSpPr>
            <p:cNvPr id="41" name="Прямоугольник 40"/>
            <p:cNvSpPr/>
            <p:nvPr/>
          </p:nvSpPr>
          <p:spPr>
            <a:xfrm>
              <a:off x="66772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2" name="Рисунок 51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43296" y="817974"/>
              <a:ext cx="1264460" cy="1685948"/>
            </a:xfrm>
            <a:prstGeom prst="rect">
              <a:avLst/>
            </a:prstGeom>
          </p:spPr>
        </p:pic>
      </p:grpSp>
      <p:pic>
        <p:nvPicPr>
          <p:cNvPr id="54" name="Рисунок 53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63160" y="3784600"/>
            <a:ext cx="2182966" cy="2884487"/>
          </a:xfrm>
          <a:prstGeom prst="rect">
            <a:avLst/>
          </a:prstGeom>
        </p:spPr>
      </p:pic>
      <p:pic>
        <p:nvPicPr>
          <p:cNvPr id="55" name="Рисунок 54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9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075" y="5921844"/>
            <a:ext cx="828145" cy="6619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89078138"/>
      </p:ext>
    </p:extLst>
  </p:cSld>
  <p:clrMapOvr>
    <a:masterClrMapping/>
  </p:clrMapOvr>
  <p:transition spd="slow" advClick="0">
    <p:pull dir="r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1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3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6" fill="hold">
                      <p:stCondLst>
                        <p:cond delay="0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5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1" fill="hold">
                      <p:stCondLst>
                        <p:cond delay="0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6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1" fill="hold">
                      <p:stCondLst>
                        <p:cond delay="0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65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6" fill="hold">
                      <p:stCondLst>
                        <p:cond delay="0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7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6" fill="hold">
                      <p:stCondLst>
                        <p:cond delay="0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8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1" fill="hold">
                      <p:stCondLst>
                        <p:cond delay="0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агетная рамка 2"/>
          <p:cNvSpPr/>
          <p:nvPr/>
        </p:nvSpPr>
        <p:spPr>
          <a:xfrm>
            <a:off x="424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Б</a:t>
            </a:r>
          </a:p>
        </p:txBody>
      </p:sp>
      <p:sp>
        <p:nvSpPr>
          <p:cNvPr id="3" name="Багетная рамка 3"/>
          <p:cNvSpPr/>
          <p:nvPr/>
        </p:nvSpPr>
        <p:spPr>
          <a:xfrm>
            <a:off x="478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В</a:t>
            </a:r>
          </a:p>
        </p:txBody>
      </p:sp>
      <p:sp>
        <p:nvSpPr>
          <p:cNvPr id="4" name="Багетная рамка 4"/>
          <p:cNvSpPr/>
          <p:nvPr/>
        </p:nvSpPr>
        <p:spPr>
          <a:xfrm>
            <a:off x="586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Д</a:t>
            </a:r>
          </a:p>
        </p:txBody>
      </p:sp>
      <p:sp>
        <p:nvSpPr>
          <p:cNvPr id="5" name="Багетная рамка 5"/>
          <p:cNvSpPr/>
          <p:nvPr/>
        </p:nvSpPr>
        <p:spPr>
          <a:xfrm>
            <a:off x="640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6" name="Багетная рамка 6"/>
          <p:cNvSpPr/>
          <p:nvPr/>
        </p:nvSpPr>
        <p:spPr>
          <a:xfrm>
            <a:off x="694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Ё</a:t>
            </a:r>
          </a:p>
        </p:txBody>
      </p:sp>
      <p:sp>
        <p:nvSpPr>
          <p:cNvPr id="7" name="Багетная рамка 7"/>
          <p:cNvSpPr/>
          <p:nvPr/>
        </p:nvSpPr>
        <p:spPr>
          <a:xfrm>
            <a:off x="748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Ж</a:t>
            </a:r>
          </a:p>
        </p:txBody>
      </p:sp>
      <p:sp>
        <p:nvSpPr>
          <p:cNvPr id="8" name="Багетная рамка 8"/>
          <p:cNvSpPr/>
          <p:nvPr/>
        </p:nvSpPr>
        <p:spPr>
          <a:xfrm>
            <a:off x="338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Й</a:t>
            </a:r>
          </a:p>
        </p:txBody>
      </p:sp>
      <p:sp>
        <p:nvSpPr>
          <p:cNvPr id="9" name="Багетная рамка 9"/>
          <p:cNvSpPr/>
          <p:nvPr/>
        </p:nvSpPr>
        <p:spPr>
          <a:xfrm>
            <a:off x="500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М</a:t>
            </a:r>
          </a:p>
        </p:txBody>
      </p:sp>
      <p:sp>
        <p:nvSpPr>
          <p:cNvPr id="10" name="Багетная рамка 10"/>
          <p:cNvSpPr/>
          <p:nvPr/>
        </p:nvSpPr>
        <p:spPr>
          <a:xfrm>
            <a:off x="608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11" name="Багетная рамка 11"/>
          <p:cNvSpPr/>
          <p:nvPr/>
        </p:nvSpPr>
        <p:spPr>
          <a:xfrm>
            <a:off x="663302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12" name="Багетная рамка 12"/>
          <p:cNvSpPr/>
          <p:nvPr/>
        </p:nvSpPr>
        <p:spPr>
          <a:xfrm>
            <a:off x="717314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13" name="Багетная рамка 13"/>
          <p:cNvSpPr/>
          <p:nvPr/>
        </p:nvSpPr>
        <p:spPr>
          <a:xfrm>
            <a:off x="771314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14" name="Багетная рамка 14"/>
          <p:cNvSpPr/>
          <p:nvPr/>
        </p:nvSpPr>
        <p:spPr>
          <a:xfrm>
            <a:off x="825326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Т</a:t>
            </a:r>
          </a:p>
        </p:txBody>
      </p:sp>
      <p:sp>
        <p:nvSpPr>
          <p:cNvPr id="15" name="Багетная рамка 15"/>
          <p:cNvSpPr/>
          <p:nvPr/>
        </p:nvSpPr>
        <p:spPr>
          <a:xfrm>
            <a:off x="879326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У</a:t>
            </a:r>
          </a:p>
        </p:txBody>
      </p:sp>
      <p:sp>
        <p:nvSpPr>
          <p:cNvPr id="16" name="Багетная рамка 16"/>
          <p:cNvSpPr/>
          <p:nvPr/>
        </p:nvSpPr>
        <p:spPr>
          <a:xfrm>
            <a:off x="316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Ф</a:t>
            </a:r>
          </a:p>
        </p:txBody>
      </p:sp>
      <p:sp>
        <p:nvSpPr>
          <p:cNvPr id="17" name="Багетная рамка 17"/>
          <p:cNvSpPr/>
          <p:nvPr/>
        </p:nvSpPr>
        <p:spPr>
          <a:xfrm>
            <a:off x="370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Х</a:t>
            </a:r>
          </a:p>
        </p:txBody>
      </p:sp>
      <p:sp>
        <p:nvSpPr>
          <p:cNvPr id="18" name="Багетная рамка 18"/>
          <p:cNvSpPr/>
          <p:nvPr/>
        </p:nvSpPr>
        <p:spPr>
          <a:xfrm>
            <a:off x="424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Ц</a:t>
            </a:r>
          </a:p>
        </p:txBody>
      </p:sp>
      <p:sp>
        <p:nvSpPr>
          <p:cNvPr id="19" name="Багетная рамка 19"/>
          <p:cNvSpPr/>
          <p:nvPr/>
        </p:nvSpPr>
        <p:spPr>
          <a:xfrm>
            <a:off x="478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Ч</a:t>
            </a:r>
          </a:p>
        </p:txBody>
      </p:sp>
      <p:sp>
        <p:nvSpPr>
          <p:cNvPr id="20" name="Багетная рамка 20"/>
          <p:cNvSpPr/>
          <p:nvPr/>
        </p:nvSpPr>
        <p:spPr>
          <a:xfrm>
            <a:off x="532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Ш</a:t>
            </a:r>
          </a:p>
        </p:txBody>
      </p:sp>
      <p:sp>
        <p:nvSpPr>
          <p:cNvPr id="21" name="Багетная рамка 21"/>
          <p:cNvSpPr/>
          <p:nvPr/>
        </p:nvSpPr>
        <p:spPr>
          <a:xfrm>
            <a:off x="586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Щ</a:t>
            </a:r>
          </a:p>
        </p:txBody>
      </p:sp>
      <p:sp>
        <p:nvSpPr>
          <p:cNvPr id="22" name="Багетная рамка 22"/>
          <p:cNvSpPr/>
          <p:nvPr/>
        </p:nvSpPr>
        <p:spPr>
          <a:xfrm>
            <a:off x="640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Ъ</a:t>
            </a:r>
          </a:p>
        </p:txBody>
      </p:sp>
      <p:sp>
        <p:nvSpPr>
          <p:cNvPr id="23" name="Багетная рамка 23"/>
          <p:cNvSpPr/>
          <p:nvPr/>
        </p:nvSpPr>
        <p:spPr>
          <a:xfrm>
            <a:off x="694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Ы</a:t>
            </a:r>
          </a:p>
        </p:txBody>
      </p:sp>
      <p:sp>
        <p:nvSpPr>
          <p:cNvPr id="24" name="Багетная рамка 24"/>
          <p:cNvSpPr/>
          <p:nvPr/>
        </p:nvSpPr>
        <p:spPr>
          <a:xfrm>
            <a:off x="748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Ь</a:t>
            </a:r>
          </a:p>
        </p:txBody>
      </p:sp>
      <p:sp>
        <p:nvSpPr>
          <p:cNvPr id="25" name="Багетная рамка 25"/>
          <p:cNvSpPr/>
          <p:nvPr/>
        </p:nvSpPr>
        <p:spPr>
          <a:xfrm>
            <a:off x="802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Э</a:t>
            </a:r>
          </a:p>
        </p:txBody>
      </p:sp>
      <p:sp>
        <p:nvSpPr>
          <p:cNvPr id="26" name="Багетная рамка 26"/>
          <p:cNvSpPr/>
          <p:nvPr/>
        </p:nvSpPr>
        <p:spPr>
          <a:xfrm>
            <a:off x="856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Ю</a:t>
            </a:r>
          </a:p>
        </p:txBody>
      </p:sp>
      <p:sp>
        <p:nvSpPr>
          <p:cNvPr id="27" name="Багетная рамка 27"/>
          <p:cNvSpPr/>
          <p:nvPr/>
        </p:nvSpPr>
        <p:spPr>
          <a:xfrm>
            <a:off x="910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28" name="Багетная рамка 28"/>
          <p:cNvSpPr/>
          <p:nvPr/>
        </p:nvSpPr>
        <p:spPr>
          <a:xfrm>
            <a:off x="532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Г</a:t>
            </a:r>
          </a:p>
        </p:txBody>
      </p:sp>
      <p:sp>
        <p:nvSpPr>
          <p:cNvPr id="29" name="Багетная рамка 29"/>
          <p:cNvSpPr/>
          <p:nvPr/>
        </p:nvSpPr>
        <p:spPr>
          <a:xfrm>
            <a:off x="802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30" name="Багетная рамка 30"/>
          <p:cNvSpPr/>
          <p:nvPr/>
        </p:nvSpPr>
        <p:spPr>
          <a:xfrm>
            <a:off x="856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31" name="Багетная рамка 31"/>
          <p:cNvSpPr/>
          <p:nvPr/>
        </p:nvSpPr>
        <p:spPr>
          <a:xfrm>
            <a:off x="392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32" name="Багетная рамка 32"/>
          <p:cNvSpPr/>
          <p:nvPr/>
        </p:nvSpPr>
        <p:spPr>
          <a:xfrm>
            <a:off x="446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33" name="Багетная рамка 33"/>
          <p:cNvSpPr/>
          <p:nvPr/>
        </p:nvSpPr>
        <p:spPr>
          <a:xfrm>
            <a:off x="554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34" name="Багетная рамка 34"/>
          <p:cNvSpPr/>
          <p:nvPr/>
        </p:nvSpPr>
        <p:spPr>
          <a:xfrm>
            <a:off x="370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365606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Г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5188600" y="3105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Р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667720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И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820974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Б</a:t>
            </a:r>
          </a:p>
        </p:txBody>
      </p:sp>
      <p:grpSp>
        <p:nvGrpSpPr>
          <p:cNvPr id="43" name="Группа 42"/>
          <p:cNvGrpSpPr/>
          <p:nvPr/>
        </p:nvGrpSpPr>
        <p:grpSpPr>
          <a:xfrm>
            <a:off x="337815" y="492093"/>
            <a:ext cx="2472073" cy="2807379"/>
            <a:chOff x="6786020" y="787400"/>
            <a:chExt cx="1734212" cy="1816844"/>
          </a:xfrm>
        </p:grpSpPr>
        <p:sp>
          <p:nvSpPr>
            <p:cNvPr id="44" name="Прямоугольник 43"/>
            <p:cNvSpPr/>
            <p:nvPr/>
          </p:nvSpPr>
          <p:spPr>
            <a:xfrm>
              <a:off x="678602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5" name="Рисунок 4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10805" y="1031293"/>
              <a:ext cx="1709427" cy="1446772"/>
            </a:xfrm>
            <a:prstGeom prst="rect">
              <a:avLst/>
            </a:prstGeom>
          </p:spPr>
        </p:pic>
      </p:grpSp>
      <p:grpSp>
        <p:nvGrpSpPr>
          <p:cNvPr id="47" name="Группа 46"/>
          <p:cNvGrpSpPr/>
          <p:nvPr/>
        </p:nvGrpSpPr>
        <p:grpSpPr>
          <a:xfrm>
            <a:off x="2948300" y="787400"/>
            <a:ext cx="1706200" cy="1816844"/>
            <a:chOff x="2948300" y="787400"/>
            <a:chExt cx="1706200" cy="1816844"/>
          </a:xfrm>
        </p:grpSpPr>
        <p:sp>
          <p:nvSpPr>
            <p:cNvPr id="39" name="Прямоугольник 38"/>
            <p:cNvSpPr/>
            <p:nvPr/>
          </p:nvSpPr>
          <p:spPr>
            <a:xfrm>
              <a:off x="29483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88231" y="1105029"/>
              <a:ext cx="1629904" cy="1168389"/>
            </a:xfrm>
            <a:prstGeom prst="rect">
              <a:avLst/>
            </a:prstGeom>
          </p:spPr>
        </p:pic>
      </p:grpSp>
      <p:grpSp>
        <p:nvGrpSpPr>
          <p:cNvPr id="50" name="Группа 49"/>
          <p:cNvGrpSpPr/>
          <p:nvPr/>
        </p:nvGrpSpPr>
        <p:grpSpPr>
          <a:xfrm>
            <a:off x="4818000" y="787400"/>
            <a:ext cx="1706200" cy="1816844"/>
            <a:chOff x="4818000" y="787400"/>
            <a:chExt cx="1706200" cy="1816844"/>
          </a:xfrm>
        </p:grpSpPr>
        <p:sp>
          <p:nvSpPr>
            <p:cNvPr id="40" name="Прямоугольник 39"/>
            <p:cNvSpPr/>
            <p:nvPr/>
          </p:nvSpPr>
          <p:spPr>
            <a:xfrm>
              <a:off x="48180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8" name="Рисунок 47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13261" y="999683"/>
              <a:ext cx="1388296" cy="1388296"/>
            </a:xfrm>
            <a:prstGeom prst="rect">
              <a:avLst/>
            </a:prstGeom>
          </p:spPr>
        </p:pic>
      </p:grpSp>
      <p:grpSp>
        <p:nvGrpSpPr>
          <p:cNvPr id="51" name="Группа 50"/>
          <p:cNvGrpSpPr/>
          <p:nvPr/>
        </p:nvGrpSpPr>
        <p:grpSpPr>
          <a:xfrm>
            <a:off x="8467642" y="787400"/>
            <a:ext cx="1761818" cy="1816844"/>
            <a:chOff x="8467642" y="787400"/>
            <a:chExt cx="1761818" cy="1816844"/>
          </a:xfrm>
        </p:grpSpPr>
        <p:sp>
          <p:nvSpPr>
            <p:cNvPr id="42" name="Прямоугольник 41"/>
            <p:cNvSpPr/>
            <p:nvPr/>
          </p:nvSpPr>
          <p:spPr>
            <a:xfrm>
              <a:off x="852326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9" name="Рисунок 48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 l="11778"/>
            <a:stretch/>
          </p:blipFill>
          <p:spPr>
            <a:xfrm>
              <a:off x="8467642" y="1105030"/>
              <a:ext cx="1665384" cy="1387470"/>
            </a:xfrm>
            <a:prstGeom prst="rect">
              <a:avLst/>
            </a:prstGeom>
          </p:spPr>
        </p:pic>
      </p:grpSp>
      <p:grpSp>
        <p:nvGrpSpPr>
          <p:cNvPr id="53" name="Группа 52"/>
          <p:cNvGrpSpPr/>
          <p:nvPr/>
        </p:nvGrpSpPr>
        <p:grpSpPr>
          <a:xfrm>
            <a:off x="6677200" y="787400"/>
            <a:ext cx="1706200" cy="1816844"/>
            <a:chOff x="6677200" y="787400"/>
            <a:chExt cx="1706200" cy="1816844"/>
          </a:xfrm>
        </p:grpSpPr>
        <p:sp>
          <p:nvSpPr>
            <p:cNvPr id="41" name="Прямоугольник 40"/>
            <p:cNvSpPr/>
            <p:nvPr/>
          </p:nvSpPr>
          <p:spPr>
            <a:xfrm>
              <a:off x="66772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2" name="Рисунок 51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59092" y="817974"/>
              <a:ext cx="1232868" cy="1685948"/>
            </a:xfrm>
            <a:prstGeom prst="rect">
              <a:avLst/>
            </a:prstGeom>
          </p:spPr>
        </p:pic>
      </p:grpSp>
      <p:pic>
        <p:nvPicPr>
          <p:cNvPr id="54" name="Рисунок 53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63160" y="3784600"/>
            <a:ext cx="2182966" cy="2884487"/>
          </a:xfrm>
          <a:prstGeom prst="rect">
            <a:avLst/>
          </a:prstGeom>
        </p:spPr>
      </p:pic>
      <p:pic>
        <p:nvPicPr>
          <p:cNvPr id="55" name="Рисунок 54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20" y="5449887"/>
            <a:ext cx="1219200" cy="12192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75763608"/>
      </p:ext>
    </p:extLst>
  </p:cSld>
  <p:clrMapOvr>
    <a:masterClrMapping/>
  </p:clrMapOvr>
  <p:transition spd="slow" advClick="0">
    <p:pull dir="r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>
                      <p:stCondLst>
                        <p:cond delay="0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3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6" fill="hold">
                      <p:stCondLst>
                        <p:cond delay="0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5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1" fill="hold">
                      <p:stCondLst>
                        <p:cond delay="0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6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1" fill="hold">
                      <p:stCondLst>
                        <p:cond delay="0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65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6" fill="hold">
                      <p:stCondLst>
                        <p:cond delay="0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75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6" fill="hold">
                      <p:stCondLst>
                        <p:cond delay="0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8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1" fill="hold">
                      <p:stCondLst>
                        <p:cond delay="0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8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6" fill="hold">
                      <p:stCondLst>
                        <p:cond delay="0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агетная рамка 2"/>
          <p:cNvSpPr/>
          <p:nvPr/>
        </p:nvSpPr>
        <p:spPr>
          <a:xfrm>
            <a:off x="424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Б</a:t>
            </a:r>
          </a:p>
        </p:txBody>
      </p:sp>
      <p:sp>
        <p:nvSpPr>
          <p:cNvPr id="3" name="Багетная рамка 3"/>
          <p:cNvSpPr/>
          <p:nvPr/>
        </p:nvSpPr>
        <p:spPr>
          <a:xfrm>
            <a:off x="478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В</a:t>
            </a:r>
          </a:p>
        </p:txBody>
      </p:sp>
      <p:sp>
        <p:nvSpPr>
          <p:cNvPr id="4" name="Багетная рамка 4"/>
          <p:cNvSpPr/>
          <p:nvPr/>
        </p:nvSpPr>
        <p:spPr>
          <a:xfrm>
            <a:off x="586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Д</a:t>
            </a:r>
          </a:p>
        </p:txBody>
      </p:sp>
      <p:sp>
        <p:nvSpPr>
          <p:cNvPr id="5" name="Багетная рамка 5"/>
          <p:cNvSpPr/>
          <p:nvPr/>
        </p:nvSpPr>
        <p:spPr>
          <a:xfrm>
            <a:off x="640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6" name="Багетная рамка 6"/>
          <p:cNvSpPr/>
          <p:nvPr/>
        </p:nvSpPr>
        <p:spPr>
          <a:xfrm>
            <a:off x="694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Ё</a:t>
            </a:r>
          </a:p>
        </p:txBody>
      </p:sp>
      <p:sp>
        <p:nvSpPr>
          <p:cNvPr id="7" name="Багетная рамка 7"/>
          <p:cNvSpPr/>
          <p:nvPr/>
        </p:nvSpPr>
        <p:spPr>
          <a:xfrm>
            <a:off x="748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Ж</a:t>
            </a:r>
          </a:p>
        </p:txBody>
      </p:sp>
      <p:sp>
        <p:nvSpPr>
          <p:cNvPr id="8" name="Багетная рамка 8"/>
          <p:cNvSpPr/>
          <p:nvPr/>
        </p:nvSpPr>
        <p:spPr>
          <a:xfrm>
            <a:off x="338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Й</a:t>
            </a:r>
          </a:p>
        </p:txBody>
      </p:sp>
      <p:sp>
        <p:nvSpPr>
          <p:cNvPr id="9" name="Багетная рамка 9"/>
          <p:cNvSpPr/>
          <p:nvPr/>
        </p:nvSpPr>
        <p:spPr>
          <a:xfrm>
            <a:off x="500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М</a:t>
            </a:r>
          </a:p>
        </p:txBody>
      </p:sp>
      <p:sp>
        <p:nvSpPr>
          <p:cNvPr id="10" name="Багетная рамка 10"/>
          <p:cNvSpPr/>
          <p:nvPr/>
        </p:nvSpPr>
        <p:spPr>
          <a:xfrm>
            <a:off x="608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11" name="Багетная рамка 11"/>
          <p:cNvSpPr/>
          <p:nvPr/>
        </p:nvSpPr>
        <p:spPr>
          <a:xfrm>
            <a:off x="663302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12" name="Багетная рамка 12"/>
          <p:cNvSpPr/>
          <p:nvPr/>
        </p:nvSpPr>
        <p:spPr>
          <a:xfrm>
            <a:off x="717314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13" name="Багетная рамка 13"/>
          <p:cNvSpPr/>
          <p:nvPr/>
        </p:nvSpPr>
        <p:spPr>
          <a:xfrm>
            <a:off x="771314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14" name="Багетная рамка 14"/>
          <p:cNvSpPr/>
          <p:nvPr/>
        </p:nvSpPr>
        <p:spPr>
          <a:xfrm>
            <a:off x="825326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Т</a:t>
            </a:r>
          </a:p>
        </p:txBody>
      </p:sp>
      <p:sp>
        <p:nvSpPr>
          <p:cNvPr id="15" name="Багетная рамка 15"/>
          <p:cNvSpPr/>
          <p:nvPr/>
        </p:nvSpPr>
        <p:spPr>
          <a:xfrm>
            <a:off x="879326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У</a:t>
            </a:r>
          </a:p>
        </p:txBody>
      </p:sp>
      <p:sp>
        <p:nvSpPr>
          <p:cNvPr id="16" name="Багетная рамка 16"/>
          <p:cNvSpPr/>
          <p:nvPr/>
        </p:nvSpPr>
        <p:spPr>
          <a:xfrm>
            <a:off x="316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Ф</a:t>
            </a:r>
          </a:p>
        </p:txBody>
      </p:sp>
      <p:sp>
        <p:nvSpPr>
          <p:cNvPr id="17" name="Багетная рамка 17"/>
          <p:cNvSpPr/>
          <p:nvPr/>
        </p:nvSpPr>
        <p:spPr>
          <a:xfrm>
            <a:off x="370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Х</a:t>
            </a:r>
          </a:p>
        </p:txBody>
      </p:sp>
      <p:sp>
        <p:nvSpPr>
          <p:cNvPr id="18" name="Багетная рамка 18"/>
          <p:cNvSpPr/>
          <p:nvPr/>
        </p:nvSpPr>
        <p:spPr>
          <a:xfrm>
            <a:off x="424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Ц</a:t>
            </a:r>
          </a:p>
        </p:txBody>
      </p:sp>
      <p:sp>
        <p:nvSpPr>
          <p:cNvPr id="19" name="Багетная рамка 19"/>
          <p:cNvSpPr/>
          <p:nvPr/>
        </p:nvSpPr>
        <p:spPr>
          <a:xfrm>
            <a:off x="478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Ч</a:t>
            </a:r>
          </a:p>
        </p:txBody>
      </p:sp>
      <p:sp>
        <p:nvSpPr>
          <p:cNvPr id="20" name="Багетная рамка 20"/>
          <p:cNvSpPr/>
          <p:nvPr/>
        </p:nvSpPr>
        <p:spPr>
          <a:xfrm>
            <a:off x="532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Ш</a:t>
            </a:r>
          </a:p>
        </p:txBody>
      </p:sp>
      <p:sp>
        <p:nvSpPr>
          <p:cNvPr id="21" name="Багетная рамка 21"/>
          <p:cNvSpPr/>
          <p:nvPr/>
        </p:nvSpPr>
        <p:spPr>
          <a:xfrm>
            <a:off x="586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Щ</a:t>
            </a:r>
          </a:p>
        </p:txBody>
      </p:sp>
      <p:sp>
        <p:nvSpPr>
          <p:cNvPr id="22" name="Багетная рамка 22"/>
          <p:cNvSpPr/>
          <p:nvPr/>
        </p:nvSpPr>
        <p:spPr>
          <a:xfrm>
            <a:off x="640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Ъ</a:t>
            </a:r>
          </a:p>
        </p:txBody>
      </p:sp>
      <p:sp>
        <p:nvSpPr>
          <p:cNvPr id="23" name="Багетная рамка 23"/>
          <p:cNvSpPr/>
          <p:nvPr/>
        </p:nvSpPr>
        <p:spPr>
          <a:xfrm>
            <a:off x="694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Ы</a:t>
            </a:r>
          </a:p>
        </p:txBody>
      </p:sp>
      <p:sp>
        <p:nvSpPr>
          <p:cNvPr id="24" name="Багетная рамка 24"/>
          <p:cNvSpPr/>
          <p:nvPr/>
        </p:nvSpPr>
        <p:spPr>
          <a:xfrm>
            <a:off x="748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Ь</a:t>
            </a:r>
          </a:p>
        </p:txBody>
      </p:sp>
      <p:sp>
        <p:nvSpPr>
          <p:cNvPr id="25" name="Багетная рамка 25"/>
          <p:cNvSpPr/>
          <p:nvPr/>
        </p:nvSpPr>
        <p:spPr>
          <a:xfrm>
            <a:off x="802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Э</a:t>
            </a:r>
          </a:p>
        </p:txBody>
      </p:sp>
      <p:sp>
        <p:nvSpPr>
          <p:cNvPr id="26" name="Багетная рамка 26"/>
          <p:cNvSpPr/>
          <p:nvPr/>
        </p:nvSpPr>
        <p:spPr>
          <a:xfrm>
            <a:off x="856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Ю</a:t>
            </a:r>
          </a:p>
        </p:txBody>
      </p:sp>
      <p:sp>
        <p:nvSpPr>
          <p:cNvPr id="27" name="Багетная рамка 27"/>
          <p:cNvSpPr/>
          <p:nvPr/>
        </p:nvSpPr>
        <p:spPr>
          <a:xfrm>
            <a:off x="910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28" name="Багетная рамка 28"/>
          <p:cNvSpPr/>
          <p:nvPr/>
        </p:nvSpPr>
        <p:spPr>
          <a:xfrm>
            <a:off x="532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Г</a:t>
            </a:r>
          </a:p>
        </p:txBody>
      </p:sp>
      <p:sp>
        <p:nvSpPr>
          <p:cNvPr id="29" name="Багетная рамка 29"/>
          <p:cNvSpPr/>
          <p:nvPr/>
        </p:nvSpPr>
        <p:spPr>
          <a:xfrm>
            <a:off x="802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30" name="Багетная рамка 30"/>
          <p:cNvSpPr/>
          <p:nvPr/>
        </p:nvSpPr>
        <p:spPr>
          <a:xfrm>
            <a:off x="856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31" name="Багетная рамка 31"/>
          <p:cNvSpPr/>
          <p:nvPr/>
        </p:nvSpPr>
        <p:spPr>
          <a:xfrm>
            <a:off x="392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32" name="Багетная рамка 32"/>
          <p:cNvSpPr/>
          <p:nvPr/>
        </p:nvSpPr>
        <p:spPr>
          <a:xfrm>
            <a:off x="446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33" name="Багетная рамка 33"/>
          <p:cNvSpPr/>
          <p:nvPr/>
        </p:nvSpPr>
        <p:spPr>
          <a:xfrm>
            <a:off x="554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34" name="Багетная рамка 34"/>
          <p:cNvSpPr/>
          <p:nvPr/>
        </p:nvSpPr>
        <p:spPr>
          <a:xfrm>
            <a:off x="370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331890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Б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4851440" y="3105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И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634004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Л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787258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Е</a:t>
            </a:r>
          </a:p>
        </p:txBody>
      </p:sp>
      <p:grpSp>
        <p:nvGrpSpPr>
          <p:cNvPr id="43" name="Группа 42"/>
          <p:cNvGrpSpPr/>
          <p:nvPr/>
        </p:nvGrpSpPr>
        <p:grpSpPr>
          <a:xfrm>
            <a:off x="301104" y="3286093"/>
            <a:ext cx="2432143" cy="2807379"/>
            <a:chOff x="6786020" y="787400"/>
            <a:chExt cx="1706200" cy="1816844"/>
          </a:xfrm>
        </p:grpSpPr>
        <p:sp>
          <p:nvSpPr>
            <p:cNvPr id="44" name="Прямоугольник 43"/>
            <p:cNvSpPr/>
            <p:nvPr/>
          </p:nvSpPr>
          <p:spPr>
            <a:xfrm>
              <a:off x="678602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5" name="Рисунок 4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9506557">
              <a:off x="6844209" y="1311320"/>
              <a:ext cx="1589821" cy="639036"/>
            </a:xfrm>
            <a:prstGeom prst="rect">
              <a:avLst/>
            </a:prstGeom>
          </p:spPr>
        </p:pic>
      </p:grpSp>
      <p:grpSp>
        <p:nvGrpSpPr>
          <p:cNvPr id="47" name="Группа 46"/>
          <p:cNvGrpSpPr/>
          <p:nvPr/>
        </p:nvGrpSpPr>
        <p:grpSpPr>
          <a:xfrm>
            <a:off x="3482400" y="749944"/>
            <a:ext cx="1706200" cy="1816844"/>
            <a:chOff x="2948300" y="787400"/>
            <a:chExt cx="1706200" cy="1816844"/>
          </a:xfrm>
        </p:grpSpPr>
        <p:sp>
          <p:nvSpPr>
            <p:cNvPr id="39" name="Прямоугольник 38"/>
            <p:cNvSpPr/>
            <p:nvPr/>
          </p:nvSpPr>
          <p:spPr>
            <a:xfrm>
              <a:off x="29483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26300" y="929870"/>
              <a:ext cx="1442800" cy="1645243"/>
            </a:xfrm>
            <a:prstGeom prst="rect">
              <a:avLst/>
            </a:prstGeom>
          </p:spPr>
        </p:pic>
      </p:grpSp>
      <p:grpSp>
        <p:nvGrpSpPr>
          <p:cNvPr id="50" name="Группа 49"/>
          <p:cNvGrpSpPr/>
          <p:nvPr/>
        </p:nvGrpSpPr>
        <p:grpSpPr>
          <a:xfrm>
            <a:off x="5352100" y="749944"/>
            <a:ext cx="1706200" cy="1816844"/>
            <a:chOff x="4818000" y="787400"/>
            <a:chExt cx="1706200" cy="1816844"/>
          </a:xfrm>
        </p:grpSpPr>
        <p:sp>
          <p:nvSpPr>
            <p:cNvPr id="40" name="Прямоугольник 39"/>
            <p:cNvSpPr/>
            <p:nvPr/>
          </p:nvSpPr>
          <p:spPr>
            <a:xfrm>
              <a:off x="48180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8" name="Рисунок 47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52000" y="817974"/>
              <a:ext cx="1376660" cy="1724267"/>
            </a:xfrm>
            <a:prstGeom prst="rect">
              <a:avLst/>
            </a:prstGeom>
          </p:spPr>
        </p:pic>
      </p:grpSp>
      <p:grpSp>
        <p:nvGrpSpPr>
          <p:cNvPr id="51" name="Группа 50"/>
          <p:cNvGrpSpPr/>
          <p:nvPr/>
        </p:nvGrpSpPr>
        <p:grpSpPr>
          <a:xfrm>
            <a:off x="9057360" y="749944"/>
            <a:ext cx="1706200" cy="1816844"/>
            <a:chOff x="8523260" y="787400"/>
            <a:chExt cx="1706200" cy="1816844"/>
          </a:xfrm>
        </p:grpSpPr>
        <p:sp>
          <p:nvSpPr>
            <p:cNvPr id="42" name="Прямоугольник 41"/>
            <p:cNvSpPr/>
            <p:nvPr/>
          </p:nvSpPr>
          <p:spPr>
            <a:xfrm>
              <a:off x="852326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9" name="Рисунок 48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3501" y="1028056"/>
              <a:ext cx="1695958" cy="1464444"/>
            </a:xfrm>
            <a:prstGeom prst="rect">
              <a:avLst/>
            </a:prstGeom>
          </p:spPr>
        </p:pic>
      </p:grpSp>
      <p:grpSp>
        <p:nvGrpSpPr>
          <p:cNvPr id="53" name="Группа 52"/>
          <p:cNvGrpSpPr/>
          <p:nvPr/>
        </p:nvGrpSpPr>
        <p:grpSpPr>
          <a:xfrm>
            <a:off x="7211300" y="749944"/>
            <a:ext cx="1706200" cy="1816844"/>
            <a:chOff x="6677200" y="787400"/>
            <a:chExt cx="1706200" cy="1816844"/>
          </a:xfrm>
        </p:grpSpPr>
        <p:sp>
          <p:nvSpPr>
            <p:cNvPr id="41" name="Прямоугольник 40"/>
            <p:cNvSpPr/>
            <p:nvPr/>
          </p:nvSpPr>
          <p:spPr>
            <a:xfrm>
              <a:off x="66772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2" name="Рисунок 51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91042" y="830296"/>
              <a:ext cx="1568118" cy="1662204"/>
            </a:xfrm>
            <a:prstGeom prst="rect">
              <a:avLst/>
            </a:prstGeom>
          </p:spPr>
        </p:pic>
      </p:grpSp>
      <p:grpSp>
        <p:nvGrpSpPr>
          <p:cNvPr id="54" name="Группа 53"/>
          <p:cNvGrpSpPr/>
          <p:nvPr/>
        </p:nvGrpSpPr>
        <p:grpSpPr>
          <a:xfrm>
            <a:off x="1612700" y="758940"/>
            <a:ext cx="1706200" cy="1816844"/>
            <a:chOff x="2948300" y="787400"/>
            <a:chExt cx="1706200" cy="1816844"/>
          </a:xfrm>
        </p:grpSpPr>
        <p:sp>
          <p:nvSpPr>
            <p:cNvPr id="55" name="Прямоугольник 54"/>
            <p:cNvSpPr/>
            <p:nvPr/>
          </p:nvSpPr>
          <p:spPr>
            <a:xfrm>
              <a:off x="29483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6" name="Рисунок 55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89800" y="891149"/>
              <a:ext cx="1193800" cy="1641476"/>
            </a:xfrm>
            <a:prstGeom prst="rect">
              <a:avLst/>
            </a:prstGeom>
          </p:spPr>
        </p:pic>
      </p:grpSp>
      <p:sp>
        <p:nvSpPr>
          <p:cNvPr id="57" name="Прямоугольник 56"/>
          <p:cNvSpPr/>
          <p:nvPr/>
        </p:nvSpPr>
        <p:spPr>
          <a:xfrm>
            <a:off x="940636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Т</a:t>
            </a:r>
          </a:p>
        </p:txBody>
      </p:sp>
      <p:pic>
        <p:nvPicPr>
          <p:cNvPr id="58" name="Рисунок 57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9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8307" y="5904899"/>
            <a:ext cx="828145" cy="6619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53643200"/>
      </p:ext>
    </p:extLst>
  </p:cSld>
  <p:clrMapOvr>
    <a:masterClrMapping/>
  </p:clrMapOvr>
  <p:transition spd="slow" advClick="0">
    <p:pull dir="r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10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00"/>
                            </p:stCondLst>
                            <p:childTnLst>
                              <p:par>
                                <p:cTn id="10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>
                      <p:stCondLst>
                        <p:cond delay="0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3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" fill="hold">
                      <p:stCondLst>
                        <p:cond delay="0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>
                      <p:stCondLst>
                        <p:cond delay="0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4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9" fill="hold">
                      <p:stCondLst>
                        <p:cond delay="0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5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4" fill="hold">
                      <p:stCondLst>
                        <p:cond delay="0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63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4" fill="hold">
                      <p:stCondLst>
                        <p:cond delay="0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68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9" fill="hold">
                      <p:stCondLst>
                        <p:cond delay="0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8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4" fill="hold">
                      <p:stCondLst>
                        <p:cond delay="0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агетная рамка 2"/>
          <p:cNvSpPr/>
          <p:nvPr/>
        </p:nvSpPr>
        <p:spPr>
          <a:xfrm>
            <a:off x="424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Б</a:t>
            </a:r>
          </a:p>
        </p:txBody>
      </p:sp>
      <p:sp>
        <p:nvSpPr>
          <p:cNvPr id="3" name="Багетная рамка 3"/>
          <p:cNvSpPr/>
          <p:nvPr/>
        </p:nvSpPr>
        <p:spPr>
          <a:xfrm>
            <a:off x="478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В</a:t>
            </a:r>
          </a:p>
        </p:txBody>
      </p:sp>
      <p:sp>
        <p:nvSpPr>
          <p:cNvPr id="4" name="Багетная рамка 4"/>
          <p:cNvSpPr/>
          <p:nvPr/>
        </p:nvSpPr>
        <p:spPr>
          <a:xfrm>
            <a:off x="586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Д</a:t>
            </a:r>
          </a:p>
        </p:txBody>
      </p:sp>
      <p:sp>
        <p:nvSpPr>
          <p:cNvPr id="5" name="Багетная рамка 5"/>
          <p:cNvSpPr/>
          <p:nvPr/>
        </p:nvSpPr>
        <p:spPr>
          <a:xfrm>
            <a:off x="640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6" name="Багетная рамка 6"/>
          <p:cNvSpPr/>
          <p:nvPr/>
        </p:nvSpPr>
        <p:spPr>
          <a:xfrm>
            <a:off x="694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Ё</a:t>
            </a:r>
          </a:p>
        </p:txBody>
      </p:sp>
      <p:sp>
        <p:nvSpPr>
          <p:cNvPr id="7" name="Багетная рамка 7"/>
          <p:cNvSpPr/>
          <p:nvPr/>
        </p:nvSpPr>
        <p:spPr>
          <a:xfrm>
            <a:off x="748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Ж</a:t>
            </a:r>
          </a:p>
        </p:txBody>
      </p:sp>
      <p:sp>
        <p:nvSpPr>
          <p:cNvPr id="8" name="Багетная рамка 8"/>
          <p:cNvSpPr/>
          <p:nvPr/>
        </p:nvSpPr>
        <p:spPr>
          <a:xfrm>
            <a:off x="338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Й</a:t>
            </a:r>
          </a:p>
        </p:txBody>
      </p:sp>
      <p:sp>
        <p:nvSpPr>
          <p:cNvPr id="9" name="Багетная рамка 9"/>
          <p:cNvSpPr/>
          <p:nvPr/>
        </p:nvSpPr>
        <p:spPr>
          <a:xfrm>
            <a:off x="500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М</a:t>
            </a:r>
          </a:p>
        </p:txBody>
      </p:sp>
      <p:sp>
        <p:nvSpPr>
          <p:cNvPr id="10" name="Багетная рамка 10"/>
          <p:cNvSpPr/>
          <p:nvPr/>
        </p:nvSpPr>
        <p:spPr>
          <a:xfrm>
            <a:off x="608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11" name="Багетная рамка 11"/>
          <p:cNvSpPr/>
          <p:nvPr/>
        </p:nvSpPr>
        <p:spPr>
          <a:xfrm>
            <a:off x="663302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12" name="Багетная рамка 12"/>
          <p:cNvSpPr/>
          <p:nvPr/>
        </p:nvSpPr>
        <p:spPr>
          <a:xfrm>
            <a:off x="717314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13" name="Багетная рамка 13"/>
          <p:cNvSpPr/>
          <p:nvPr/>
        </p:nvSpPr>
        <p:spPr>
          <a:xfrm>
            <a:off x="771314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14" name="Багетная рамка 14"/>
          <p:cNvSpPr/>
          <p:nvPr/>
        </p:nvSpPr>
        <p:spPr>
          <a:xfrm>
            <a:off x="825326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Т</a:t>
            </a:r>
          </a:p>
        </p:txBody>
      </p:sp>
      <p:sp>
        <p:nvSpPr>
          <p:cNvPr id="15" name="Багетная рамка 15"/>
          <p:cNvSpPr/>
          <p:nvPr/>
        </p:nvSpPr>
        <p:spPr>
          <a:xfrm>
            <a:off x="879326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У</a:t>
            </a:r>
          </a:p>
        </p:txBody>
      </p:sp>
      <p:sp>
        <p:nvSpPr>
          <p:cNvPr id="16" name="Багетная рамка 16"/>
          <p:cNvSpPr/>
          <p:nvPr/>
        </p:nvSpPr>
        <p:spPr>
          <a:xfrm>
            <a:off x="316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Ф</a:t>
            </a:r>
          </a:p>
        </p:txBody>
      </p:sp>
      <p:sp>
        <p:nvSpPr>
          <p:cNvPr id="17" name="Багетная рамка 17"/>
          <p:cNvSpPr/>
          <p:nvPr/>
        </p:nvSpPr>
        <p:spPr>
          <a:xfrm>
            <a:off x="370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Х</a:t>
            </a:r>
          </a:p>
        </p:txBody>
      </p:sp>
      <p:sp>
        <p:nvSpPr>
          <p:cNvPr id="18" name="Багетная рамка 18"/>
          <p:cNvSpPr/>
          <p:nvPr/>
        </p:nvSpPr>
        <p:spPr>
          <a:xfrm>
            <a:off x="424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Ц</a:t>
            </a:r>
          </a:p>
        </p:txBody>
      </p:sp>
      <p:sp>
        <p:nvSpPr>
          <p:cNvPr id="19" name="Багетная рамка 19"/>
          <p:cNvSpPr/>
          <p:nvPr/>
        </p:nvSpPr>
        <p:spPr>
          <a:xfrm>
            <a:off x="478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Ч</a:t>
            </a:r>
          </a:p>
        </p:txBody>
      </p:sp>
      <p:sp>
        <p:nvSpPr>
          <p:cNvPr id="20" name="Багетная рамка 20"/>
          <p:cNvSpPr/>
          <p:nvPr/>
        </p:nvSpPr>
        <p:spPr>
          <a:xfrm>
            <a:off x="532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Ш</a:t>
            </a:r>
          </a:p>
        </p:txBody>
      </p:sp>
      <p:sp>
        <p:nvSpPr>
          <p:cNvPr id="21" name="Багетная рамка 21"/>
          <p:cNvSpPr/>
          <p:nvPr/>
        </p:nvSpPr>
        <p:spPr>
          <a:xfrm>
            <a:off x="586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Щ</a:t>
            </a:r>
          </a:p>
        </p:txBody>
      </p:sp>
      <p:sp>
        <p:nvSpPr>
          <p:cNvPr id="22" name="Багетная рамка 22"/>
          <p:cNvSpPr/>
          <p:nvPr/>
        </p:nvSpPr>
        <p:spPr>
          <a:xfrm>
            <a:off x="640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Ъ</a:t>
            </a:r>
          </a:p>
        </p:txBody>
      </p:sp>
      <p:sp>
        <p:nvSpPr>
          <p:cNvPr id="23" name="Багетная рамка 23"/>
          <p:cNvSpPr/>
          <p:nvPr/>
        </p:nvSpPr>
        <p:spPr>
          <a:xfrm>
            <a:off x="694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Ы</a:t>
            </a:r>
          </a:p>
        </p:txBody>
      </p:sp>
      <p:sp>
        <p:nvSpPr>
          <p:cNvPr id="24" name="Багетная рамка 24"/>
          <p:cNvSpPr/>
          <p:nvPr/>
        </p:nvSpPr>
        <p:spPr>
          <a:xfrm>
            <a:off x="748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Ь</a:t>
            </a:r>
          </a:p>
        </p:txBody>
      </p:sp>
      <p:sp>
        <p:nvSpPr>
          <p:cNvPr id="25" name="Багетная рамка 25"/>
          <p:cNvSpPr/>
          <p:nvPr/>
        </p:nvSpPr>
        <p:spPr>
          <a:xfrm>
            <a:off x="802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Э</a:t>
            </a:r>
          </a:p>
        </p:txBody>
      </p:sp>
      <p:sp>
        <p:nvSpPr>
          <p:cNvPr id="26" name="Багетная рамка 26"/>
          <p:cNvSpPr/>
          <p:nvPr/>
        </p:nvSpPr>
        <p:spPr>
          <a:xfrm>
            <a:off x="856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Ю</a:t>
            </a:r>
          </a:p>
        </p:txBody>
      </p:sp>
      <p:sp>
        <p:nvSpPr>
          <p:cNvPr id="27" name="Багетная рамка 27"/>
          <p:cNvSpPr/>
          <p:nvPr/>
        </p:nvSpPr>
        <p:spPr>
          <a:xfrm>
            <a:off x="910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28" name="Багетная рамка 28"/>
          <p:cNvSpPr/>
          <p:nvPr/>
        </p:nvSpPr>
        <p:spPr>
          <a:xfrm>
            <a:off x="532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Г</a:t>
            </a:r>
          </a:p>
        </p:txBody>
      </p:sp>
      <p:sp>
        <p:nvSpPr>
          <p:cNvPr id="29" name="Багетная рамка 29"/>
          <p:cNvSpPr/>
          <p:nvPr/>
        </p:nvSpPr>
        <p:spPr>
          <a:xfrm>
            <a:off x="802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30" name="Багетная рамка 30"/>
          <p:cNvSpPr/>
          <p:nvPr/>
        </p:nvSpPr>
        <p:spPr>
          <a:xfrm>
            <a:off x="856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31" name="Багетная рамка 31"/>
          <p:cNvSpPr/>
          <p:nvPr/>
        </p:nvSpPr>
        <p:spPr>
          <a:xfrm>
            <a:off x="392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32" name="Багетная рамка 32"/>
          <p:cNvSpPr/>
          <p:nvPr/>
        </p:nvSpPr>
        <p:spPr>
          <a:xfrm>
            <a:off x="446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33" name="Багетная рамка 33"/>
          <p:cNvSpPr/>
          <p:nvPr/>
        </p:nvSpPr>
        <p:spPr>
          <a:xfrm>
            <a:off x="554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34" name="Багетная рамка 34"/>
          <p:cNvSpPr/>
          <p:nvPr/>
        </p:nvSpPr>
        <p:spPr>
          <a:xfrm>
            <a:off x="370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331890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К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4851440" y="3105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Н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634004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И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787258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Г</a:t>
            </a:r>
          </a:p>
        </p:txBody>
      </p:sp>
      <p:grpSp>
        <p:nvGrpSpPr>
          <p:cNvPr id="43" name="Группа 42"/>
          <p:cNvGrpSpPr/>
          <p:nvPr/>
        </p:nvGrpSpPr>
        <p:grpSpPr>
          <a:xfrm>
            <a:off x="300982" y="3286093"/>
            <a:ext cx="2432264" cy="2807379"/>
            <a:chOff x="6785935" y="787400"/>
            <a:chExt cx="1706285" cy="1816844"/>
          </a:xfrm>
        </p:grpSpPr>
        <p:sp>
          <p:nvSpPr>
            <p:cNvPr id="44" name="Прямоугольник 43"/>
            <p:cNvSpPr/>
            <p:nvPr/>
          </p:nvSpPr>
          <p:spPr>
            <a:xfrm>
              <a:off x="678602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5" name="Рисунок 4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6785935" y="871666"/>
              <a:ext cx="1674376" cy="1544644"/>
            </a:xfrm>
            <a:prstGeom prst="rect">
              <a:avLst/>
            </a:prstGeom>
          </p:spPr>
        </p:pic>
      </p:grpSp>
      <p:grpSp>
        <p:nvGrpSpPr>
          <p:cNvPr id="47" name="Группа 46"/>
          <p:cNvGrpSpPr/>
          <p:nvPr/>
        </p:nvGrpSpPr>
        <p:grpSpPr>
          <a:xfrm>
            <a:off x="3482400" y="749944"/>
            <a:ext cx="1706200" cy="1816844"/>
            <a:chOff x="2948300" y="787400"/>
            <a:chExt cx="1706200" cy="1816844"/>
          </a:xfrm>
        </p:grpSpPr>
        <p:sp>
          <p:nvSpPr>
            <p:cNvPr id="39" name="Прямоугольник 38"/>
            <p:cNvSpPr/>
            <p:nvPr/>
          </p:nvSpPr>
          <p:spPr>
            <a:xfrm>
              <a:off x="29483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49890" y="811172"/>
              <a:ext cx="1067450" cy="1763942"/>
            </a:xfrm>
            <a:prstGeom prst="rect">
              <a:avLst/>
            </a:prstGeom>
          </p:spPr>
        </p:pic>
      </p:grpSp>
      <p:grpSp>
        <p:nvGrpSpPr>
          <p:cNvPr id="50" name="Группа 49"/>
          <p:cNvGrpSpPr/>
          <p:nvPr/>
        </p:nvGrpSpPr>
        <p:grpSpPr>
          <a:xfrm>
            <a:off x="5352100" y="749944"/>
            <a:ext cx="1706200" cy="1816844"/>
            <a:chOff x="4818000" y="787400"/>
            <a:chExt cx="1706200" cy="1816844"/>
          </a:xfrm>
        </p:grpSpPr>
        <p:sp>
          <p:nvSpPr>
            <p:cNvPr id="40" name="Прямоугольник 39"/>
            <p:cNvSpPr/>
            <p:nvPr/>
          </p:nvSpPr>
          <p:spPr>
            <a:xfrm>
              <a:off x="48180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8" name="Рисунок 47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43480" y="896506"/>
              <a:ext cx="1510661" cy="1529783"/>
            </a:xfrm>
            <a:prstGeom prst="rect">
              <a:avLst/>
            </a:prstGeom>
          </p:spPr>
        </p:pic>
      </p:grpSp>
      <p:grpSp>
        <p:nvGrpSpPr>
          <p:cNvPr id="51" name="Группа 50"/>
          <p:cNvGrpSpPr/>
          <p:nvPr/>
        </p:nvGrpSpPr>
        <p:grpSpPr>
          <a:xfrm>
            <a:off x="8966474" y="749944"/>
            <a:ext cx="1797086" cy="1816844"/>
            <a:chOff x="8432374" y="787400"/>
            <a:chExt cx="1797086" cy="1816844"/>
          </a:xfrm>
        </p:grpSpPr>
        <p:sp>
          <p:nvSpPr>
            <p:cNvPr id="42" name="Прямоугольник 41"/>
            <p:cNvSpPr/>
            <p:nvPr/>
          </p:nvSpPr>
          <p:spPr>
            <a:xfrm>
              <a:off x="852326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9" name="Рисунок 48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32374" y="811172"/>
              <a:ext cx="1681328" cy="1681328"/>
            </a:xfrm>
            <a:prstGeom prst="rect">
              <a:avLst/>
            </a:prstGeom>
          </p:spPr>
        </p:pic>
      </p:grpSp>
      <p:grpSp>
        <p:nvGrpSpPr>
          <p:cNvPr id="53" name="Группа 52"/>
          <p:cNvGrpSpPr/>
          <p:nvPr/>
        </p:nvGrpSpPr>
        <p:grpSpPr>
          <a:xfrm>
            <a:off x="7211300" y="749944"/>
            <a:ext cx="1706200" cy="1816844"/>
            <a:chOff x="6677200" y="787400"/>
            <a:chExt cx="1706200" cy="1816844"/>
          </a:xfrm>
        </p:grpSpPr>
        <p:sp>
          <p:nvSpPr>
            <p:cNvPr id="41" name="Прямоугольник 40"/>
            <p:cNvSpPr/>
            <p:nvPr/>
          </p:nvSpPr>
          <p:spPr>
            <a:xfrm>
              <a:off x="66772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2" name="Рисунок 51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91042" y="942078"/>
              <a:ext cx="1568118" cy="1438640"/>
            </a:xfrm>
            <a:prstGeom prst="rect">
              <a:avLst/>
            </a:prstGeom>
          </p:spPr>
        </p:pic>
      </p:grpSp>
      <p:grpSp>
        <p:nvGrpSpPr>
          <p:cNvPr id="54" name="Группа 53"/>
          <p:cNvGrpSpPr/>
          <p:nvPr/>
        </p:nvGrpSpPr>
        <p:grpSpPr>
          <a:xfrm>
            <a:off x="1612699" y="758940"/>
            <a:ext cx="1746087" cy="1816844"/>
            <a:chOff x="2948299" y="787400"/>
            <a:chExt cx="1746087" cy="1816844"/>
          </a:xfrm>
        </p:grpSpPr>
        <p:sp>
          <p:nvSpPr>
            <p:cNvPr id="55" name="Прямоугольник 54"/>
            <p:cNvSpPr/>
            <p:nvPr/>
          </p:nvSpPr>
          <p:spPr>
            <a:xfrm>
              <a:off x="29483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6" name="Рисунок 55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48299" y="920874"/>
              <a:ext cx="1746087" cy="1521646"/>
            </a:xfrm>
            <a:prstGeom prst="rect">
              <a:avLst/>
            </a:prstGeom>
          </p:spPr>
        </p:pic>
      </p:grpSp>
      <p:sp>
        <p:nvSpPr>
          <p:cNvPr id="57" name="Прямоугольник 56"/>
          <p:cNvSpPr/>
          <p:nvPr/>
        </p:nvSpPr>
        <p:spPr>
          <a:xfrm>
            <a:off x="940636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А</a:t>
            </a:r>
          </a:p>
        </p:txBody>
      </p:sp>
      <p:pic>
        <p:nvPicPr>
          <p:cNvPr id="58" name="Рисунок 57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9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8307" y="5904899"/>
            <a:ext cx="828145" cy="6619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92454466"/>
      </p:ext>
    </p:extLst>
  </p:cSld>
  <p:clrMapOvr>
    <a:masterClrMapping/>
  </p:clrMapOvr>
  <p:transition spd="slow" advClick="0">
    <p:pull dir="r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1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>
                      <p:stCondLst>
                        <p:cond delay="0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39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0" fill="hold">
                      <p:stCondLst>
                        <p:cond delay="0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4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5" fill="hold">
                      <p:stCondLst>
                        <p:cond delay="0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5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5" fill="hold">
                      <p:stCondLst>
                        <p:cond delay="0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59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0" fill="hold">
                      <p:stCondLst>
                        <p:cond delay="0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6" dur="10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1000"/>
                            </p:stCondLst>
                            <p:childTnLst>
                              <p:par>
                                <p:cTn id="16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8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4" fill="hold">
                      <p:stCondLst>
                        <p:cond delay="0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агетная рамка 2"/>
          <p:cNvSpPr/>
          <p:nvPr/>
        </p:nvSpPr>
        <p:spPr>
          <a:xfrm>
            <a:off x="424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Б</a:t>
            </a:r>
          </a:p>
        </p:txBody>
      </p:sp>
      <p:sp>
        <p:nvSpPr>
          <p:cNvPr id="3" name="Багетная рамка 3"/>
          <p:cNvSpPr/>
          <p:nvPr/>
        </p:nvSpPr>
        <p:spPr>
          <a:xfrm>
            <a:off x="478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В</a:t>
            </a:r>
          </a:p>
        </p:txBody>
      </p:sp>
      <p:sp>
        <p:nvSpPr>
          <p:cNvPr id="4" name="Багетная рамка 4"/>
          <p:cNvSpPr/>
          <p:nvPr/>
        </p:nvSpPr>
        <p:spPr>
          <a:xfrm>
            <a:off x="586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Д</a:t>
            </a:r>
          </a:p>
        </p:txBody>
      </p:sp>
      <p:sp>
        <p:nvSpPr>
          <p:cNvPr id="5" name="Багетная рамка 5"/>
          <p:cNvSpPr/>
          <p:nvPr/>
        </p:nvSpPr>
        <p:spPr>
          <a:xfrm>
            <a:off x="640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6" name="Багетная рамка 6"/>
          <p:cNvSpPr/>
          <p:nvPr/>
        </p:nvSpPr>
        <p:spPr>
          <a:xfrm>
            <a:off x="694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Ё</a:t>
            </a:r>
          </a:p>
        </p:txBody>
      </p:sp>
      <p:sp>
        <p:nvSpPr>
          <p:cNvPr id="7" name="Багетная рамка 7"/>
          <p:cNvSpPr/>
          <p:nvPr/>
        </p:nvSpPr>
        <p:spPr>
          <a:xfrm>
            <a:off x="748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Ж</a:t>
            </a:r>
          </a:p>
        </p:txBody>
      </p:sp>
      <p:sp>
        <p:nvSpPr>
          <p:cNvPr id="8" name="Багетная рамка 8"/>
          <p:cNvSpPr/>
          <p:nvPr/>
        </p:nvSpPr>
        <p:spPr>
          <a:xfrm>
            <a:off x="338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Й</a:t>
            </a:r>
          </a:p>
        </p:txBody>
      </p:sp>
      <p:sp>
        <p:nvSpPr>
          <p:cNvPr id="9" name="Багетная рамка 9"/>
          <p:cNvSpPr/>
          <p:nvPr/>
        </p:nvSpPr>
        <p:spPr>
          <a:xfrm>
            <a:off x="500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М</a:t>
            </a:r>
          </a:p>
        </p:txBody>
      </p:sp>
      <p:sp>
        <p:nvSpPr>
          <p:cNvPr id="10" name="Багетная рамка 10"/>
          <p:cNvSpPr/>
          <p:nvPr/>
        </p:nvSpPr>
        <p:spPr>
          <a:xfrm>
            <a:off x="608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11" name="Багетная рамка 11"/>
          <p:cNvSpPr/>
          <p:nvPr/>
        </p:nvSpPr>
        <p:spPr>
          <a:xfrm>
            <a:off x="663302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12" name="Багетная рамка 12"/>
          <p:cNvSpPr/>
          <p:nvPr/>
        </p:nvSpPr>
        <p:spPr>
          <a:xfrm>
            <a:off x="717314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13" name="Багетная рамка 13"/>
          <p:cNvSpPr/>
          <p:nvPr/>
        </p:nvSpPr>
        <p:spPr>
          <a:xfrm>
            <a:off x="771314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14" name="Багетная рамка 14"/>
          <p:cNvSpPr/>
          <p:nvPr/>
        </p:nvSpPr>
        <p:spPr>
          <a:xfrm>
            <a:off x="825326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Т</a:t>
            </a:r>
          </a:p>
        </p:txBody>
      </p:sp>
      <p:sp>
        <p:nvSpPr>
          <p:cNvPr id="15" name="Багетная рамка 15"/>
          <p:cNvSpPr/>
          <p:nvPr/>
        </p:nvSpPr>
        <p:spPr>
          <a:xfrm>
            <a:off x="879326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У</a:t>
            </a:r>
          </a:p>
        </p:txBody>
      </p:sp>
      <p:sp>
        <p:nvSpPr>
          <p:cNvPr id="16" name="Багетная рамка 16"/>
          <p:cNvSpPr/>
          <p:nvPr/>
        </p:nvSpPr>
        <p:spPr>
          <a:xfrm>
            <a:off x="316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Ф</a:t>
            </a:r>
          </a:p>
        </p:txBody>
      </p:sp>
      <p:sp>
        <p:nvSpPr>
          <p:cNvPr id="17" name="Багетная рамка 17"/>
          <p:cNvSpPr/>
          <p:nvPr/>
        </p:nvSpPr>
        <p:spPr>
          <a:xfrm>
            <a:off x="370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Х</a:t>
            </a:r>
          </a:p>
        </p:txBody>
      </p:sp>
      <p:sp>
        <p:nvSpPr>
          <p:cNvPr id="18" name="Багетная рамка 18"/>
          <p:cNvSpPr/>
          <p:nvPr/>
        </p:nvSpPr>
        <p:spPr>
          <a:xfrm>
            <a:off x="424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Ц</a:t>
            </a:r>
          </a:p>
        </p:txBody>
      </p:sp>
      <p:sp>
        <p:nvSpPr>
          <p:cNvPr id="19" name="Багетная рамка 19"/>
          <p:cNvSpPr/>
          <p:nvPr/>
        </p:nvSpPr>
        <p:spPr>
          <a:xfrm>
            <a:off x="478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Ч</a:t>
            </a:r>
          </a:p>
        </p:txBody>
      </p:sp>
      <p:sp>
        <p:nvSpPr>
          <p:cNvPr id="20" name="Багетная рамка 20"/>
          <p:cNvSpPr/>
          <p:nvPr/>
        </p:nvSpPr>
        <p:spPr>
          <a:xfrm>
            <a:off x="532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Ш</a:t>
            </a:r>
          </a:p>
        </p:txBody>
      </p:sp>
      <p:sp>
        <p:nvSpPr>
          <p:cNvPr id="21" name="Багетная рамка 21"/>
          <p:cNvSpPr/>
          <p:nvPr/>
        </p:nvSpPr>
        <p:spPr>
          <a:xfrm>
            <a:off x="586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Щ</a:t>
            </a:r>
          </a:p>
        </p:txBody>
      </p:sp>
      <p:sp>
        <p:nvSpPr>
          <p:cNvPr id="22" name="Багетная рамка 22"/>
          <p:cNvSpPr/>
          <p:nvPr/>
        </p:nvSpPr>
        <p:spPr>
          <a:xfrm>
            <a:off x="640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Ъ</a:t>
            </a:r>
          </a:p>
        </p:txBody>
      </p:sp>
      <p:sp>
        <p:nvSpPr>
          <p:cNvPr id="23" name="Багетная рамка 23"/>
          <p:cNvSpPr/>
          <p:nvPr/>
        </p:nvSpPr>
        <p:spPr>
          <a:xfrm>
            <a:off x="694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Ы</a:t>
            </a:r>
          </a:p>
        </p:txBody>
      </p:sp>
      <p:sp>
        <p:nvSpPr>
          <p:cNvPr id="24" name="Багетная рамка 24"/>
          <p:cNvSpPr/>
          <p:nvPr/>
        </p:nvSpPr>
        <p:spPr>
          <a:xfrm>
            <a:off x="748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Ь</a:t>
            </a:r>
          </a:p>
        </p:txBody>
      </p:sp>
      <p:sp>
        <p:nvSpPr>
          <p:cNvPr id="25" name="Багетная рамка 25"/>
          <p:cNvSpPr/>
          <p:nvPr/>
        </p:nvSpPr>
        <p:spPr>
          <a:xfrm>
            <a:off x="802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Э</a:t>
            </a:r>
          </a:p>
        </p:txBody>
      </p:sp>
      <p:sp>
        <p:nvSpPr>
          <p:cNvPr id="26" name="Багетная рамка 26"/>
          <p:cNvSpPr/>
          <p:nvPr/>
        </p:nvSpPr>
        <p:spPr>
          <a:xfrm>
            <a:off x="856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Ю</a:t>
            </a:r>
          </a:p>
        </p:txBody>
      </p:sp>
      <p:sp>
        <p:nvSpPr>
          <p:cNvPr id="27" name="Багетная рамка 27"/>
          <p:cNvSpPr/>
          <p:nvPr/>
        </p:nvSpPr>
        <p:spPr>
          <a:xfrm>
            <a:off x="910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28" name="Багетная рамка 28"/>
          <p:cNvSpPr/>
          <p:nvPr/>
        </p:nvSpPr>
        <p:spPr>
          <a:xfrm>
            <a:off x="532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Г</a:t>
            </a:r>
          </a:p>
        </p:txBody>
      </p:sp>
      <p:sp>
        <p:nvSpPr>
          <p:cNvPr id="29" name="Багетная рамка 29"/>
          <p:cNvSpPr/>
          <p:nvPr/>
        </p:nvSpPr>
        <p:spPr>
          <a:xfrm>
            <a:off x="802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30" name="Багетная рамка 30"/>
          <p:cNvSpPr/>
          <p:nvPr/>
        </p:nvSpPr>
        <p:spPr>
          <a:xfrm>
            <a:off x="856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31" name="Багетная рамка 31"/>
          <p:cNvSpPr/>
          <p:nvPr/>
        </p:nvSpPr>
        <p:spPr>
          <a:xfrm>
            <a:off x="392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32" name="Багетная рамка 32"/>
          <p:cNvSpPr/>
          <p:nvPr/>
        </p:nvSpPr>
        <p:spPr>
          <a:xfrm>
            <a:off x="446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33" name="Багетная рамка 33"/>
          <p:cNvSpPr/>
          <p:nvPr/>
        </p:nvSpPr>
        <p:spPr>
          <a:xfrm>
            <a:off x="554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34" name="Багетная рамка 34"/>
          <p:cNvSpPr/>
          <p:nvPr/>
        </p:nvSpPr>
        <p:spPr>
          <a:xfrm>
            <a:off x="370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331890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Ж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4851440" y="3105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И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634004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Р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787258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А</a:t>
            </a:r>
          </a:p>
        </p:txBody>
      </p:sp>
      <p:grpSp>
        <p:nvGrpSpPr>
          <p:cNvPr id="43" name="Группа 42"/>
          <p:cNvGrpSpPr/>
          <p:nvPr/>
        </p:nvGrpSpPr>
        <p:grpSpPr>
          <a:xfrm>
            <a:off x="301104" y="3286093"/>
            <a:ext cx="2432143" cy="2807379"/>
            <a:chOff x="6786020" y="787400"/>
            <a:chExt cx="1706200" cy="1816844"/>
          </a:xfrm>
        </p:grpSpPr>
        <p:sp>
          <p:nvSpPr>
            <p:cNvPr id="44" name="Прямоугольник 43"/>
            <p:cNvSpPr/>
            <p:nvPr/>
          </p:nvSpPr>
          <p:spPr>
            <a:xfrm>
              <a:off x="678602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5" name="Рисунок 4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7099881" y="871666"/>
              <a:ext cx="1110244" cy="1638757"/>
            </a:xfrm>
            <a:prstGeom prst="rect">
              <a:avLst/>
            </a:prstGeom>
          </p:spPr>
        </p:pic>
      </p:grpSp>
      <p:grpSp>
        <p:nvGrpSpPr>
          <p:cNvPr id="47" name="Группа 46"/>
          <p:cNvGrpSpPr/>
          <p:nvPr/>
        </p:nvGrpSpPr>
        <p:grpSpPr>
          <a:xfrm>
            <a:off x="3482400" y="749944"/>
            <a:ext cx="1706200" cy="1852844"/>
            <a:chOff x="2948300" y="787400"/>
            <a:chExt cx="1706200" cy="1852844"/>
          </a:xfrm>
        </p:grpSpPr>
        <p:sp>
          <p:nvSpPr>
            <p:cNvPr id="39" name="Прямоугольник 38"/>
            <p:cNvSpPr/>
            <p:nvPr/>
          </p:nvSpPr>
          <p:spPr>
            <a:xfrm>
              <a:off x="29483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49890" y="825944"/>
              <a:ext cx="1219210" cy="1814300"/>
            </a:xfrm>
            <a:prstGeom prst="rect">
              <a:avLst/>
            </a:prstGeom>
          </p:spPr>
        </p:pic>
      </p:grpSp>
      <p:grpSp>
        <p:nvGrpSpPr>
          <p:cNvPr id="50" name="Группа 49"/>
          <p:cNvGrpSpPr/>
          <p:nvPr/>
        </p:nvGrpSpPr>
        <p:grpSpPr>
          <a:xfrm>
            <a:off x="5352100" y="749944"/>
            <a:ext cx="1706200" cy="1816844"/>
            <a:chOff x="4818000" y="787400"/>
            <a:chExt cx="1706200" cy="1816844"/>
          </a:xfrm>
        </p:grpSpPr>
        <p:sp>
          <p:nvSpPr>
            <p:cNvPr id="40" name="Прямоугольник 39"/>
            <p:cNvSpPr/>
            <p:nvPr/>
          </p:nvSpPr>
          <p:spPr>
            <a:xfrm>
              <a:off x="48180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8" name="Рисунок 47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43480" y="980919"/>
              <a:ext cx="1510661" cy="1360956"/>
            </a:xfrm>
            <a:prstGeom prst="rect">
              <a:avLst/>
            </a:prstGeom>
          </p:spPr>
        </p:pic>
      </p:grpSp>
      <p:grpSp>
        <p:nvGrpSpPr>
          <p:cNvPr id="51" name="Группа 50"/>
          <p:cNvGrpSpPr/>
          <p:nvPr/>
        </p:nvGrpSpPr>
        <p:grpSpPr>
          <a:xfrm>
            <a:off x="9057360" y="723288"/>
            <a:ext cx="1706200" cy="1843500"/>
            <a:chOff x="8523260" y="760744"/>
            <a:chExt cx="1706200" cy="1843500"/>
          </a:xfrm>
        </p:grpSpPr>
        <p:sp>
          <p:nvSpPr>
            <p:cNvPr id="42" name="Прямоугольник 41"/>
            <p:cNvSpPr/>
            <p:nvPr/>
          </p:nvSpPr>
          <p:spPr>
            <a:xfrm>
              <a:off x="852326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9" name="Рисунок 48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20707" y="760744"/>
              <a:ext cx="1511306" cy="1681328"/>
            </a:xfrm>
            <a:prstGeom prst="rect">
              <a:avLst/>
            </a:prstGeom>
          </p:spPr>
        </p:pic>
      </p:grpSp>
      <p:grpSp>
        <p:nvGrpSpPr>
          <p:cNvPr id="53" name="Группа 52"/>
          <p:cNvGrpSpPr/>
          <p:nvPr/>
        </p:nvGrpSpPr>
        <p:grpSpPr>
          <a:xfrm>
            <a:off x="7211300" y="749944"/>
            <a:ext cx="1706200" cy="1816844"/>
            <a:chOff x="6677200" y="787400"/>
            <a:chExt cx="1706200" cy="1816844"/>
          </a:xfrm>
        </p:grpSpPr>
        <p:sp>
          <p:nvSpPr>
            <p:cNvPr id="41" name="Прямоугольник 40"/>
            <p:cNvSpPr/>
            <p:nvPr/>
          </p:nvSpPr>
          <p:spPr>
            <a:xfrm>
              <a:off x="66772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2" name="Рисунок 51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91042" y="1025244"/>
              <a:ext cx="1568118" cy="1272307"/>
            </a:xfrm>
            <a:prstGeom prst="rect">
              <a:avLst/>
            </a:prstGeom>
          </p:spPr>
        </p:pic>
      </p:grpSp>
      <p:grpSp>
        <p:nvGrpSpPr>
          <p:cNvPr id="54" name="Группа 53"/>
          <p:cNvGrpSpPr/>
          <p:nvPr/>
        </p:nvGrpSpPr>
        <p:grpSpPr>
          <a:xfrm>
            <a:off x="1612700" y="758940"/>
            <a:ext cx="1706200" cy="1816844"/>
            <a:chOff x="2948300" y="787400"/>
            <a:chExt cx="1706200" cy="1816844"/>
          </a:xfrm>
        </p:grpSpPr>
        <p:sp>
          <p:nvSpPr>
            <p:cNvPr id="55" name="Прямоугольник 54"/>
            <p:cNvSpPr/>
            <p:nvPr/>
          </p:nvSpPr>
          <p:spPr>
            <a:xfrm>
              <a:off x="29483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6" name="Рисунок 55"/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 b="4276"/>
            <a:stretch/>
          </p:blipFill>
          <p:spPr>
            <a:xfrm>
              <a:off x="3035130" y="879718"/>
              <a:ext cx="1532540" cy="1642174"/>
            </a:xfrm>
            <a:prstGeom prst="rect">
              <a:avLst/>
            </a:prstGeom>
          </p:spPr>
        </p:pic>
      </p:grpSp>
      <p:sp>
        <p:nvSpPr>
          <p:cNvPr id="57" name="Прямоугольник 56"/>
          <p:cNvSpPr/>
          <p:nvPr/>
        </p:nvSpPr>
        <p:spPr>
          <a:xfrm>
            <a:off x="940636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Ф</a:t>
            </a:r>
          </a:p>
        </p:txBody>
      </p:sp>
      <p:pic>
        <p:nvPicPr>
          <p:cNvPr id="58" name="Рисунок 57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9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8307" y="5904899"/>
            <a:ext cx="828145" cy="6619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37745189"/>
      </p:ext>
    </p:extLst>
  </p:cSld>
  <p:clrMapOvr>
    <a:masterClrMapping/>
  </p:clrMapOvr>
  <p:transition spd="slow" advClick="0">
    <p:pull dir="r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10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>
                      <p:stCondLst>
                        <p:cond delay="0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3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6" fill="hold">
                      <p:stCondLst>
                        <p:cond delay="0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5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1" fill="hold">
                      <p:stCondLst>
                        <p:cond delay="0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6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1" fill="hold">
                      <p:stCondLst>
                        <p:cond delay="0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65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6" fill="hold">
                      <p:stCondLst>
                        <p:cond delay="0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1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8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4" fill="hold">
                      <p:stCondLst>
                        <p:cond delay="0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агетная рамка 2"/>
          <p:cNvSpPr/>
          <p:nvPr/>
        </p:nvSpPr>
        <p:spPr>
          <a:xfrm>
            <a:off x="424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Б</a:t>
            </a:r>
          </a:p>
        </p:txBody>
      </p:sp>
      <p:sp>
        <p:nvSpPr>
          <p:cNvPr id="3" name="Багетная рамка 3"/>
          <p:cNvSpPr/>
          <p:nvPr/>
        </p:nvSpPr>
        <p:spPr>
          <a:xfrm>
            <a:off x="478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В</a:t>
            </a:r>
          </a:p>
        </p:txBody>
      </p:sp>
      <p:sp>
        <p:nvSpPr>
          <p:cNvPr id="4" name="Багетная рамка 4"/>
          <p:cNvSpPr/>
          <p:nvPr/>
        </p:nvSpPr>
        <p:spPr>
          <a:xfrm>
            <a:off x="586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Д</a:t>
            </a:r>
          </a:p>
        </p:txBody>
      </p:sp>
      <p:sp>
        <p:nvSpPr>
          <p:cNvPr id="5" name="Багетная рамка 5"/>
          <p:cNvSpPr/>
          <p:nvPr/>
        </p:nvSpPr>
        <p:spPr>
          <a:xfrm>
            <a:off x="640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6" name="Багетная рамка 6"/>
          <p:cNvSpPr/>
          <p:nvPr/>
        </p:nvSpPr>
        <p:spPr>
          <a:xfrm>
            <a:off x="694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Ё</a:t>
            </a:r>
          </a:p>
        </p:txBody>
      </p:sp>
      <p:sp>
        <p:nvSpPr>
          <p:cNvPr id="7" name="Багетная рамка 7"/>
          <p:cNvSpPr/>
          <p:nvPr/>
        </p:nvSpPr>
        <p:spPr>
          <a:xfrm>
            <a:off x="748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Ж</a:t>
            </a:r>
          </a:p>
        </p:txBody>
      </p:sp>
      <p:sp>
        <p:nvSpPr>
          <p:cNvPr id="8" name="Багетная рамка 8"/>
          <p:cNvSpPr/>
          <p:nvPr/>
        </p:nvSpPr>
        <p:spPr>
          <a:xfrm>
            <a:off x="338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Й</a:t>
            </a:r>
          </a:p>
        </p:txBody>
      </p:sp>
      <p:sp>
        <p:nvSpPr>
          <p:cNvPr id="9" name="Багетная рамка 9"/>
          <p:cNvSpPr/>
          <p:nvPr/>
        </p:nvSpPr>
        <p:spPr>
          <a:xfrm>
            <a:off x="500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М</a:t>
            </a:r>
          </a:p>
        </p:txBody>
      </p:sp>
      <p:sp>
        <p:nvSpPr>
          <p:cNvPr id="10" name="Багетная рамка 10"/>
          <p:cNvSpPr/>
          <p:nvPr/>
        </p:nvSpPr>
        <p:spPr>
          <a:xfrm>
            <a:off x="608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11" name="Багетная рамка 11"/>
          <p:cNvSpPr/>
          <p:nvPr/>
        </p:nvSpPr>
        <p:spPr>
          <a:xfrm>
            <a:off x="663302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12" name="Багетная рамка 12"/>
          <p:cNvSpPr/>
          <p:nvPr/>
        </p:nvSpPr>
        <p:spPr>
          <a:xfrm>
            <a:off x="717314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13" name="Багетная рамка 13"/>
          <p:cNvSpPr/>
          <p:nvPr/>
        </p:nvSpPr>
        <p:spPr>
          <a:xfrm>
            <a:off x="771314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14" name="Багетная рамка 14"/>
          <p:cNvSpPr/>
          <p:nvPr/>
        </p:nvSpPr>
        <p:spPr>
          <a:xfrm>
            <a:off x="825326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Т</a:t>
            </a:r>
          </a:p>
        </p:txBody>
      </p:sp>
      <p:sp>
        <p:nvSpPr>
          <p:cNvPr id="15" name="Багетная рамка 15"/>
          <p:cNvSpPr/>
          <p:nvPr/>
        </p:nvSpPr>
        <p:spPr>
          <a:xfrm>
            <a:off x="879326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У</a:t>
            </a:r>
          </a:p>
        </p:txBody>
      </p:sp>
      <p:sp>
        <p:nvSpPr>
          <p:cNvPr id="16" name="Багетная рамка 16"/>
          <p:cNvSpPr/>
          <p:nvPr/>
        </p:nvSpPr>
        <p:spPr>
          <a:xfrm>
            <a:off x="316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Ф</a:t>
            </a:r>
          </a:p>
        </p:txBody>
      </p:sp>
      <p:sp>
        <p:nvSpPr>
          <p:cNvPr id="17" name="Багетная рамка 17"/>
          <p:cNvSpPr/>
          <p:nvPr/>
        </p:nvSpPr>
        <p:spPr>
          <a:xfrm>
            <a:off x="370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Х</a:t>
            </a:r>
          </a:p>
        </p:txBody>
      </p:sp>
      <p:sp>
        <p:nvSpPr>
          <p:cNvPr id="18" name="Багетная рамка 18"/>
          <p:cNvSpPr/>
          <p:nvPr/>
        </p:nvSpPr>
        <p:spPr>
          <a:xfrm>
            <a:off x="424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Ц</a:t>
            </a:r>
          </a:p>
        </p:txBody>
      </p:sp>
      <p:sp>
        <p:nvSpPr>
          <p:cNvPr id="19" name="Багетная рамка 19"/>
          <p:cNvSpPr/>
          <p:nvPr/>
        </p:nvSpPr>
        <p:spPr>
          <a:xfrm>
            <a:off x="478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Ч</a:t>
            </a:r>
          </a:p>
        </p:txBody>
      </p:sp>
      <p:sp>
        <p:nvSpPr>
          <p:cNvPr id="20" name="Багетная рамка 20"/>
          <p:cNvSpPr/>
          <p:nvPr/>
        </p:nvSpPr>
        <p:spPr>
          <a:xfrm>
            <a:off x="532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Ш</a:t>
            </a:r>
          </a:p>
        </p:txBody>
      </p:sp>
      <p:sp>
        <p:nvSpPr>
          <p:cNvPr id="21" name="Багетная рамка 21"/>
          <p:cNvSpPr/>
          <p:nvPr/>
        </p:nvSpPr>
        <p:spPr>
          <a:xfrm>
            <a:off x="586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Щ</a:t>
            </a:r>
          </a:p>
        </p:txBody>
      </p:sp>
      <p:sp>
        <p:nvSpPr>
          <p:cNvPr id="22" name="Багетная рамка 22"/>
          <p:cNvSpPr/>
          <p:nvPr/>
        </p:nvSpPr>
        <p:spPr>
          <a:xfrm>
            <a:off x="640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Ъ</a:t>
            </a:r>
          </a:p>
        </p:txBody>
      </p:sp>
      <p:sp>
        <p:nvSpPr>
          <p:cNvPr id="23" name="Багетная рамка 23"/>
          <p:cNvSpPr/>
          <p:nvPr/>
        </p:nvSpPr>
        <p:spPr>
          <a:xfrm>
            <a:off x="694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Ы</a:t>
            </a:r>
          </a:p>
        </p:txBody>
      </p:sp>
      <p:sp>
        <p:nvSpPr>
          <p:cNvPr id="24" name="Багетная рамка 24"/>
          <p:cNvSpPr/>
          <p:nvPr/>
        </p:nvSpPr>
        <p:spPr>
          <a:xfrm>
            <a:off x="748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Ь</a:t>
            </a:r>
          </a:p>
        </p:txBody>
      </p:sp>
      <p:sp>
        <p:nvSpPr>
          <p:cNvPr id="25" name="Багетная рамка 25"/>
          <p:cNvSpPr/>
          <p:nvPr/>
        </p:nvSpPr>
        <p:spPr>
          <a:xfrm>
            <a:off x="802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Э</a:t>
            </a:r>
          </a:p>
        </p:txBody>
      </p:sp>
      <p:sp>
        <p:nvSpPr>
          <p:cNvPr id="26" name="Багетная рамка 26"/>
          <p:cNvSpPr/>
          <p:nvPr/>
        </p:nvSpPr>
        <p:spPr>
          <a:xfrm>
            <a:off x="856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Ю</a:t>
            </a:r>
          </a:p>
        </p:txBody>
      </p:sp>
      <p:sp>
        <p:nvSpPr>
          <p:cNvPr id="27" name="Багетная рамка 27"/>
          <p:cNvSpPr/>
          <p:nvPr/>
        </p:nvSpPr>
        <p:spPr>
          <a:xfrm>
            <a:off x="910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28" name="Багетная рамка 28"/>
          <p:cNvSpPr/>
          <p:nvPr/>
        </p:nvSpPr>
        <p:spPr>
          <a:xfrm>
            <a:off x="532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Г</a:t>
            </a:r>
          </a:p>
        </p:txBody>
      </p:sp>
      <p:sp>
        <p:nvSpPr>
          <p:cNvPr id="29" name="Багетная рамка 29"/>
          <p:cNvSpPr/>
          <p:nvPr/>
        </p:nvSpPr>
        <p:spPr>
          <a:xfrm>
            <a:off x="802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30" name="Багетная рамка 30"/>
          <p:cNvSpPr/>
          <p:nvPr/>
        </p:nvSpPr>
        <p:spPr>
          <a:xfrm>
            <a:off x="856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31" name="Багетная рамка 31"/>
          <p:cNvSpPr/>
          <p:nvPr/>
        </p:nvSpPr>
        <p:spPr>
          <a:xfrm>
            <a:off x="392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32" name="Багетная рамка 32"/>
          <p:cNvSpPr/>
          <p:nvPr/>
        </p:nvSpPr>
        <p:spPr>
          <a:xfrm>
            <a:off x="446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33" name="Багетная рамка 33"/>
          <p:cNvSpPr/>
          <p:nvPr/>
        </p:nvSpPr>
        <p:spPr>
          <a:xfrm>
            <a:off x="554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34" name="Багетная рамка 34"/>
          <p:cNvSpPr/>
          <p:nvPr/>
        </p:nvSpPr>
        <p:spPr>
          <a:xfrm>
            <a:off x="370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331890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П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4851440" y="3105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О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634004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Л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787258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К</a:t>
            </a:r>
          </a:p>
        </p:txBody>
      </p:sp>
      <p:grpSp>
        <p:nvGrpSpPr>
          <p:cNvPr id="43" name="Группа 42"/>
          <p:cNvGrpSpPr/>
          <p:nvPr/>
        </p:nvGrpSpPr>
        <p:grpSpPr>
          <a:xfrm flipH="1">
            <a:off x="301104" y="3286093"/>
            <a:ext cx="2432143" cy="2807379"/>
            <a:chOff x="6786020" y="787400"/>
            <a:chExt cx="1706200" cy="1816844"/>
          </a:xfrm>
        </p:grpSpPr>
        <p:sp>
          <p:nvSpPr>
            <p:cNvPr id="44" name="Прямоугольник 43"/>
            <p:cNvSpPr/>
            <p:nvPr/>
          </p:nvSpPr>
          <p:spPr>
            <a:xfrm>
              <a:off x="678602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5" name="Рисунок 4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6891240" y="792576"/>
              <a:ext cx="1495762" cy="1738635"/>
            </a:xfrm>
            <a:prstGeom prst="rect">
              <a:avLst/>
            </a:prstGeom>
          </p:spPr>
        </p:pic>
      </p:grpSp>
      <p:grpSp>
        <p:nvGrpSpPr>
          <p:cNvPr id="47" name="Группа 46"/>
          <p:cNvGrpSpPr/>
          <p:nvPr/>
        </p:nvGrpSpPr>
        <p:grpSpPr>
          <a:xfrm>
            <a:off x="3482400" y="749944"/>
            <a:ext cx="1799641" cy="1816844"/>
            <a:chOff x="2948300" y="787400"/>
            <a:chExt cx="1799641" cy="1816844"/>
          </a:xfrm>
        </p:grpSpPr>
        <p:sp>
          <p:nvSpPr>
            <p:cNvPr id="39" name="Прямоугольник 38"/>
            <p:cNvSpPr/>
            <p:nvPr/>
          </p:nvSpPr>
          <p:spPr>
            <a:xfrm>
              <a:off x="29483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6" name="Рисунок 45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984227" y="907804"/>
              <a:ext cx="1763714" cy="1359365"/>
            </a:xfrm>
            <a:prstGeom prst="rect">
              <a:avLst/>
            </a:prstGeom>
          </p:spPr>
        </p:pic>
      </p:grpSp>
      <p:grpSp>
        <p:nvGrpSpPr>
          <p:cNvPr id="50" name="Группа 49"/>
          <p:cNvGrpSpPr/>
          <p:nvPr/>
        </p:nvGrpSpPr>
        <p:grpSpPr>
          <a:xfrm>
            <a:off x="5352100" y="749944"/>
            <a:ext cx="1706200" cy="1816844"/>
            <a:chOff x="4818000" y="787400"/>
            <a:chExt cx="1706200" cy="1816844"/>
          </a:xfrm>
        </p:grpSpPr>
        <p:sp>
          <p:nvSpPr>
            <p:cNvPr id="40" name="Прямоугольник 39"/>
            <p:cNvSpPr/>
            <p:nvPr/>
          </p:nvSpPr>
          <p:spPr>
            <a:xfrm>
              <a:off x="48180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8" name="Рисунок 47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15500" y="925956"/>
              <a:ext cx="1311200" cy="1494768"/>
            </a:xfrm>
            <a:prstGeom prst="rect">
              <a:avLst/>
            </a:prstGeom>
          </p:spPr>
        </p:pic>
      </p:grpSp>
      <p:grpSp>
        <p:nvGrpSpPr>
          <p:cNvPr id="51" name="Группа 50"/>
          <p:cNvGrpSpPr/>
          <p:nvPr/>
        </p:nvGrpSpPr>
        <p:grpSpPr>
          <a:xfrm>
            <a:off x="9057360" y="749944"/>
            <a:ext cx="1706200" cy="1816844"/>
            <a:chOff x="8523260" y="787400"/>
            <a:chExt cx="1706200" cy="1816844"/>
          </a:xfrm>
        </p:grpSpPr>
        <p:sp>
          <p:nvSpPr>
            <p:cNvPr id="42" name="Прямоугольник 41"/>
            <p:cNvSpPr/>
            <p:nvPr/>
          </p:nvSpPr>
          <p:spPr>
            <a:xfrm>
              <a:off x="852326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9" name="Рисунок 48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23940" y="959795"/>
              <a:ext cx="1511306" cy="1460929"/>
            </a:xfrm>
            <a:prstGeom prst="rect">
              <a:avLst/>
            </a:prstGeom>
          </p:spPr>
        </p:pic>
      </p:grpSp>
      <p:grpSp>
        <p:nvGrpSpPr>
          <p:cNvPr id="53" name="Группа 52"/>
          <p:cNvGrpSpPr/>
          <p:nvPr/>
        </p:nvGrpSpPr>
        <p:grpSpPr>
          <a:xfrm>
            <a:off x="7211300" y="749944"/>
            <a:ext cx="1706200" cy="1816844"/>
            <a:chOff x="6677200" y="787400"/>
            <a:chExt cx="1706200" cy="1816844"/>
          </a:xfrm>
        </p:grpSpPr>
        <p:sp>
          <p:nvSpPr>
            <p:cNvPr id="41" name="Прямоугольник 40"/>
            <p:cNvSpPr/>
            <p:nvPr/>
          </p:nvSpPr>
          <p:spPr>
            <a:xfrm>
              <a:off x="66772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2" name="Рисунок 51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62895" y="1182112"/>
              <a:ext cx="1568118" cy="1045412"/>
            </a:xfrm>
            <a:prstGeom prst="rect">
              <a:avLst/>
            </a:prstGeom>
          </p:spPr>
        </p:pic>
      </p:grpSp>
      <p:grpSp>
        <p:nvGrpSpPr>
          <p:cNvPr id="54" name="Группа 53"/>
          <p:cNvGrpSpPr/>
          <p:nvPr/>
        </p:nvGrpSpPr>
        <p:grpSpPr>
          <a:xfrm>
            <a:off x="1612700" y="758940"/>
            <a:ext cx="1706200" cy="1816844"/>
            <a:chOff x="2948300" y="787400"/>
            <a:chExt cx="1706200" cy="1816844"/>
          </a:xfrm>
        </p:grpSpPr>
        <p:sp>
          <p:nvSpPr>
            <p:cNvPr id="55" name="Прямоугольник 54"/>
            <p:cNvSpPr/>
            <p:nvPr/>
          </p:nvSpPr>
          <p:spPr>
            <a:xfrm>
              <a:off x="29483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6" name="Рисунок 5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35130" y="916960"/>
              <a:ext cx="1532540" cy="1567690"/>
            </a:xfrm>
            <a:prstGeom prst="rect">
              <a:avLst/>
            </a:prstGeom>
          </p:spPr>
        </p:pic>
      </p:grpSp>
      <p:sp>
        <p:nvSpPr>
          <p:cNvPr id="57" name="Прямоугольник 56"/>
          <p:cNvSpPr/>
          <p:nvPr/>
        </p:nvSpPr>
        <p:spPr>
          <a:xfrm>
            <a:off x="940636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А</a:t>
            </a:r>
          </a:p>
        </p:txBody>
      </p:sp>
      <p:pic>
        <p:nvPicPr>
          <p:cNvPr id="58" name="Рисунок 57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9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8307" y="5904899"/>
            <a:ext cx="828145" cy="6619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6151742"/>
      </p:ext>
    </p:extLst>
  </p:cSld>
  <p:clrMapOvr>
    <a:masterClrMapping/>
  </p:clrMapOvr>
  <p:transition spd="slow" advClick="0">
    <p:pull dir="r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1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1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>
                      <p:stCondLst>
                        <p:cond delay="0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39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0" fill="hold">
                      <p:stCondLst>
                        <p:cond delay="0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4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5" fill="hold">
                      <p:stCondLst>
                        <p:cond delay="0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5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5" fill="hold">
                      <p:stCondLst>
                        <p:cond delay="0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59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0" fill="hold">
                      <p:stCondLst>
                        <p:cond delay="0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6" dur="10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1000"/>
                            </p:stCondLst>
                            <p:childTnLst>
                              <p:par>
                                <p:cTn id="16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8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4" fill="hold">
                      <p:stCondLst>
                        <p:cond delay="0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агетная рамка 2"/>
          <p:cNvSpPr/>
          <p:nvPr/>
        </p:nvSpPr>
        <p:spPr>
          <a:xfrm>
            <a:off x="424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Б</a:t>
            </a:r>
          </a:p>
        </p:txBody>
      </p:sp>
      <p:sp>
        <p:nvSpPr>
          <p:cNvPr id="3" name="Багетная рамка 3"/>
          <p:cNvSpPr/>
          <p:nvPr/>
        </p:nvSpPr>
        <p:spPr>
          <a:xfrm>
            <a:off x="478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В</a:t>
            </a:r>
          </a:p>
        </p:txBody>
      </p:sp>
      <p:sp>
        <p:nvSpPr>
          <p:cNvPr id="4" name="Багетная рамка 4"/>
          <p:cNvSpPr/>
          <p:nvPr/>
        </p:nvSpPr>
        <p:spPr>
          <a:xfrm>
            <a:off x="586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Д</a:t>
            </a:r>
          </a:p>
        </p:txBody>
      </p:sp>
      <p:sp>
        <p:nvSpPr>
          <p:cNvPr id="5" name="Багетная рамка 5"/>
          <p:cNvSpPr/>
          <p:nvPr/>
        </p:nvSpPr>
        <p:spPr>
          <a:xfrm>
            <a:off x="640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6" name="Багетная рамка 6"/>
          <p:cNvSpPr/>
          <p:nvPr/>
        </p:nvSpPr>
        <p:spPr>
          <a:xfrm>
            <a:off x="694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Ё</a:t>
            </a:r>
          </a:p>
        </p:txBody>
      </p:sp>
      <p:sp>
        <p:nvSpPr>
          <p:cNvPr id="7" name="Багетная рамка 7"/>
          <p:cNvSpPr/>
          <p:nvPr/>
        </p:nvSpPr>
        <p:spPr>
          <a:xfrm>
            <a:off x="748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Ж</a:t>
            </a:r>
          </a:p>
        </p:txBody>
      </p:sp>
      <p:sp>
        <p:nvSpPr>
          <p:cNvPr id="8" name="Багетная рамка 8"/>
          <p:cNvSpPr/>
          <p:nvPr/>
        </p:nvSpPr>
        <p:spPr>
          <a:xfrm>
            <a:off x="338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Й</a:t>
            </a:r>
          </a:p>
        </p:txBody>
      </p:sp>
      <p:sp>
        <p:nvSpPr>
          <p:cNvPr id="9" name="Багетная рамка 9"/>
          <p:cNvSpPr/>
          <p:nvPr/>
        </p:nvSpPr>
        <p:spPr>
          <a:xfrm>
            <a:off x="500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М</a:t>
            </a:r>
          </a:p>
        </p:txBody>
      </p:sp>
      <p:sp>
        <p:nvSpPr>
          <p:cNvPr id="10" name="Багетная рамка 10"/>
          <p:cNvSpPr/>
          <p:nvPr/>
        </p:nvSpPr>
        <p:spPr>
          <a:xfrm>
            <a:off x="608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11" name="Багетная рамка 11"/>
          <p:cNvSpPr/>
          <p:nvPr/>
        </p:nvSpPr>
        <p:spPr>
          <a:xfrm>
            <a:off x="663302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12" name="Багетная рамка 12"/>
          <p:cNvSpPr/>
          <p:nvPr/>
        </p:nvSpPr>
        <p:spPr>
          <a:xfrm>
            <a:off x="717314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13" name="Багетная рамка 13"/>
          <p:cNvSpPr/>
          <p:nvPr/>
        </p:nvSpPr>
        <p:spPr>
          <a:xfrm>
            <a:off x="771314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14" name="Багетная рамка 14"/>
          <p:cNvSpPr/>
          <p:nvPr/>
        </p:nvSpPr>
        <p:spPr>
          <a:xfrm>
            <a:off x="825326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Т</a:t>
            </a:r>
          </a:p>
        </p:txBody>
      </p:sp>
      <p:sp>
        <p:nvSpPr>
          <p:cNvPr id="15" name="Багетная рамка 15"/>
          <p:cNvSpPr/>
          <p:nvPr/>
        </p:nvSpPr>
        <p:spPr>
          <a:xfrm>
            <a:off x="879326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У</a:t>
            </a:r>
          </a:p>
        </p:txBody>
      </p:sp>
      <p:sp>
        <p:nvSpPr>
          <p:cNvPr id="16" name="Багетная рамка 16"/>
          <p:cNvSpPr/>
          <p:nvPr/>
        </p:nvSpPr>
        <p:spPr>
          <a:xfrm>
            <a:off x="316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Ф</a:t>
            </a:r>
          </a:p>
        </p:txBody>
      </p:sp>
      <p:sp>
        <p:nvSpPr>
          <p:cNvPr id="17" name="Багетная рамка 17"/>
          <p:cNvSpPr/>
          <p:nvPr/>
        </p:nvSpPr>
        <p:spPr>
          <a:xfrm>
            <a:off x="370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Х</a:t>
            </a:r>
          </a:p>
        </p:txBody>
      </p:sp>
      <p:sp>
        <p:nvSpPr>
          <p:cNvPr id="18" name="Багетная рамка 18"/>
          <p:cNvSpPr/>
          <p:nvPr/>
        </p:nvSpPr>
        <p:spPr>
          <a:xfrm>
            <a:off x="424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Ц</a:t>
            </a:r>
          </a:p>
        </p:txBody>
      </p:sp>
      <p:sp>
        <p:nvSpPr>
          <p:cNvPr id="19" name="Багетная рамка 19"/>
          <p:cNvSpPr/>
          <p:nvPr/>
        </p:nvSpPr>
        <p:spPr>
          <a:xfrm>
            <a:off x="478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Ч</a:t>
            </a:r>
          </a:p>
        </p:txBody>
      </p:sp>
      <p:sp>
        <p:nvSpPr>
          <p:cNvPr id="20" name="Багетная рамка 20"/>
          <p:cNvSpPr/>
          <p:nvPr/>
        </p:nvSpPr>
        <p:spPr>
          <a:xfrm>
            <a:off x="532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Ш</a:t>
            </a:r>
          </a:p>
        </p:txBody>
      </p:sp>
      <p:sp>
        <p:nvSpPr>
          <p:cNvPr id="21" name="Багетная рамка 21"/>
          <p:cNvSpPr/>
          <p:nvPr/>
        </p:nvSpPr>
        <p:spPr>
          <a:xfrm>
            <a:off x="586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Щ</a:t>
            </a:r>
          </a:p>
        </p:txBody>
      </p:sp>
      <p:sp>
        <p:nvSpPr>
          <p:cNvPr id="22" name="Багетная рамка 22"/>
          <p:cNvSpPr/>
          <p:nvPr/>
        </p:nvSpPr>
        <p:spPr>
          <a:xfrm>
            <a:off x="640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Ъ</a:t>
            </a:r>
          </a:p>
        </p:txBody>
      </p:sp>
      <p:sp>
        <p:nvSpPr>
          <p:cNvPr id="23" name="Багетная рамка 23"/>
          <p:cNvSpPr/>
          <p:nvPr/>
        </p:nvSpPr>
        <p:spPr>
          <a:xfrm>
            <a:off x="694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Ы</a:t>
            </a:r>
          </a:p>
        </p:txBody>
      </p:sp>
      <p:sp>
        <p:nvSpPr>
          <p:cNvPr id="24" name="Багетная рамка 24"/>
          <p:cNvSpPr/>
          <p:nvPr/>
        </p:nvSpPr>
        <p:spPr>
          <a:xfrm>
            <a:off x="748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Ь</a:t>
            </a:r>
          </a:p>
        </p:txBody>
      </p:sp>
      <p:sp>
        <p:nvSpPr>
          <p:cNvPr id="25" name="Багетная рамка 25"/>
          <p:cNvSpPr/>
          <p:nvPr/>
        </p:nvSpPr>
        <p:spPr>
          <a:xfrm>
            <a:off x="802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Э</a:t>
            </a:r>
          </a:p>
        </p:txBody>
      </p:sp>
      <p:sp>
        <p:nvSpPr>
          <p:cNvPr id="26" name="Багетная рамка 26"/>
          <p:cNvSpPr/>
          <p:nvPr/>
        </p:nvSpPr>
        <p:spPr>
          <a:xfrm>
            <a:off x="856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Ю</a:t>
            </a:r>
          </a:p>
        </p:txBody>
      </p:sp>
      <p:sp>
        <p:nvSpPr>
          <p:cNvPr id="27" name="Багетная рамка 27"/>
          <p:cNvSpPr/>
          <p:nvPr/>
        </p:nvSpPr>
        <p:spPr>
          <a:xfrm>
            <a:off x="910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28" name="Багетная рамка 28"/>
          <p:cNvSpPr/>
          <p:nvPr/>
        </p:nvSpPr>
        <p:spPr>
          <a:xfrm>
            <a:off x="532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Г</a:t>
            </a:r>
          </a:p>
        </p:txBody>
      </p:sp>
      <p:sp>
        <p:nvSpPr>
          <p:cNvPr id="29" name="Багетная рамка 29"/>
          <p:cNvSpPr/>
          <p:nvPr/>
        </p:nvSpPr>
        <p:spPr>
          <a:xfrm>
            <a:off x="802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30" name="Багетная рамка 30"/>
          <p:cNvSpPr/>
          <p:nvPr/>
        </p:nvSpPr>
        <p:spPr>
          <a:xfrm>
            <a:off x="856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31" name="Багетная рамка 31"/>
          <p:cNvSpPr/>
          <p:nvPr/>
        </p:nvSpPr>
        <p:spPr>
          <a:xfrm>
            <a:off x="392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32" name="Багетная рамка 32"/>
          <p:cNvSpPr/>
          <p:nvPr/>
        </p:nvSpPr>
        <p:spPr>
          <a:xfrm>
            <a:off x="446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33" name="Багетная рамка 33"/>
          <p:cNvSpPr/>
          <p:nvPr/>
        </p:nvSpPr>
        <p:spPr>
          <a:xfrm>
            <a:off x="554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34" name="Багетная рамка 34"/>
          <p:cNvSpPr/>
          <p:nvPr/>
        </p:nvSpPr>
        <p:spPr>
          <a:xfrm>
            <a:off x="370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331890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Ш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4851440" y="3105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А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634004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Ш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787258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К</a:t>
            </a:r>
          </a:p>
        </p:txBody>
      </p:sp>
      <p:grpSp>
        <p:nvGrpSpPr>
          <p:cNvPr id="43" name="Группа 42"/>
          <p:cNvGrpSpPr/>
          <p:nvPr/>
        </p:nvGrpSpPr>
        <p:grpSpPr>
          <a:xfrm flipH="1">
            <a:off x="301104" y="3286093"/>
            <a:ext cx="2432143" cy="2807379"/>
            <a:chOff x="6786020" y="787400"/>
            <a:chExt cx="1706200" cy="1816844"/>
          </a:xfrm>
        </p:grpSpPr>
        <p:sp>
          <p:nvSpPr>
            <p:cNvPr id="44" name="Прямоугольник 43"/>
            <p:cNvSpPr/>
            <p:nvPr/>
          </p:nvSpPr>
          <p:spPr>
            <a:xfrm>
              <a:off x="678602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5" name="Рисунок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6838588" y="957315"/>
              <a:ext cx="1601064" cy="1477013"/>
            </a:xfrm>
            <a:prstGeom prst="rect">
              <a:avLst/>
            </a:prstGeom>
          </p:spPr>
        </p:pic>
      </p:grpSp>
      <p:grpSp>
        <p:nvGrpSpPr>
          <p:cNvPr id="47" name="Группа 46"/>
          <p:cNvGrpSpPr/>
          <p:nvPr/>
        </p:nvGrpSpPr>
        <p:grpSpPr>
          <a:xfrm>
            <a:off x="3482400" y="749944"/>
            <a:ext cx="1706200" cy="1816844"/>
            <a:chOff x="2948300" y="787400"/>
            <a:chExt cx="1706200" cy="1816844"/>
          </a:xfrm>
        </p:grpSpPr>
        <p:sp>
          <p:nvSpPr>
            <p:cNvPr id="39" name="Прямоугольник 38"/>
            <p:cNvSpPr/>
            <p:nvPr/>
          </p:nvSpPr>
          <p:spPr>
            <a:xfrm>
              <a:off x="29483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89100" y="827312"/>
              <a:ext cx="864000" cy="1697066"/>
            </a:xfrm>
            <a:prstGeom prst="rect">
              <a:avLst/>
            </a:prstGeom>
          </p:spPr>
        </p:pic>
      </p:grpSp>
      <p:grpSp>
        <p:nvGrpSpPr>
          <p:cNvPr id="50" name="Группа 49"/>
          <p:cNvGrpSpPr/>
          <p:nvPr/>
        </p:nvGrpSpPr>
        <p:grpSpPr>
          <a:xfrm>
            <a:off x="5352100" y="749944"/>
            <a:ext cx="1706200" cy="1816844"/>
            <a:chOff x="4818000" y="787400"/>
            <a:chExt cx="1706200" cy="1816844"/>
          </a:xfrm>
        </p:grpSpPr>
        <p:sp>
          <p:nvSpPr>
            <p:cNvPr id="40" name="Прямоугольник 39"/>
            <p:cNvSpPr/>
            <p:nvPr/>
          </p:nvSpPr>
          <p:spPr>
            <a:xfrm>
              <a:off x="48180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8" name="Рисунок 47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59192" y="925956"/>
              <a:ext cx="1088507" cy="1589220"/>
            </a:xfrm>
            <a:prstGeom prst="rect">
              <a:avLst/>
            </a:prstGeom>
          </p:spPr>
        </p:pic>
      </p:grpSp>
      <p:grpSp>
        <p:nvGrpSpPr>
          <p:cNvPr id="51" name="Группа 50"/>
          <p:cNvGrpSpPr/>
          <p:nvPr/>
        </p:nvGrpSpPr>
        <p:grpSpPr>
          <a:xfrm>
            <a:off x="9057360" y="749944"/>
            <a:ext cx="1706200" cy="1816844"/>
            <a:chOff x="8523260" y="787400"/>
            <a:chExt cx="1706200" cy="1816844"/>
          </a:xfrm>
        </p:grpSpPr>
        <p:sp>
          <p:nvSpPr>
            <p:cNvPr id="42" name="Прямоугольник 41"/>
            <p:cNvSpPr/>
            <p:nvPr/>
          </p:nvSpPr>
          <p:spPr>
            <a:xfrm>
              <a:off x="852326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9" name="Рисунок 48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45432" y="855592"/>
              <a:ext cx="1224968" cy="1675143"/>
            </a:xfrm>
            <a:prstGeom prst="rect">
              <a:avLst/>
            </a:prstGeom>
          </p:spPr>
        </p:pic>
      </p:grpSp>
      <p:grpSp>
        <p:nvGrpSpPr>
          <p:cNvPr id="53" name="Группа 52"/>
          <p:cNvGrpSpPr/>
          <p:nvPr/>
        </p:nvGrpSpPr>
        <p:grpSpPr>
          <a:xfrm>
            <a:off x="7211300" y="749944"/>
            <a:ext cx="1706200" cy="1816844"/>
            <a:chOff x="6677200" y="787400"/>
            <a:chExt cx="1706200" cy="1816844"/>
          </a:xfrm>
        </p:grpSpPr>
        <p:sp>
          <p:nvSpPr>
            <p:cNvPr id="41" name="Прямоугольник 40"/>
            <p:cNvSpPr/>
            <p:nvPr/>
          </p:nvSpPr>
          <p:spPr>
            <a:xfrm>
              <a:off x="66772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2" name="Рисунок 51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09570" y="1013356"/>
              <a:ext cx="1449590" cy="1407368"/>
            </a:xfrm>
            <a:prstGeom prst="rect">
              <a:avLst/>
            </a:prstGeom>
          </p:spPr>
        </p:pic>
      </p:grpSp>
      <p:grpSp>
        <p:nvGrpSpPr>
          <p:cNvPr id="54" name="Группа 53"/>
          <p:cNvGrpSpPr/>
          <p:nvPr/>
        </p:nvGrpSpPr>
        <p:grpSpPr>
          <a:xfrm>
            <a:off x="1612700" y="758940"/>
            <a:ext cx="1706200" cy="1816844"/>
            <a:chOff x="2948300" y="787400"/>
            <a:chExt cx="1706200" cy="1816844"/>
          </a:xfrm>
        </p:grpSpPr>
        <p:sp>
          <p:nvSpPr>
            <p:cNvPr id="55" name="Прямоугольник 54"/>
            <p:cNvSpPr/>
            <p:nvPr/>
          </p:nvSpPr>
          <p:spPr>
            <a:xfrm>
              <a:off x="29483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6" name="Рисунок 55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64520" y="916960"/>
              <a:ext cx="1073760" cy="1567690"/>
            </a:xfrm>
            <a:prstGeom prst="rect">
              <a:avLst/>
            </a:prstGeom>
          </p:spPr>
        </p:pic>
      </p:grpSp>
      <p:sp>
        <p:nvSpPr>
          <p:cNvPr id="57" name="Прямоугольник 56"/>
          <p:cNvSpPr/>
          <p:nvPr/>
        </p:nvSpPr>
        <p:spPr>
          <a:xfrm>
            <a:off x="940636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И</a:t>
            </a:r>
          </a:p>
        </p:txBody>
      </p:sp>
      <p:pic>
        <p:nvPicPr>
          <p:cNvPr id="58" name="Рисунок 57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9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8307" y="5904899"/>
            <a:ext cx="828145" cy="6619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54704957"/>
      </p:ext>
    </p:extLst>
  </p:cSld>
  <p:clrMapOvr>
    <a:masterClrMapping/>
  </p:clrMapOvr>
  <p:transition spd="slow" advClick="0">
    <p:pull dir="r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10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1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1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4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8" fill="hold">
                      <p:stCondLst>
                        <p:cond delay="0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5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8" fill="hold">
                      <p:stCondLst>
                        <p:cond delay="0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4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75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6" fill="hold">
                      <p:stCondLst>
                        <p:cond delay="0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8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1" fill="hold">
                      <p:stCondLst>
                        <p:cond delay="0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8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6" fill="hold">
                      <p:stCondLst>
                        <p:cond delay="0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агетная рамка 2"/>
          <p:cNvSpPr/>
          <p:nvPr/>
        </p:nvSpPr>
        <p:spPr>
          <a:xfrm>
            <a:off x="424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Б</a:t>
            </a:r>
          </a:p>
        </p:txBody>
      </p:sp>
      <p:sp>
        <p:nvSpPr>
          <p:cNvPr id="3" name="Багетная рамка 3"/>
          <p:cNvSpPr/>
          <p:nvPr/>
        </p:nvSpPr>
        <p:spPr>
          <a:xfrm>
            <a:off x="478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В</a:t>
            </a:r>
          </a:p>
        </p:txBody>
      </p:sp>
      <p:sp>
        <p:nvSpPr>
          <p:cNvPr id="4" name="Багетная рамка 4"/>
          <p:cNvSpPr/>
          <p:nvPr/>
        </p:nvSpPr>
        <p:spPr>
          <a:xfrm>
            <a:off x="586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Д</a:t>
            </a:r>
          </a:p>
        </p:txBody>
      </p:sp>
      <p:sp>
        <p:nvSpPr>
          <p:cNvPr id="5" name="Багетная рамка 5"/>
          <p:cNvSpPr/>
          <p:nvPr/>
        </p:nvSpPr>
        <p:spPr>
          <a:xfrm>
            <a:off x="640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6" name="Багетная рамка 6"/>
          <p:cNvSpPr/>
          <p:nvPr/>
        </p:nvSpPr>
        <p:spPr>
          <a:xfrm>
            <a:off x="694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Ё</a:t>
            </a:r>
          </a:p>
        </p:txBody>
      </p:sp>
      <p:sp>
        <p:nvSpPr>
          <p:cNvPr id="7" name="Багетная рамка 7"/>
          <p:cNvSpPr/>
          <p:nvPr/>
        </p:nvSpPr>
        <p:spPr>
          <a:xfrm>
            <a:off x="748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Ж</a:t>
            </a:r>
          </a:p>
        </p:txBody>
      </p:sp>
      <p:sp>
        <p:nvSpPr>
          <p:cNvPr id="8" name="Багетная рамка 8"/>
          <p:cNvSpPr/>
          <p:nvPr/>
        </p:nvSpPr>
        <p:spPr>
          <a:xfrm>
            <a:off x="338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Й</a:t>
            </a:r>
          </a:p>
        </p:txBody>
      </p:sp>
      <p:sp>
        <p:nvSpPr>
          <p:cNvPr id="9" name="Багетная рамка 9"/>
          <p:cNvSpPr/>
          <p:nvPr/>
        </p:nvSpPr>
        <p:spPr>
          <a:xfrm>
            <a:off x="500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М</a:t>
            </a:r>
          </a:p>
        </p:txBody>
      </p:sp>
      <p:sp>
        <p:nvSpPr>
          <p:cNvPr id="10" name="Багетная рамка 10"/>
          <p:cNvSpPr/>
          <p:nvPr/>
        </p:nvSpPr>
        <p:spPr>
          <a:xfrm>
            <a:off x="608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11" name="Багетная рамка 11"/>
          <p:cNvSpPr/>
          <p:nvPr/>
        </p:nvSpPr>
        <p:spPr>
          <a:xfrm>
            <a:off x="663302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12" name="Багетная рамка 12"/>
          <p:cNvSpPr/>
          <p:nvPr/>
        </p:nvSpPr>
        <p:spPr>
          <a:xfrm>
            <a:off x="717314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13" name="Багетная рамка 13"/>
          <p:cNvSpPr/>
          <p:nvPr/>
        </p:nvSpPr>
        <p:spPr>
          <a:xfrm>
            <a:off x="771314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14" name="Багетная рамка 14"/>
          <p:cNvSpPr/>
          <p:nvPr/>
        </p:nvSpPr>
        <p:spPr>
          <a:xfrm>
            <a:off x="825326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Т</a:t>
            </a:r>
          </a:p>
        </p:txBody>
      </p:sp>
      <p:sp>
        <p:nvSpPr>
          <p:cNvPr id="15" name="Багетная рамка 15"/>
          <p:cNvSpPr/>
          <p:nvPr/>
        </p:nvSpPr>
        <p:spPr>
          <a:xfrm>
            <a:off x="879326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У</a:t>
            </a:r>
          </a:p>
        </p:txBody>
      </p:sp>
      <p:sp>
        <p:nvSpPr>
          <p:cNvPr id="16" name="Багетная рамка 16"/>
          <p:cNvSpPr/>
          <p:nvPr/>
        </p:nvSpPr>
        <p:spPr>
          <a:xfrm>
            <a:off x="316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Ф</a:t>
            </a:r>
          </a:p>
        </p:txBody>
      </p:sp>
      <p:sp>
        <p:nvSpPr>
          <p:cNvPr id="17" name="Багетная рамка 17"/>
          <p:cNvSpPr/>
          <p:nvPr/>
        </p:nvSpPr>
        <p:spPr>
          <a:xfrm>
            <a:off x="370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Х</a:t>
            </a:r>
          </a:p>
        </p:txBody>
      </p:sp>
      <p:sp>
        <p:nvSpPr>
          <p:cNvPr id="18" name="Багетная рамка 18"/>
          <p:cNvSpPr/>
          <p:nvPr/>
        </p:nvSpPr>
        <p:spPr>
          <a:xfrm>
            <a:off x="424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Ц</a:t>
            </a:r>
          </a:p>
        </p:txBody>
      </p:sp>
      <p:sp>
        <p:nvSpPr>
          <p:cNvPr id="19" name="Багетная рамка 19"/>
          <p:cNvSpPr/>
          <p:nvPr/>
        </p:nvSpPr>
        <p:spPr>
          <a:xfrm>
            <a:off x="478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Ч</a:t>
            </a:r>
          </a:p>
        </p:txBody>
      </p:sp>
      <p:sp>
        <p:nvSpPr>
          <p:cNvPr id="20" name="Багетная рамка 20"/>
          <p:cNvSpPr/>
          <p:nvPr/>
        </p:nvSpPr>
        <p:spPr>
          <a:xfrm>
            <a:off x="532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Ш</a:t>
            </a:r>
          </a:p>
        </p:txBody>
      </p:sp>
      <p:sp>
        <p:nvSpPr>
          <p:cNvPr id="21" name="Багетная рамка 21"/>
          <p:cNvSpPr/>
          <p:nvPr/>
        </p:nvSpPr>
        <p:spPr>
          <a:xfrm>
            <a:off x="586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Щ</a:t>
            </a:r>
          </a:p>
        </p:txBody>
      </p:sp>
      <p:sp>
        <p:nvSpPr>
          <p:cNvPr id="22" name="Багетная рамка 22"/>
          <p:cNvSpPr/>
          <p:nvPr/>
        </p:nvSpPr>
        <p:spPr>
          <a:xfrm>
            <a:off x="640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Ъ</a:t>
            </a:r>
          </a:p>
        </p:txBody>
      </p:sp>
      <p:sp>
        <p:nvSpPr>
          <p:cNvPr id="23" name="Багетная рамка 23"/>
          <p:cNvSpPr/>
          <p:nvPr/>
        </p:nvSpPr>
        <p:spPr>
          <a:xfrm>
            <a:off x="694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Ы</a:t>
            </a:r>
          </a:p>
        </p:txBody>
      </p:sp>
      <p:sp>
        <p:nvSpPr>
          <p:cNvPr id="24" name="Багетная рамка 24"/>
          <p:cNvSpPr/>
          <p:nvPr/>
        </p:nvSpPr>
        <p:spPr>
          <a:xfrm>
            <a:off x="748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Ь</a:t>
            </a:r>
          </a:p>
        </p:txBody>
      </p:sp>
      <p:sp>
        <p:nvSpPr>
          <p:cNvPr id="25" name="Багетная рамка 25"/>
          <p:cNvSpPr/>
          <p:nvPr/>
        </p:nvSpPr>
        <p:spPr>
          <a:xfrm>
            <a:off x="802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Э</a:t>
            </a:r>
          </a:p>
        </p:txBody>
      </p:sp>
      <p:sp>
        <p:nvSpPr>
          <p:cNvPr id="26" name="Багетная рамка 26"/>
          <p:cNvSpPr/>
          <p:nvPr/>
        </p:nvSpPr>
        <p:spPr>
          <a:xfrm>
            <a:off x="856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Ю</a:t>
            </a:r>
          </a:p>
        </p:txBody>
      </p:sp>
      <p:sp>
        <p:nvSpPr>
          <p:cNvPr id="27" name="Багетная рамка 27"/>
          <p:cNvSpPr/>
          <p:nvPr/>
        </p:nvSpPr>
        <p:spPr>
          <a:xfrm>
            <a:off x="910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28" name="Багетная рамка 28"/>
          <p:cNvSpPr/>
          <p:nvPr/>
        </p:nvSpPr>
        <p:spPr>
          <a:xfrm>
            <a:off x="532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Г</a:t>
            </a:r>
          </a:p>
        </p:txBody>
      </p:sp>
      <p:sp>
        <p:nvSpPr>
          <p:cNvPr id="29" name="Багетная рамка 29"/>
          <p:cNvSpPr/>
          <p:nvPr/>
        </p:nvSpPr>
        <p:spPr>
          <a:xfrm>
            <a:off x="802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30" name="Багетная рамка 30"/>
          <p:cNvSpPr/>
          <p:nvPr/>
        </p:nvSpPr>
        <p:spPr>
          <a:xfrm>
            <a:off x="856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31" name="Багетная рамка 31"/>
          <p:cNvSpPr/>
          <p:nvPr/>
        </p:nvSpPr>
        <p:spPr>
          <a:xfrm>
            <a:off x="392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32" name="Багетная рамка 32"/>
          <p:cNvSpPr/>
          <p:nvPr/>
        </p:nvSpPr>
        <p:spPr>
          <a:xfrm>
            <a:off x="446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33" name="Багетная рамка 33"/>
          <p:cNvSpPr/>
          <p:nvPr/>
        </p:nvSpPr>
        <p:spPr>
          <a:xfrm>
            <a:off x="554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34" name="Багетная рамка 34"/>
          <p:cNvSpPr/>
          <p:nvPr/>
        </p:nvSpPr>
        <p:spPr>
          <a:xfrm>
            <a:off x="370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331890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М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4851440" y="3105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А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634004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С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787258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К</a:t>
            </a:r>
          </a:p>
        </p:txBody>
      </p:sp>
      <p:grpSp>
        <p:nvGrpSpPr>
          <p:cNvPr id="43" name="Группа 42"/>
          <p:cNvGrpSpPr/>
          <p:nvPr/>
        </p:nvGrpSpPr>
        <p:grpSpPr>
          <a:xfrm flipH="1">
            <a:off x="301104" y="3286093"/>
            <a:ext cx="2432143" cy="2807379"/>
            <a:chOff x="6786020" y="787400"/>
            <a:chExt cx="1706200" cy="1816844"/>
          </a:xfrm>
        </p:grpSpPr>
        <p:sp>
          <p:nvSpPr>
            <p:cNvPr id="44" name="Прямоугольник 43"/>
            <p:cNvSpPr/>
            <p:nvPr/>
          </p:nvSpPr>
          <p:spPr>
            <a:xfrm>
              <a:off x="678602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5" name="Рисунок 4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6838588" y="1072609"/>
              <a:ext cx="1601064" cy="1246425"/>
            </a:xfrm>
            <a:prstGeom prst="rect">
              <a:avLst/>
            </a:prstGeom>
          </p:spPr>
        </p:pic>
      </p:grpSp>
      <p:grpSp>
        <p:nvGrpSpPr>
          <p:cNvPr id="47" name="Группа 46"/>
          <p:cNvGrpSpPr/>
          <p:nvPr/>
        </p:nvGrpSpPr>
        <p:grpSpPr>
          <a:xfrm>
            <a:off x="3482400" y="745611"/>
            <a:ext cx="1706200" cy="1821177"/>
            <a:chOff x="2948300" y="783067"/>
            <a:chExt cx="1706200" cy="1821177"/>
          </a:xfrm>
        </p:grpSpPr>
        <p:sp>
          <p:nvSpPr>
            <p:cNvPr id="39" name="Прямоугольник 38"/>
            <p:cNvSpPr/>
            <p:nvPr/>
          </p:nvSpPr>
          <p:spPr>
            <a:xfrm>
              <a:off x="29483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50572" y="783067"/>
              <a:ext cx="1368398" cy="1781709"/>
            </a:xfrm>
            <a:prstGeom prst="rect">
              <a:avLst/>
            </a:prstGeom>
          </p:spPr>
        </p:pic>
      </p:grpSp>
      <p:grpSp>
        <p:nvGrpSpPr>
          <p:cNvPr id="50" name="Группа 49"/>
          <p:cNvGrpSpPr/>
          <p:nvPr/>
        </p:nvGrpSpPr>
        <p:grpSpPr>
          <a:xfrm>
            <a:off x="5352100" y="749944"/>
            <a:ext cx="1706200" cy="1816844"/>
            <a:chOff x="4818000" y="787400"/>
            <a:chExt cx="1706200" cy="1816844"/>
          </a:xfrm>
        </p:grpSpPr>
        <p:sp>
          <p:nvSpPr>
            <p:cNvPr id="40" name="Прямоугольник 39"/>
            <p:cNvSpPr/>
            <p:nvPr/>
          </p:nvSpPr>
          <p:spPr>
            <a:xfrm>
              <a:off x="48180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8" name="Рисунок 47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94056" y="905872"/>
              <a:ext cx="1624084" cy="1624084"/>
            </a:xfrm>
            <a:prstGeom prst="rect">
              <a:avLst/>
            </a:prstGeom>
          </p:spPr>
        </p:pic>
      </p:grpSp>
      <p:grpSp>
        <p:nvGrpSpPr>
          <p:cNvPr id="51" name="Группа 50"/>
          <p:cNvGrpSpPr/>
          <p:nvPr/>
        </p:nvGrpSpPr>
        <p:grpSpPr>
          <a:xfrm>
            <a:off x="9057360" y="749944"/>
            <a:ext cx="1706200" cy="1816844"/>
            <a:chOff x="8523260" y="787400"/>
            <a:chExt cx="1706200" cy="1816844"/>
          </a:xfrm>
        </p:grpSpPr>
        <p:sp>
          <p:nvSpPr>
            <p:cNvPr id="42" name="Прямоугольник 41"/>
            <p:cNvSpPr/>
            <p:nvPr/>
          </p:nvSpPr>
          <p:spPr>
            <a:xfrm>
              <a:off x="852326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9" name="Рисунок 48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95680" y="835875"/>
              <a:ext cx="1334740" cy="1737886"/>
            </a:xfrm>
            <a:prstGeom prst="rect">
              <a:avLst/>
            </a:prstGeom>
          </p:spPr>
        </p:pic>
      </p:grpSp>
      <p:grpSp>
        <p:nvGrpSpPr>
          <p:cNvPr id="53" name="Группа 52"/>
          <p:cNvGrpSpPr/>
          <p:nvPr/>
        </p:nvGrpSpPr>
        <p:grpSpPr>
          <a:xfrm>
            <a:off x="7211300" y="749944"/>
            <a:ext cx="1706200" cy="1816844"/>
            <a:chOff x="6677200" y="787400"/>
            <a:chExt cx="1706200" cy="1816844"/>
          </a:xfrm>
        </p:grpSpPr>
        <p:sp>
          <p:nvSpPr>
            <p:cNvPr id="41" name="Прямоугольник 40"/>
            <p:cNvSpPr/>
            <p:nvPr/>
          </p:nvSpPr>
          <p:spPr>
            <a:xfrm>
              <a:off x="66772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2" name="Рисунок 5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30680" y="992245"/>
              <a:ext cx="1428479" cy="1428479"/>
            </a:xfrm>
            <a:prstGeom prst="rect">
              <a:avLst/>
            </a:prstGeom>
          </p:spPr>
        </p:pic>
      </p:grpSp>
      <p:grpSp>
        <p:nvGrpSpPr>
          <p:cNvPr id="54" name="Группа 53"/>
          <p:cNvGrpSpPr/>
          <p:nvPr/>
        </p:nvGrpSpPr>
        <p:grpSpPr>
          <a:xfrm>
            <a:off x="1608086" y="758940"/>
            <a:ext cx="1710814" cy="1816844"/>
            <a:chOff x="2943686" y="787400"/>
            <a:chExt cx="1710814" cy="1816844"/>
          </a:xfrm>
        </p:grpSpPr>
        <p:sp>
          <p:nvSpPr>
            <p:cNvPr id="55" name="Прямоугольник 54"/>
            <p:cNvSpPr/>
            <p:nvPr/>
          </p:nvSpPr>
          <p:spPr>
            <a:xfrm>
              <a:off x="29483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6" name="Рисунок 55"/>
            <p:cNvPicPr>
              <a:picLocks noChangeAspect="1"/>
            </p:cNvPicPr>
            <p:nvPr/>
          </p:nvPicPr>
          <p:blipFill>
            <a:blip r:embed="rId8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43686" y="1319647"/>
              <a:ext cx="1703718" cy="1003300"/>
            </a:xfrm>
            <a:prstGeom prst="rect">
              <a:avLst/>
            </a:prstGeom>
          </p:spPr>
        </p:pic>
      </p:grpSp>
      <p:sp>
        <p:nvSpPr>
          <p:cNvPr id="57" name="Прямоугольник 56"/>
          <p:cNvSpPr/>
          <p:nvPr/>
        </p:nvSpPr>
        <p:spPr>
          <a:xfrm>
            <a:off x="940636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А</a:t>
            </a:r>
          </a:p>
        </p:txBody>
      </p:sp>
      <p:pic>
        <p:nvPicPr>
          <p:cNvPr id="58" name="Рисунок 57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9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8307" y="5904899"/>
            <a:ext cx="828145" cy="6619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50628383"/>
      </p:ext>
    </p:extLst>
  </p:cSld>
  <p:clrMapOvr>
    <a:masterClrMapping/>
  </p:clrMapOvr>
  <p:transition spd="slow" advClick="0">
    <p:pull dir="r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1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1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7" fill="hold">
                      <p:stCondLst>
                        <p:cond delay="0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3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" fill="hold">
                      <p:stCondLst>
                        <p:cond delay="0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5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" fill="hold">
                      <p:stCondLst>
                        <p:cond delay="0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3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8" dur="10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000"/>
                            </p:stCondLst>
                            <p:childTnLst>
                              <p:par>
                                <p:cTn id="17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75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6" fill="hold">
                      <p:stCondLst>
                        <p:cond delay="0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8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1" fill="hold">
                      <p:stCondLst>
                        <p:cond delay="0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8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6" fill="hold">
                      <p:stCondLst>
                        <p:cond delay="0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агетная рамка 2"/>
          <p:cNvSpPr/>
          <p:nvPr/>
        </p:nvSpPr>
        <p:spPr>
          <a:xfrm>
            <a:off x="424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Б</a:t>
            </a:r>
          </a:p>
        </p:txBody>
      </p:sp>
      <p:sp>
        <p:nvSpPr>
          <p:cNvPr id="3" name="Багетная рамка 3"/>
          <p:cNvSpPr/>
          <p:nvPr/>
        </p:nvSpPr>
        <p:spPr>
          <a:xfrm>
            <a:off x="478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В</a:t>
            </a:r>
          </a:p>
        </p:txBody>
      </p:sp>
      <p:sp>
        <p:nvSpPr>
          <p:cNvPr id="4" name="Багетная рамка 4"/>
          <p:cNvSpPr/>
          <p:nvPr/>
        </p:nvSpPr>
        <p:spPr>
          <a:xfrm>
            <a:off x="586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Д</a:t>
            </a:r>
          </a:p>
        </p:txBody>
      </p:sp>
      <p:sp>
        <p:nvSpPr>
          <p:cNvPr id="5" name="Багетная рамка 5"/>
          <p:cNvSpPr/>
          <p:nvPr/>
        </p:nvSpPr>
        <p:spPr>
          <a:xfrm>
            <a:off x="640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6" name="Багетная рамка 6"/>
          <p:cNvSpPr/>
          <p:nvPr/>
        </p:nvSpPr>
        <p:spPr>
          <a:xfrm>
            <a:off x="694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Ё</a:t>
            </a:r>
          </a:p>
        </p:txBody>
      </p:sp>
      <p:sp>
        <p:nvSpPr>
          <p:cNvPr id="7" name="Багетная рамка 7"/>
          <p:cNvSpPr/>
          <p:nvPr/>
        </p:nvSpPr>
        <p:spPr>
          <a:xfrm>
            <a:off x="748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Ж</a:t>
            </a:r>
          </a:p>
        </p:txBody>
      </p:sp>
      <p:sp>
        <p:nvSpPr>
          <p:cNvPr id="8" name="Багетная рамка 8"/>
          <p:cNvSpPr/>
          <p:nvPr/>
        </p:nvSpPr>
        <p:spPr>
          <a:xfrm>
            <a:off x="338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Й</a:t>
            </a:r>
          </a:p>
        </p:txBody>
      </p:sp>
      <p:sp>
        <p:nvSpPr>
          <p:cNvPr id="9" name="Багетная рамка 9"/>
          <p:cNvSpPr/>
          <p:nvPr/>
        </p:nvSpPr>
        <p:spPr>
          <a:xfrm>
            <a:off x="500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М</a:t>
            </a:r>
          </a:p>
        </p:txBody>
      </p:sp>
      <p:sp>
        <p:nvSpPr>
          <p:cNvPr id="10" name="Багетная рамка 10"/>
          <p:cNvSpPr/>
          <p:nvPr/>
        </p:nvSpPr>
        <p:spPr>
          <a:xfrm>
            <a:off x="608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11" name="Багетная рамка 11"/>
          <p:cNvSpPr/>
          <p:nvPr/>
        </p:nvSpPr>
        <p:spPr>
          <a:xfrm>
            <a:off x="663302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12" name="Багетная рамка 12"/>
          <p:cNvSpPr/>
          <p:nvPr/>
        </p:nvSpPr>
        <p:spPr>
          <a:xfrm>
            <a:off x="717314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13" name="Багетная рамка 13"/>
          <p:cNvSpPr/>
          <p:nvPr/>
        </p:nvSpPr>
        <p:spPr>
          <a:xfrm>
            <a:off x="771314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14" name="Багетная рамка 14"/>
          <p:cNvSpPr/>
          <p:nvPr/>
        </p:nvSpPr>
        <p:spPr>
          <a:xfrm>
            <a:off x="825326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Т</a:t>
            </a:r>
          </a:p>
        </p:txBody>
      </p:sp>
      <p:sp>
        <p:nvSpPr>
          <p:cNvPr id="15" name="Багетная рамка 15"/>
          <p:cNvSpPr/>
          <p:nvPr/>
        </p:nvSpPr>
        <p:spPr>
          <a:xfrm>
            <a:off x="879326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У</a:t>
            </a:r>
          </a:p>
        </p:txBody>
      </p:sp>
      <p:sp>
        <p:nvSpPr>
          <p:cNvPr id="16" name="Багетная рамка 16"/>
          <p:cNvSpPr/>
          <p:nvPr/>
        </p:nvSpPr>
        <p:spPr>
          <a:xfrm>
            <a:off x="316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Ф</a:t>
            </a:r>
          </a:p>
        </p:txBody>
      </p:sp>
      <p:sp>
        <p:nvSpPr>
          <p:cNvPr id="17" name="Багетная рамка 17"/>
          <p:cNvSpPr/>
          <p:nvPr/>
        </p:nvSpPr>
        <p:spPr>
          <a:xfrm>
            <a:off x="370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Х</a:t>
            </a:r>
          </a:p>
        </p:txBody>
      </p:sp>
      <p:sp>
        <p:nvSpPr>
          <p:cNvPr id="18" name="Багетная рамка 18"/>
          <p:cNvSpPr/>
          <p:nvPr/>
        </p:nvSpPr>
        <p:spPr>
          <a:xfrm>
            <a:off x="424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Ц</a:t>
            </a:r>
          </a:p>
        </p:txBody>
      </p:sp>
      <p:sp>
        <p:nvSpPr>
          <p:cNvPr id="19" name="Багетная рамка 19"/>
          <p:cNvSpPr/>
          <p:nvPr/>
        </p:nvSpPr>
        <p:spPr>
          <a:xfrm>
            <a:off x="478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Ч</a:t>
            </a:r>
          </a:p>
        </p:txBody>
      </p:sp>
      <p:sp>
        <p:nvSpPr>
          <p:cNvPr id="20" name="Багетная рамка 20"/>
          <p:cNvSpPr/>
          <p:nvPr/>
        </p:nvSpPr>
        <p:spPr>
          <a:xfrm>
            <a:off x="532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Ш</a:t>
            </a:r>
          </a:p>
        </p:txBody>
      </p:sp>
      <p:sp>
        <p:nvSpPr>
          <p:cNvPr id="21" name="Багетная рамка 21"/>
          <p:cNvSpPr/>
          <p:nvPr/>
        </p:nvSpPr>
        <p:spPr>
          <a:xfrm>
            <a:off x="586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Щ</a:t>
            </a:r>
          </a:p>
        </p:txBody>
      </p:sp>
      <p:sp>
        <p:nvSpPr>
          <p:cNvPr id="22" name="Багетная рамка 22"/>
          <p:cNvSpPr/>
          <p:nvPr/>
        </p:nvSpPr>
        <p:spPr>
          <a:xfrm>
            <a:off x="640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Ъ</a:t>
            </a:r>
          </a:p>
        </p:txBody>
      </p:sp>
      <p:sp>
        <p:nvSpPr>
          <p:cNvPr id="23" name="Багетная рамка 23"/>
          <p:cNvSpPr/>
          <p:nvPr/>
        </p:nvSpPr>
        <p:spPr>
          <a:xfrm>
            <a:off x="694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Ы</a:t>
            </a:r>
          </a:p>
        </p:txBody>
      </p:sp>
      <p:sp>
        <p:nvSpPr>
          <p:cNvPr id="24" name="Багетная рамка 24"/>
          <p:cNvSpPr/>
          <p:nvPr/>
        </p:nvSpPr>
        <p:spPr>
          <a:xfrm>
            <a:off x="748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Ь</a:t>
            </a:r>
          </a:p>
        </p:txBody>
      </p:sp>
      <p:sp>
        <p:nvSpPr>
          <p:cNvPr id="25" name="Багетная рамка 25"/>
          <p:cNvSpPr/>
          <p:nvPr/>
        </p:nvSpPr>
        <p:spPr>
          <a:xfrm>
            <a:off x="802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Э</a:t>
            </a:r>
          </a:p>
        </p:txBody>
      </p:sp>
      <p:sp>
        <p:nvSpPr>
          <p:cNvPr id="26" name="Багетная рамка 26"/>
          <p:cNvSpPr/>
          <p:nvPr/>
        </p:nvSpPr>
        <p:spPr>
          <a:xfrm>
            <a:off x="856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Ю</a:t>
            </a:r>
          </a:p>
        </p:txBody>
      </p:sp>
      <p:sp>
        <p:nvSpPr>
          <p:cNvPr id="27" name="Багетная рамка 27"/>
          <p:cNvSpPr/>
          <p:nvPr/>
        </p:nvSpPr>
        <p:spPr>
          <a:xfrm>
            <a:off x="910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28" name="Багетная рамка 28"/>
          <p:cNvSpPr/>
          <p:nvPr/>
        </p:nvSpPr>
        <p:spPr>
          <a:xfrm>
            <a:off x="532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Г</a:t>
            </a:r>
          </a:p>
        </p:txBody>
      </p:sp>
      <p:sp>
        <p:nvSpPr>
          <p:cNvPr id="29" name="Багетная рамка 29"/>
          <p:cNvSpPr/>
          <p:nvPr/>
        </p:nvSpPr>
        <p:spPr>
          <a:xfrm>
            <a:off x="802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30" name="Багетная рамка 30"/>
          <p:cNvSpPr/>
          <p:nvPr/>
        </p:nvSpPr>
        <p:spPr>
          <a:xfrm>
            <a:off x="856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31" name="Багетная рамка 31"/>
          <p:cNvSpPr/>
          <p:nvPr/>
        </p:nvSpPr>
        <p:spPr>
          <a:xfrm>
            <a:off x="392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32" name="Багетная рамка 32"/>
          <p:cNvSpPr/>
          <p:nvPr/>
        </p:nvSpPr>
        <p:spPr>
          <a:xfrm>
            <a:off x="446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33" name="Багетная рамка 33"/>
          <p:cNvSpPr/>
          <p:nvPr/>
        </p:nvSpPr>
        <p:spPr>
          <a:xfrm>
            <a:off x="554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34" name="Багетная рамка 34"/>
          <p:cNvSpPr/>
          <p:nvPr/>
        </p:nvSpPr>
        <p:spPr>
          <a:xfrm>
            <a:off x="370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331890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П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4851440" y="3105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И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634004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Р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787258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А</a:t>
            </a:r>
          </a:p>
        </p:txBody>
      </p:sp>
      <p:grpSp>
        <p:nvGrpSpPr>
          <p:cNvPr id="43" name="Группа 42"/>
          <p:cNvGrpSpPr/>
          <p:nvPr/>
        </p:nvGrpSpPr>
        <p:grpSpPr>
          <a:xfrm flipH="1">
            <a:off x="281793" y="3286093"/>
            <a:ext cx="2451454" cy="2807379"/>
            <a:chOff x="6786020" y="787400"/>
            <a:chExt cx="1719747" cy="1816844"/>
          </a:xfrm>
        </p:grpSpPr>
        <p:sp>
          <p:nvSpPr>
            <p:cNvPr id="44" name="Прямоугольник 43"/>
            <p:cNvSpPr/>
            <p:nvPr/>
          </p:nvSpPr>
          <p:spPr>
            <a:xfrm>
              <a:off x="678602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5" name="Рисунок 4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6838588" y="896323"/>
              <a:ext cx="1667179" cy="1538005"/>
            </a:xfrm>
            <a:prstGeom prst="rect">
              <a:avLst/>
            </a:prstGeom>
          </p:spPr>
        </p:pic>
      </p:grpSp>
      <p:grpSp>
        <p:nvGrpSpPr>
          <p:cNvPr id="47" name="Группа 46"/>
          <p:cNvGrpSpPr/>
          <p:nvPr/>
        </p:nvGrpSpPr>
        <p:grpSpPr>
          <a:xfrm>
            <a:off x="3482400" y="749944"/>
            <a:ext cx="1706200" cy="1816844"/>
            <a:chOff x="2948300" y="787400"/>
            <a:chExt cx="1706200" cy="1816844"/>
          </a:xfrm>
        </p:grpSpPr>
        <p:sp>
          <p:nvSpPr>
            <p:cNvPr id="39" name="Прямоугольник 38"/>
            <p:cNvSpPr/>
            <p:nvPr/>
          </p:nvSpPr>
          <p:spPr>
            <a:xfrm>
              <a:off x="29483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85046" y="936924"/>
              <a:ext cx="1384054" cy="1578252"/>
            </a:xfrm>
            <a:prstGeom prst="rect">
              <a:avLst/>
            </a:prstGeom>
          </p:spPr>
        </p:pic>
      </p:grpSp>
      <p:grpSp>
        <p:nvGrpSpPr>
          <p:cNvPr id="50" name="Группа 49"/>
          <p:cNvGrpSpPr/>
          <p:nvPr/>
        </p:nvGrpSpPr>
        <p:grpSpPr>
          <a:xfrm>
            <a:off x="5352100" y="749944"/>
            <a:ext cx="1706200" cy="1816844"/>
            <a:chOff x="4818000" y="787400"/>
            <a:chExt cx="1706200" cy="1816844"/>
          </a:xfrm>
        </p:grpSpPr>
        <p:sp>
          <p:nvSpPr>
            <p:cNvPr id="40" name="Прямоугольник 39"/>
            <p:cNvSpPr/>
            <p:nvPr/>
          </p:nvSpPr>
          <p:spPr>
            <a:xfrm>
              <a:off x="48180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8" name="Рисунок 47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1113700">
              <a:off x="4819768" y="905872"/>
              <a:ext cx="1698372" cy="1698372"/>
            </a:xfrm>
            <a:prstGeom prst="rect">
              <a:avLst/>
            </a:prstGeom>
          </p:spPr>
        </p:pic>
      </p:grpSp>
      <p:grpSp>
        <p:nvGrpSpPr>
          <p:cNvPr id="51" name="Группа 50"/>
          <p:cNvGrpSpPr/>
          <p:nvPr/>
        </p:nvGrpSpPr>
        <p:grpSpPr>
          <a:xfrm>
            <a:off x="9057360" y="749944"/>
            <a:ext cx="1706200" cy="1816844"/>
            <a:chOff x="8523260" y="787400"/>
            <a:chExt cx="1706200" cy="1816844"/>
          </a:xfrm>
        </p:grpSpPr>
        <p:sp>
          <p:nvSpPr>
            <p:cNvPr id="42" name="Прямоугольник 41"/>
            <p:cNvSpPr/>
            <p:nvPr/>
          </p:nvSpPr>
          <p:spPr>
            <a:xfrm>
              <a:off x="852326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9" name="Рисунок 48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73492" y="825411"/>
              <a:ext cx="1605736" cy="1601732"/>
            </a:xfrm>
            <a:prstGeom prst="rect">
              <a:avLst/>
            </a:prstGeom>
          </p:spPr>
        </p:pic>
      </p:grpSp>
      <p:grpSp>
        <p:nvGrpSpPr>
          <p:cNvPr id="53" name="Группа 52"/>
          <p:cNvGrpSpPr/>
          <p:nvPr/>
        </p:nvGrpSpPr>
        <p:grpSpPr>
          <a:xfrm>
            <a:off x="7211300" y="749944"/>
            <a:ext cx="1706200" cy="1816844"/>
            <a:chOff x="6677200" y="787400"/>
            <a:chExt cx="1706200" cy="1816844"/>
          </a:xfrm>
        </p:grpSpPr>
        <p:sp>
          <p:nvSpPr>
            <p:cNvPr id="41" name="Прямоугольник 40"/>
            <p:cNvSpPr/>
            <p:nvPr/>
          </p:nvSpPr>
          <p:spPr>
            <a:xfrm>
              <a:off x="66772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2" name="Рисунок 51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09570" y="1021793"/>
              <a:ext cx="1449590" cy="1390494"/>
            </a:xfrm>
            <a:prstGeom prst="rect">
              <a:avLst/>
            </a:prstGeom>
          </p:spPr>
        </p:pic>
      </p:grpSp>
      <p:grpSp>
        <p:nvGrpSpPr>
          <p:cNvPr id="54" name="Группа 53"/>
          <p:cNvGrpSpPr/>
          <p:nvPr/>
        </p:nvGrpSpPr>
        <p:grpSpPr>
          <a:xfrm>
            <a:off x="1612700" y="758940"/>
            <a:ext cx="1706200" cy="1822985"/>
            <a:chOff x="2948300" y="787400"/>
            <a:chExt cx="1706200" cy="1822985"/>
          </a:xfrm>
        </p:grpSpPr>
        <p:sp>
          <p:nvSpPr>
            <p:cNvPr id="55" name="Прямоугольник 54"/>
            <p:cNvSpPr/>
            <p:nvPr/>
          </p:nvSpPr>
          <p:spPr>
            <a:xfrm>
              <a:off x="29483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6" name="Рисунок 55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51700" y="839525"/>
              <a:ext cx="1264900" cy="1770860"/>
            </a:xfrm>
            <a:prstGeom prst="rect">
              <a:avLst/>
            </a:prstGeom>
          </p:spPr>
        </p:pic>
      </p:grpSp>
      <p:sp>
        <p:nvSpPr>
          <p:cNvPr id="57" name="Прямоугольник 56"/>
          <p:cNvSpPr/>
          <p:nvPr/>
        </p:nvSpPr>
        <p:spPr>
          <a:xfrm>
            <a:off x="940636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Т</a:t>
            </a:r>
          </a:p>
        </p:txBody>
      </p:sp>
      <p:pic>
        <p:nvPicPr>
          <p:cNvPr id="58" name="Рисунок 57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9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8307" y="5904899"/>
            <a:ext cx="828145" cy="6619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64045960"/>
      </p:ext>
    </p:extLst>
  </p:cSld>
  <p:clrMapOvr>
    <a:masterClrMapping/>
  </p:clrMapOvr>
  <p:transition spd="slow" advClick="0">
    <p:pull dir="r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1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10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>
                      <p:stCondLst>
                        <p:cond delay="0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3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6" fill="hold">
                      <p:stCondLst>
                        <p:cond delay="0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5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1" fill="hold">
                      <p:stCondLst>
                        <p:cond delay="0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6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1" fill="hold">
                      <p:stCondLst>
                        <p:cond delay="0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65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6" fill="hold">
                      <p:stCondLst>
                        <p:cond delay="0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1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8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4" fill="hold">
                      <p:stCondLst>
                        <p:cond delay="0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агетная рамка 2"/>
          <p:cNvSpPr/>
          <p:nvPr/>
        </p:nvSpPr>
        <p:spPr>
          <a:xfrm>
            <a:off x="424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Б</a:t>
            </a:r>
          </a:p>
        </p:txBody>
      </p:sp>
      <p:sp>
        <p:nvSpPr>
          <p:cNvPr id="3" name="Багетная рамка 3"/>
          <p:cNvSpPr/>
          <p:nvPr/>
        </p:nvSpPr>
        <p:spPr>
          <a:xfrm>
            <a:off x="478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В</a:t>
            </a:r>
          </a:p>
        </p:txBody>
      </p:sp>
      <p:sp>
        <p:nvSpPr>
          <p:cNvPr id="4" name="Багетная рамка 4"/>
          <p:cNvSpPr/>
          <p:nvPr/>
        </p:nvSpPr>
        <p:spPr>
          <a:xfrm>
            <a:off x="586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Д</a:t>
            </a:r>
          </a:p>
        </p:txBody>
      </p:sp>
      <p:sp>
        <p:nvSpPr>
          <p:cNvPr id="5" name="Багетная рамка 5"/>
          <p:cNvSpPr/>
          <p:nvPr/>
        </p:nvSpPr>
        <p:spPr>
          <a:xfrm>
            <a:off x="640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Е</a:t>
            </a:r>
          </a:p>
        </p:txBody>
      </p:sp>
      <p:sp>
        <p:nvSpPr>
          <p:cNvPr id="6" name="Багетная рамка 6"/>
          <p:cNvSpPr/>
          <p:nvPr/>
        </p:nvSpPr>
        <p:spPr>
          <a:xfrm>
            <a:off x="694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Ё</a:t>
            </a:r>
          </a:p>
        </p:txBody>
      </p:sp>
      <p:sp>
        <p:nvSpPr>
          <p:cNvPr id="7" name="Багетная рамка 7"/>
          <p:cNvSpPr/>
          <p:nvPr/>
        </p:nvSpPr>
        <p:spPr>
          <a:xfrm>
            <a:off x="748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Ж</a:t>
            </a:r>
          </a:p>
        </p:txBody>
      </p:sp>
      <p:sp>
        <p:nvSpPr>
          <p:cNvPr id="8" name="Багетная рамка 8"/>
          <p:cNvSpPr/>
          <p:nvPr/>
        </p:nvSpPr>
        <p:spPr>
          <a:xfrm>
            <a:off x="338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Й</a:t>
            </a:r>
          </a:p>
        </p:txBody>
      </p:sp>
      <p:sp>
        <p:nvSpPr>
          <p:cNvPr id="9" name="Багетная рамка 9"/>
          <p:cNvSpPr/>
          <p:nvPr/>
        </p:nvSpPr>
        <p:spPr>
          <a:xfrm>
            <a:off x="500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М</a:t>
            </a:r>
          </a:p>
        </p:txBody>
      </p:sp>
      <p:sp>
        <p:nvSpPr>
          <p:cNvPr id="10" name="Багетная рамка 10"/>
          <p:cNvSpPr/>
          <p:nvPr/>
        </p:nvSpPr>
        <p:spPr>
          <a:xfrm>
            <a:off x="608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О</a:t>
            </a:r>
          </a:p>
        </p:txBody>
      </p:sp>
      <p:sp>
        <p:nvSpPr>
          <p:cNvPr id="11" name="Багетная рамка 11"/>
          <p:cNvSpPr/>
          <p:nvPr/>
        </p:nvSpPr>
        <p:spPr>
          <a:xfrm>
            <a:off x="663302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П</a:t>
            </a:r>
          </a:p>
        </p:txBody>
      </p:sp>
      <p:sp>
        <p:nvSpPr>
          <p:cNvPr id="12" name="Багетная рамка 12"/>
          <p:cNvSpPr/>
          <p:nvPr/>
        </p:nvSpPr>
        <p:spPr>
          <a:xfrm>
            <a:off x="717314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Р</a:t>
            </a:r>
          </a:p>
        </p:txBody>
      </p:sp>
      <p:sp>
        <p:nvSpPr>
          <p:cNvPr id="13" name="Багетная рамка 13"/>
          <p:cNvSpPr/>
          <p:nvPr/>
        </p:nvSpPr>
        <p:spPr>
          <a:xfrm>
            <a:off x="771314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С</a:t>
            </a:r>
          </a:p>
        </p:txBody>
      </p:sp>
      <p:sp>
        <p:nvSpPr>
          <p:cNvPr id="14" name="Багетная рамка 14"/>
          <p:cNvSpPr/>
          <p:nvPr/>
        </p:nvSpPr>
        <p:spPr>
          <a:xfrm>
            <a:off x="825326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Т</a:t>
            </a:r>
          </a:p>
        </p:txBody>
      </p:sp>
      <p:sp>
        <p:nvSpPr>
          <p:cNvPr id="15" name="Багетная рамка 15"/>
          <p:cNvSpPr/>
          <p:nvPr/>
        </p:nvSpPr>
        <p:spPr>
          <a:xfrm>
            <a:off x="8793260" y="5381844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У</a:t>
            </a:r>
          </a:p>
        </p:txBody>
      </p:sp>
      <p:sp>
        <p:nvSpPr>
          <p:cNvPr id="16" name="Багетная рамка 16"/>
          <p:cNvSpPr/>
          <p:nvPr/>
        </p:nvSpPr>
        <p:spPr>
          <a:xfrm>
            <a:off x="316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Ф</a:t>
            </a:r>
          </a:p>
        </p:txBody>
      </p:sp>
      <p:sp>
        <p:nvSpPr>
          <p:cNvPr id="17" name="Багетная рамка 17"/>
          <p:cNvSpPr/>
          <p:nvPr/>
        </p:nvSpPr>
        <p:spPr>
          <a:xfrm>
            <a:off x="370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Х</a:t>
            </a:r>
          </a:p>
        </p:txBody>
      </p:sp>
      <p:sp>
        <p:nvSpPr>
          <p:cNvPr id="18" name="Багетная рамка 18"/>
          <p:cNvSpPr/>
          <p:nvPr/>
        </p:nvSpPr>
        <p:spPr>
          <a:xfrm>
            <a:off x="424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Ц</a:t>
            </a:r>
          </a:p>
        </p:txBody>
      </p:sp>
      <p:sp>
        <p:nvSpPr>
          <p:cNvPr id="19" name="Багетная рамка 19"/>
          <p:cNvSpPr/>
          <p:nvPr/>
        </p:nvSpPr>
        <p:spPr>
          <a:xfrm>
            <a:off x="478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Ч</a:t>
            </a:r>
          </a:p>
        </p:txBody>
      </p:sp>
      <p:sp>
        <p:nvSpPr>
          <p:cNvPr id="20" name="Багетная рамка 20"/>
          <p:cNvSpPr/>
          <p:nvPr/>
        </p:nvSpPr>
        <p:spPr>
          <a:xfrm>
            <a:off x="532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Ш</a:t>
            </a:r>
          </a:p>
        </p:txBody>
      </p:sp>
      <p:sp>
        <p:nvSpPr>
          <p:cNvPr id="21" name="Багетная рамка 21"/>
          <p:cNvSpPr/>
          <p:nvPr/>
        </p:nvSpPr>
        <p:spPr>
          <a:xfrm>
            <a:off x="586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Щ</a:t>
            </a:r>
          </a:p>
        </p:txBody>
      </p:sp>
      <p:sp>
        <p:nvSpPr>
          <p:cNvPr id="22" name="Багетная рамка 22"/>
          <p:cNvSpPr/>
          <p:nvPr/>
        </p:nvSpPr>
        <p:spPr>
          <a:xfrm>
            <a:off x="640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Ъ</a:t>
            </a:r>
          </a:p>
        </p:txBody>
      </p:sp>
      <p:sp>
        <p:nvSpPr>
          <p:cNvPr id="23" name="Багетная рамка 23"/>
          <p:cNvSpPr/>
          <p:nvPr/>
        </p:nvSpPr>
        <p:spPr>
          <a:xfrm>
            <a:off x="694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Ы</a:t>
            </a:r>
          </a:p>
        </p:txBody>
      </p:sp>
      <p:sp>
        <p:nvSpPr>
          <p:cNvPr id="24" name="Багетная рамка 24"/>
          <p:cNvSpPr/>
          <p:nvPr/>
        </p:nvSpPr>
        <p:spPr>
          <a:xfrm>
            <a:off x="748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Ь</a:t>
            </a:r>
          </a:p>
        </p:txBody>
      </p:sp>
      <p:sp>
        <p:nvSpPr>
          <p:cNvPr id="25" name="Багетная рамка 25"/>
          <p:cNvSpPr/>
          <p:nvPr/>
        </p:nvSpPr>
        <p:spPr>
          <a:xfrm>
            <a:off x="802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Э</a:t>
            </a:r>
          </a:p>
        </p:txBody>
      </p:sp>
      <p:sp>
        <p:nvSpPr>
          <p:cNvPr id="26" name="Багетная рамка 26"/>
          <p:cNvSpPr/>
          <p:nvPr/>
        </p:nvSpPr>
        <p:spPr>
          <a:xfrm>
            <a:off x="856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Ю</a:t>
            </a:r>
          </a:p>
        </p:txBody>
      </p:sp>
      <p:sp>
        <p:nvSpPr>
          <p:cNvPr id="27" name="Багетная рамка 27"/>
          <p:cNvSpPr/>
          <p:nvPr/>
        </p:nvSpPr>
        <p:spPr>
          <a:xfrm>
            <a:off x="9107200" y="5948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Я</a:t>
            </a:r>
          </a:p>
        </p:txBody>
      </p:sp>
      <p:sp>
        <p:nvSpPr>
          <p:cNvPr id="28" name="Багетная рамка 28"/>
          <p:cNvSpPr/>
          <p:nvPr/>
        </p:nvSpPr>
        <p:spPr>
          <a:xfrm>
            <a:off x="532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Г</a:t>
            </a:r>
          </a:p>
        </p:txBody>
      </p:sp>
      <p:sp>
        <p:nvSpPr>
          <p:cNvPr id="29" name="Багетная рамка 29"/>
          <p:cNvSpPr/>
          <p:nvPr/>
        </p:nvSpPr>
        <p:spPr>
          <a:xfrm>
            <a:off x="802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З</a:t>
            </a:r>
          </a:p>
        </p:txBody>
      </p:sp>
      <p:sp>
        <p:nvSpPr>
          <p:cNvPr id="30" name="Багетная рамка 30"/>
          <p:cNvSpPr/>
          <p:nvPr/>
        </p:nvSpPr>
        <p:spPr>
          <a:xfrm>
            <a:off x="856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И</a:t>
            </a:r>
          </a:p>
        </p:txBody>
      </p:sp>
      <p:sp>
        <p:nvSpPr>
          <p:cNvPr id="31" name="Багетная рамка 31"/>
          <p:cNvSpPr/>
          <p:nvPr/>
        </p:nvSpPr>
        <p:spPr>
          <a:xfrm>
            <a:off x="392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К</a:t>
            </a:r>
          </a:p>
        </p:txBody>
      </p:sp>
      <p:sp>
        <p:nvSpPr>
          <p:cNvPr id="32" name="Багетная рамка 32"/>
          <p:cNvSpPr/>
          <p:nvPr/>
        </p:nvSpPr>
        <p:spPr>
          <a:xfrm>
            <a:off x="446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Л</a:t>
            </a:r>
          </a:p>
        </p:txBody>
      </p:sp>
      <p:sp>
        <p:nvSpPr>
          <p:cNvPr id="33" name="Багетная рамка 33"/>
          <p:cNvSpPr/>
          <p:nvPr/>
        </p:nvSpPr>
        <p:spPr>
          <a:xfrm>
            <a:off x="5543200" y="5372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Н</a:t>
            </a:r>
          </a:p>
        </p:txBody>
      </p:sp>
      <p:sp>
        <p:nvSpPr>
          <p:cNvPr id="34" name="Багетная рамка 34"/>
          <p:cNvSpPr/>
          <p:nvPr/>
        </p:nvSpPr>
        <p:spPr>
          <a:xfrm>
            <a:off x="3707200" y="4796500"/>
            <a:ext cx="540000" cy="540000"/>
          </a:xfrm>
          <a:prstGeom prst="bevel">
            <a:avLst/>
          </a:prstGeom>
          <a:solidFill>
            <a:srgbClr val="7030A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331890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Д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4851440" y="3105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Я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634004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Т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787258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Е</a:t>
            </a:r>
          </a:p>
        </p:txBody>
      </p:sp>
      <p:grpSp>
        <p:nvGrpSpPr>
          <p:cNvPr id="43" name="Группа 42"/>
          <p:cNvGrpSpPr/>
          <p:nvPr/>
        </p:nvGrpSpPr>
        <p:grpSpPr>
          <a:xfrm flipH="1">
            <a:off x="285864" y="3392810"/>
            <a:ext cx="2432143" cy="2807379"/>
            <a:chOff x="6786020" y="787400"/>
            <a:chExt cx="1706200" cy="1816844"/>
          </a:xfrm>
        </p:grpSpPr>
        <p:sp>
          <p:nvSpPr>
            <p:cNvPr id="44" name="Прямоугольник 43"/>
            <p:cNvSpPr/>
            <p:nvPr/>
          </p:nvSpPr>
          <p:spPr>
            <a:xfrm>
              <a:off x="678602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5" name="Рисунок 4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6860415" y="858353"/>
              <a:ext cx="1557938" cy="1674371"/>
            </a:xfrm>
            <a:prstGeom prst="rect">
              <a:avLst/>
            </a:prstGeom>
          </p:spPr>
        </p:pic>
      </p:grpSp>
      <p:grpSp>
        <p:nvGrpSpPr>
          <p:cNvPr id="47" name="Группа 46"/>
          <p:cNvGrpSpPr/>
          <p:nvPr/>
        </p:nvGrpSpPr>
        <p:grpSpPr>
          <a:xfrm>
            <a:off x="3482400" y="749944"/>
            <a:ext cx="1706200" cy="1816844"/>
            <a:chOff x="2948300" y="787400"/>
            <a:chExt cx="1706200" cy="1816844"/>
          </a:xfrm>
        </p:grpSpPr>
        <p:sp>
          <p:nvSpPr>
            <p:cNvPr id="39" name="Прямоугольник 38"/>
            <p:cNvSpPr/>
            <p:nvPr/>
          </p:nvSpPr>
          <p:spPr>
            <a:xfrm>
              <a:off x="29483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84674" y="925956"/>
              <a:ext cx="1570788" cy="1604000"/>
            </a:xfrm>
            <a:prstGeom prst="rect">
              <a:avLst/>
            </a:prstGeom>
          </p:spPr>
        </p:pic>
      </p:grpSp>
      <p:grpSp>
        <p:nvGrpSpPr>
          <p:cNvPr id="50" name="Группа 49"/>
          <p:cNvGrpSpPr/>
          <p:nvPr/>
        </p:nvGrpSpPr>
        <p:grpSpPr>
          <a:xfrm>
            <a:off x="5352100" y="749944"/>
            <a:ext cx="1706200" cy="1816844"/>
            <a:chOff x="4818000" y="787400"/>
            <a:chExt cx="1706200" cy="1816844"/>
          </a:xfrm>
        </p:grpSpPr>
        <p:sp>
          <p:nvSpPr>
            <p:cNvPr id="40" name="Прямоугольник 39"/>
            <p:cNvSpPr/>
            <p:nvPr/>
          </p:nvSpPr>
          <p:spPr>
            <a:xfrm>
              <a:off x="48180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8" name="Рисунок 47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952840" y="818098"/>
              <a:ext cx="1509040" cy="1675548"/>
            </a:xfrm>
            <a:prstGeom prst="rect">
              <a:avLst/>
            </a:prstGeom>
          </p:spPr>
        </p:pic>
      </p:grpSp>
      <p:grpSp>
        <p:nvGrpSpPr>
          <p:cNvPr id="51" name="Группа 50"/>
          <p:cNvGrpSpPr/>
          <p:nvPr/>
        </p:nvGrpSpPr>
        <p:grpSpPr>
          <a:xfrm>
            <a:off x="9057360" y="749944"/>
            <a:ext cx="1706200" cy="1816844"/>
            <a:chOff x="8523260" y="787400"/>
            <a:chExt cx="1706200" cy="1816844"/>
          </a:xfrm>
        </p:grpSpPr>
        <p:sp>
          <p:nvSpPr>
            <p:cNvPr id="42" name="Прямоугольник 41"/>
            <p:cNvSpPr/>
            <p:nvPr/>
          </p:nvSpPr>
          <p:spPr>
            <a:xfrm>
              <a:off x="852326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9" name="Рисунок 48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73100" y="944111"/>
              <a:ext cx="1567690" cy="1567690"/>
            </a:xfrm>
            <a:prstGeom prst="rect">
              <a:avLst/>
            </a:prstGeom>
          </p:spPr>
        </p:pic>
      </p:grpSp>
      <p:grpSp>
        <p:nvGrpSpPr>
          <p:cNvPr id="53" name="Группа 52"/>
          <p:cNvGrpSpPr/>
          <p:nvPr/>
        </p:nvGrpSpPr>
        <p:grpSpPr>
          <a:xfrm>
            <a:off x="7211300" y="749944"/>
            <a:ext cx="1706200" cy="1816844"/>
            <a:chOff x="6677200" y="787400"/>
            <a:chExt cx="1706200" cy="1816844"/>
          </a:xfrm>
        </p:grpSpPr>
        <p:sp>
          <p:nvSpPr>
            <p:cNvPr id="41" name="Прямоугольник 40"/>
            <p:cNvSpPr/>
            <p:nvPr/>
          </p:nvSpPr>
          <p:spPr>
            <a:xfrm>
              <a:off x="66772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2" name="Рисунок 51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15896" y="832366"/>
              <a:ext cx="1543264" cy="1697590"/>
            </a:xfrm>
            <a:prstGeom prst="rect">
              <a:avLst/>
            </a:prstGeom>
          </p:spPr>
        </p:pic>
      </p:grpSp>
      <p:grpSp>
        <p:nvGrpSpPr>
          <p:cNvPr id="54" name="Группа 53"/>
          <p:cNvGrpSpPr/>
          <p:nvPr/>
        </p:nvGrpSpPr>
        <p:grpSpPr>
          <a:xfrm>
            <a:off x="1612700" y="758940"/>
            <a:ext cx="1706200" cy="1816844"/>
            <a:chOff x="2948300" y="787400"/>
            <a:chExt cx="1706200" cy="1816844"/>
          </a:xfrm>
        </p:grpSpPr>
        <p:sp>
          <p:nvSpPr>
            <p:cNvPr id="55" name="Прямоугольник 54"/>
            <p:cNvSpPr/>
            <p:nvPr/>
          </p:nvSpPr>
          <p:spPr>
            <a:xfrm>
              <a:off x="2948300" y="787400"/>
              <a:ext cx="1706200" cy="1816844"/>
            </a:xfrm>
            <a:prstGeom prst="rect">
              <a:avLst/>
            </a:prstGeom>
            <a:ln w="381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6" name="Рисунок 55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92419" y="1395301"/>
              <a:ext cx="1662081" cy="921670"/>
            </a:xfrm>
            <a:prstGeom prst="rect">
              <a:avLst/>
            </a:prstGeom>
          </p:spPr>
        </p:pic>
      </p:grpSp>
      <p:sp>
        <p:nvSpPr>
          <p:cNvPr id="57" name="Прямоугольник 56"/>
          <p:cNvSpPr/>
          <p:nvPr/>
        </p:nvSpPr>
        <p:spPr>
          <a:xfrm>
            <a:off x="9406360" y="3104500"/>
            <a:ext cx="1357200" cy="108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800" b="1" dirty="0">
                <a:latin typeface="+mj-lt"/>
              </a:rPr>
              <a:t>Л</a:t>
            </a:r>
          </a:p>
        </p:txBody>
      </p:sp>
      <p:pic>
        <p:nvPicPr>
          <p:cNvPr id="58" name="Рисунок 57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3560" y="5480076"/>
            <a:ext cx="1219200" cy="12192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3023691"/>
      </p:ext>
    </p:extLst>
  </p:cSld>
  <p:clrMapOvr>
    <a:masterClrMapping/>
  </p:clrMapOvr>
  <p:transition spd="slow" advClick="0">
    <p:pull dir="r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10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>
                      <p:stCondLst>
                        <p:cond delay="0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3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6" fill="hold">
                      <p:stCondLst>
                        <p:cond delay="0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5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1" fill="hold">
                      <p:stCondLst>
                        <p:cond delay="0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6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1" fill="hold">
                      <p:stCondLst>
                        <p:cond delay="0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65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6" fill="hold">
                      <p:stCondLst>
                        <p:cond delay="0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75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6" fill="hold">
                      <p:stCondLst>
                        <p:cond delay="0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8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1" fill="hold">
                      <p:stCondLst>
                        <p:cond delay="0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8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6" fill="hold">
                      <p:stCondLst>
                        <p:cond delay="0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2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55960" y="-144780"/>
            <a:ext cx="1203960" cy="12039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5000" y="342900"/>
            <a:ext cx="113030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hlinkClick r:id="rId4"/>
              </a:rPr>
              <a:t>ГЕНЕРАТОР НАДПИСЕЙ</a:t>
            </a:r>
            <a:endParaRPr lang="ru-RU" dirty="0"/>
          </a:p>
          <a:p>
            <a:r>
              <a:rPr lang="ru-RU" dirty="0">
                <a:hlinkClick r:id="rId5"/>
              </a:rPr>
              <a:t>ЗЕБРА</a:t>
            </a:r>
            <a:r>
              <a:rPr lang="ru-RU" dirty="0"/>
              <a:t>                           </a:t>
            </a:r>
            <a:r>
              <a:rPr lang="ru-RU" dirty="0">
                <a:hlinkClick r:id="rId6"/>
              </a:rPr>
              <a:t>ЛУК</a:t>
            </a:r>
            <a:r>
              <a:rPr lang="ru-RU" dirty="0"/>
              <a:t>                         </a:t>
            </a:r>
            <a:r>
              <a:rPr lang="ru-RU" dirty="0">
                <a:hlinkClick r:id="rId7"/>
              </a:rPr>
              <a:t>ТРАКТОР</a:t>
            </a:r>
            <a:r>
              <a:rPr lang="ru-RU" dirty="0"/>
              <a:t>                         </a:t>
            </a:r>
            <a:r>
              <a:rPr lang="ru-RU" dirty="0">
                <a:hlinkClick r:id="rId8"/>
              </a:rPr>
              <a:t>РУКА </a:t>
            </a:r>
            <a:r>
              <a:rPr lang="ru-RU" dirty="0"/>
              <a:t>                      </a:t>
            </a:r>
            <a:r>
              <a:rPr lang="ru-RU" dirty="0">
                <a:hlinkClick r:id="rId9"/>
              </a:rPr>
              <a:t>ШИШКА</a:t>
            </a:r>
            <a:r>
              <a:rPr lang="ru-RU" dirty="0"/>
              <a:t>                     </a:t>
            </a:r>
            <a:endParaRPr lang="en-US" dirty="0"/>
          </a:p>
          <a:p>
            <a:r>
              <a:rPr lang="ru-RU" dirty="0">
                <a:hlinkClick r:id="rId10"/>
              </a:rPr>
              <a:t>УЛИТКА</a:t>
            </a:r>
            <a:r>
              <a:rPr lang="ru-RU" dirty="0"/>
              <a:t>                       </a:t>
            </a:r>
            <a:r>
              <a:rPr lang="ru-RU" dirty="0">
                <a:hlinkClick r:id="rId11"/>
              </a:rPr>
              <a:t>ЕНОТ</a:t>
            </a:r>
            <a:r>
              <a:rPr lang="ru-RU" dirty="0"/>
              <a:t>                      </a:t>
            </a:r>
            <a:r>
              <a:rPr lang="ru-RU" dirty="0">
                <a:hlinkClick r:id="rId12"/>
              </a:rPr>
              <a:t>УТКА</a:t>
            </a:r>
            <a:r>
              <a:rPr lang="ru-RU" dirty="0"/>
              <a:t>                               </a:t>
            </a:r>
            <a:r>
              <a:rPr lang="ru-RU" dirty="0">
                <a:hlinkClick r:id="rId13"/>
              </a:rPr>
              <a:t>ИРИС</a:t>
            </a:r>
            <a:r>
              <a:rPr lang="ru-RU" dirty="0"/>
              <a:t>                        </a:t>
            </a:r>
            <a:r>
              <a:rPr lang="ru-RU" dirty="0">
                <a:hlinkClick r:id="rId14"/>
              </a:rPr>
              <a:t>МАСКА</a:t>
            </a:r>
            <a:endParaRPr lang="ru-RU" dirty="0"/>
          </a:p>
          <a:p>
            <a:r>
              <a:rPr lang="ru-RU" dirty="0">
                <a:hlinkClick r:id="rId15"/>
              </a:rPr>
              <a:t>БАБОЧКА</a:t>
            </a:r>
            <a:r>
              <a:rPr lang="ru-RU" dirty="0"/>
              <a:t>                     </a:t>
            </a:r>
            <a:r>
              <a:rPr lang="ru-RU" dirty="0">
                <a:hlinkClick r:id="rId16"/>
              </a:rPr>
              <a:t>ВОРОНА</a:t>
            </a:r>
            <a:r>
              <a:rPr lang="ru-RU" dirty="0"/>
              <a:t>                </a:t>
            </a:r>
            <a:r>
              <a:rPr lang="ru-RU" dirty="0">
                <a:hlinkClick r:id="rId17"/>
              </a:rPr>
              <a:t>ТОРТ</a:t>
            </a:r>
            <a:r>
              <a:rPr lang="ru-RU" dirty="0"/>
              <a:t>                                </a:t>
            </a:r>
            <a:r>
              <a:rPr lang="ru-RU" dirty="0">
                <a:hlinkClick r:id="rId18"/>
              </a:rPr>
              <a:t>БАТОН</a:t>
            </a:r>
            <a:r>
              <a:rPr lang="ru-RU" dirty="0"/>
              <a:t>                     </a:t>
            </a:r>
            <a:r>
              <a:rPr lang="ru-RU" dirty="0">
                <a:hlinkClick r:id="rId19"/>
              </a:rPr>
              <a:t>МЫЛО</a:t>
            </a:r>
            <a:endParaRPr lang="ru-RU" dirty="0"/>
          </a:p>
          <a:p>
            <a:r>
              <a:rPr lang="ru-RU" dirty="0">
                <a:hlinkClick r:id="rId20"/>
              </a:rPr>
              <a:t>ДОМ</a:t>
            </a:r>
            <a:r>
              <a:rPr lang="ru-RU" dirty="0"/>
              <a:t>                              </a:t>
            </a:r>
            <a:r>
              <a:rPr lang="ru-RU" dirty="0">
                <a:hlinkClick r:id="rId21"/>
              </a:rPr>
              <a:t>КАША</a:t>
            </a:r>
            <a:r>
              <a:rPr lang="ru-RU" dirty="0"/>
              <a:t>                     </a:t>
            </a:r>
            <a:r>
              <a:rPr lang="ru-RU" dirty="0">
                <a:hlinkClick r:id="rId22"/>
              </a:rPr>
              <a:t>КРАБ</a:t>
            </a:r>
            <a:r>
              <a:rPr lang="ru-RU" dirty="0"/>
              <a:t>                                </a:t>
            </a:r>
            <a:r>
              <a:rPr lang="ru-RU" dirty="0">
                <a:hlinkClick r:id="rId23"/>
              </a:rPr>
              <a:t>ГЛАЗ</a:t>
            </a:r>
            <a:r>
              <a:rPr lang="ru-RU" dirty="0"/>
              <a:t>                        </a:t>
            </a:r>
            <a:r>
              <a:rPr lang="ru-RU" dirty="0">
                <a:hlinkClick r:id="rId24"/>
              </a:rPr>
              <a:t>СТУЛ</a:t>
            </a:r>
            <a:endParaRPr lang="ru-RU" dirty="0"/>
          </a:p>
          <a:p>
            <a:r>
              <a:rPr lang="ru-RU" dirty="0">
                <a:hlinkClick r:id="rId25"/>
              </a:rPr>
              <a:t>ЗУБ</a:t>
            </a:r>
            <a:r>
              <a:rPr lang="ru-RU" dirty="0"/>
              <a:t>                                </a:t>
            </a:r>
            <a:r>
              <a:rPr lang="ru-RU" dirty="0">
                <a:hlinkClick r:id="rId26"/>
              </a:rPr>
              <a:t>КОТ</a:t>
            </a:r>
            <a:r>
              <a:rPr lang="ru-RU" dirty="0"/>
              <a:t>                         </a:t>
            </a:r>
            <a:r>
              <a:rPr lang="ru-RU" dirty="0">
                <a:hlinkClick r:id="rId27"/>
              </a:rPr>
              <a:t>АКВАРИУМ</a:t>
            </a:r>
            <a:r>
              <a:rPr lang="ru-RU" dirty="0"/>
              <a:t>                    </a:t>
            </a:r>
            <a:r>
              <a:rPr lang="ru-RU" dirty="0">
                <a:hlinkClick r:id="rId28"/>
              </a:rPr>
              <a:t>БИЛЕТ</a:t>
            </a:r>
            <a:r>
              <a:rPr lang="ru-RU" dirty="0"/>
              <a:t>                     </a:t>
            </a:r>
            <a:r>
              <a:rPr lang="ru-RU" dirty="0">
                <a:hlinkClick r:id="rId29"/>
              </a:rPr>
              <a:t>КОРЗИНА</a:t>
            </a:r>
            <a:endParaRPr lang="ru-RU" dirty="0"/>
          </a:p>
          <a:p>
            <a:r>
              <a:rPr lang="ru-RU" dirty="0">
                <a:hlinkClick r:id="rId30"/>
              </a:rPr>
              <a:t>ДОКТОР</a:t>
            </a:r>
            <a:r>
              <a:rPr lang="ru-RU" dirty="0"/>
              <a:t>                       </a:t>
            </a:r>
            <a:r>
              <a:rPr lang="ru-RU" dirty="0">
                <a:hlinkClick r:id="rId31"/>
              </a:rPr>
              <a:t>АНАНАС</a:t>
            </a:r>
            <a:r>
              <a:rPr lang="ru-RU" dirty="0"/>
              <a:t>                 </a:t>
            </a:r>
            <a:r>
              <a:rPr lang="ru-RU" dirty="0">
                <a:hlinkClick r:id="rId32"/>
              </a:rPr>
              <a:t>ХЛЕБ</a:t>
            </a:r>
            <a:r>
              <a:rPr lang="ru-RU" dirty="0"/>
              <a:t>                               </a:t>
            </a:r>
            <a:r>
              <a:rPr lang="ru-RU" dirty="0">
                <a:hlinkClick r:id="rId33"/>
              </a:rPr>
              <a:t>БЕЛКА</a:t>
            </a:r>
            <a:r>
              <a:rPr lang="ru-RU" dirty="0"/>
              <a:t>                     </a:t>
            </a:r>
            <a:r>
              <a:rPr lang="ru-RU" dirty="0">
                <a:hlinkClick r:id="rId34"/>
              </a:rPr>
              <a:t>АНГЕЛ</a:t>
            </a:r>
            <a:endParaRPr lang="ru-RU" dirty="0"/>
          </a:p>
          <a:p>
            <a:r>
              <a:rPr lang="ru-RU" dirty="0">
                <a:hlinkClick r:id="rId35"/>
              </a:rPr>
              <a:t>ДЫНЯ</a:t>
            </a:r>
            <a:r>
              <a:rPr lang="ru-RU" dirty="0"/>
              <a:t>                           </a:t>
            </a:r>
            <a:r>
              <a:rPr lang="ru-RU" dirty="0">
                <a:hlinkClick r:id="rId36"/>
              </a:rPr>
              <a:t>ШОРТЫ</a:t>
            </a:r>
            <a:r>
              <a:rPr lang="ru-RU" dirty="0"/>
              <a:t>                   </a:t>
            </a:r>
            <a:r>
              <a:rPr lang="ru-RU" dirty="0">
                <a:hlinkClick r:id="rId37"/>
              </a:rPr>
              <a:t>ХОМЯК</a:t>
            </a:r>
            <a:r>
              <a:rPr lang="ru-RU" dirty="0"/>
              <a:t>                           </a:t>
            </a:r>
            <a:r>
              <a:rPr lang="ru-RU" dirty="0">
                <a:hlinkClick r:id="rId38"/>
              </a:rPr>
              <a:t>ИНДЮК</a:t>
            </a:r>
            <a:r>
              <a:rPr lang="ru-RU" dirty="0"/>
              <a:t>                   </a:t>
            </a:r>
            <a:r>
              <a:rPr lang="ru-RU" dirty="0">
                <a:hlinkClick r:id="rId39"/>
              </a:rPr>
              <a:t>АПЕЛЬСИН</a:t>
            </a:r>
            <a:endParaRPr lang="ru-RU" dirty="0"/>
          </a:p>
          <a:p>
            <a:r>
              <a:rPr lang="ru-RU" dirty="0">
                <a:hlinkClick r:id="rId40"/>
              </a:rPr>
              <a:t>ОБЛАКО</a:t>
            </a:r>
            <a:r>
              <a:rPr lang="ru-RU" dirty="0"/>
              <a:t>                       </a:t>
            </a:r>
            <a:r>
              <a:rPr lang="ru-RU" dirty="0">
                <a:hlinkClick r:id="rId41"/>
              </a:rPr>
              <a:t>СТОЛ</a:t>
            </a:r>
            <a:r>
              <a:rPr lang="ru-RU" dirty="0"/>
              <a:t>                       </a:t>
            </a:r>
            <a:r>
              <a:rPr lang="ru-RU" dirty="0">
                <a:hlinkClick r:id="rId42"/>
              </a:rPr>
              <a:t>ЛАМПА</a:t>
            </a:r>
            <a:r>
              <a:rPr lang="ru-RU" dirty="0"/>
              <a:t>                           </a:t>
            </a:r>
            <a:r>
              <a:rPr lang="ru-RU" dirty="0">
                <a:hlinkClick r:id="rId43"/>
              </a:rPr>
              <a:t>ЛИСА</a:t>
            </a:r>
            <a:r>
              <a:rPr lang="ru-RU" dirty="0"/>
              <a:t>                       </a:t>
            </a:r>
            <a:r>
              <a:rPr lang="ru-RU" dirty="0">
                <a:hlinkClick r:id="rId44"/>
              </a:rPr>
              <a:t>ПИРАТ</a:t>
            </a:r>
            <a:endParaRPr lang="ru-RU" dirty="0"/>
          </a:p>
          <a:p>
            <a:pPr algn="just"/>
            <a:r>
              <a:rPr lang="ru-RU" dirty="0">
                <a:hlinkClick r:id="rId45"/>
              </a:rPr>
              <a:t>МИСКА</a:t>
            </a:r>
            <a:r>
              <a:rPr lang="ru-RU" dirty="0"/>
              <a:t>                        </a:t>
            </a:r>
            <a:r>
              <a:rPr lang="ru-RU" dirty="0">
                <a:hlinkClick r:id="rId46"/>
              </a:rPr>
              <a:t>СОЛНЦЕ</a:t>
            </a:r>
            <a:r>
              <a:rPr lang="ru-RU" dirty="0"/>
              <a:t>                  </a:t>
            </a:r>
            <a:r>
              <a:rPr lang="ru-RU" dirty="0">
                <a:hlinkClick r:id="rId47"/>
              </a:rPr>
              <a:t>ЕЛЬ</a:t>
            </a:r>
            <a:r>
              <a:rPr lang="ru-RU" dirty="0"/>
              <a:t>                                  </a:t>
            </a:r>
            <a:r>
              <a:rPr lang="ru-RU" dirty="0">
                <a:hlinkClick r:id="rId48"/>
              </a:rPr>
              <a:t>НОСОК</a:t>
            </a:r>
            <a:r>
              <a:rPr lang="ru-RU" dirty="0"/>
              <a:t>                    </a:t>
            </a:r>
            <a:r>
              <a:rPr lang="ru-RU" dirty="0">
                <a:hlinkClick r:id="rId49"/>
              </a:rPr>
              <a:t>ПИНГВИН</a:t>
            </a:r>
            <a:endParaRPr lang="ru-RU" dirty="0"/>
          </a:p>
          <a:p>
            <a:r>
              <a:rPr lang="ru-RU" dirty="0">
                <a:hlinkClick r:id="rId50"/>
              </a:rPr>
              <a:t>ЛЮК</a:t>
            </a:r>
            <a:r>
              <a:rPr lang="ru-RU" dirty="0"/>
              <a:t>                              </a:t>
            </a:r>
            <a:r>
              <a:rPr lang="ru-RU" dirty="0">
                <a:hlinkClick r:id="rId51"/>
              </a:rPr>
              <a:t>ТИГР</a:t>
            </a:r>
            <a:r>
              <a:rPr lang="ru-RU" dirty="0"/>
              <a:t>                        </a:t>
            </a:r>
            <a:r>
              <a:rPr lang="ru-RU" dirty="0">
                <a:hlinkClick r:id="rId52"/>
              </a:rPr>
              <a:t>БАНТ</a:t>
            </a:r>
            <a:r>
              <a:rPr lang="ru-RU" dirty="0"/>
              <a:t>                              </a:t>
            </a:r>
            <a:r>
              <a:rPr lang="ru-RU" dirty="0">
                <a:hlinkClick r:id="rId53"/>
              </a:rPr>
              <a:t>ЖИРАФ</a:t>
            </a:r>
            <a:r>
              <a:rPr lang="ru-RU" dirty="0"/>
              <a:t>                     </a:t>
            </a:r>
            <a:r>
              <a:rPr lang="ru-RU" dirty="0">
                <a:hlinkClick r:id="rId54"/>
              </a:rPr>
              <a:t>РУЧКА</a:t>
            </a:r>
            <a:endParaRPr lang="ru-RU" dirty="0"/>
          </a:p>
          <a:p>
            <a:r>
              <a:rPr lang="ru-RU" dirty="0">
                <a:hlinkClick r:id="rId55"/>
              </a:rPr>
              <a:t>ЛИМОН</a:t>
            </a:r>
            <a:r>
              <a:rPr lang="ru-RU" dirty="0"/>
              <a:t>                        </a:t>
            </a:r>
            <a:r>
              <a:rPr lang="ru-RU" dirty="0">
                <a:hlinkClick r:id="rId56"/>
              </a:rPr>
              <a:t>ОСЛИК</a:t>
            </a:r>
            <a:r>
              <a:rPr lang="ru-RU" dirty="0"/>
              <a:t>                     </a:t>
            </a:r>
            <a:r>
              <a:rPr lang="ru-RU" dirty="0">
                <a:hlinkClick r:id="rId57"/>
              </a:rPr>
              <a:t>МЁД</a:t>
            </a:r>
            <a:r>
              <a:rPr lang="ru-RU" dirty="0"/>
              <a:t>                                </a:t>
            </a:r>
            <a:r>
              <a:rPr lang="ru-RU" dirty="0">
                <a:hlinkClick r:id="rId58"/>
              </a:rPr>
              <a:t>ЖУК</a:t>
            </a:r>
            <a:r>
              <a:rPr lang="ru-RU" dirty="0"/>
              <a:t>                         </a:t>
            </a:r>
            <a:r>
              <a:rPr lang="ru-RU" dirty="0">
                <a:hlinkClick r:id="rId59"/>
              </a:rPr>
              <a:t>ТЫКВА</a:t>
            </a:r>
            <a:endParaRPr lang="ru-RU" dirty="0"/>
          </a:p>
          <a:p>
            <a:r>
              <a:rPr lang="ru-RU" dirty="0">
                <a:hlinkClick r:id="rId60"/>
              </a:rPr>
              <a:t>ЮЛА</a:t>
            </a:r>
            <a:r>
              <a:rPr lang="ru-RU" dirty="0"/>
              <a:t>                             </a:t>
            </a:r>
            <a:r>
              <a:rPr lang="ru-RU" dirty="0">
                <a:hlinkClick r:id="rId61"/>
              </a:rPr>
              <a:t>ЛОПАТА</a:t>
            </a:r>
            <a:r>
              <a:rPr lang="ru-RU" dirty="0"/>
              <a:t>                   </a:t>
            </a:r>
            <a:r>
              <a:rPr lang="ru-RU" dirty="0">
                <a:hlinkClick r:id="rId62"/>
              </a:rPr>
              <a:t>МЕДВЕДЬ</a:t>
            </a:r>
            <a:r>
              <a:rPr lang="ru-RU" dirty="0"/>
              <a:t>                      </a:t>
            </a:r>
            <a:r>
              <a:rPr lang="ru-RU" dirty="0">
                <a:hlinkClick r:id="rId63"/>
              </a:rPr>
              <a:t>ИНДЕЕЦ</a:t>
            </a:r>
            <a:r>
              <a:rPr lang="ru-RU" dirty="0"/>
              <a:t>                  </a:t>
            </a:r>
            <a:r>
              <a:rPr lang="ru-RU" dirty="0">
                <a:hlinkClick r:id="rId64"/>
              </a:rPr>
              <a:t>ДЯТЕЛ</a:t>
            </a:r>
            <a:endParaRPr lang="ru-RU" dirty="0"/>
          </a:p>
          <a:p>
            <a:r>
              <a:rPr lang="ru-RU" dirty="0">
                <a:hlinkClick r:id="rId65"/>
              </a:rPr>
              <a:t>КОЛЕСО</a:t>
            </a:r>
            <a:r>
              <a:rPr lang="ru-RU" dirty="0"/>
              <a:t>                       </a:t>
            </a:r>
            <a:r>
              <a:rPr lang="ru-RU" dirty="0">
                <a:hlinkClick r:id="rId66"/>
              </a:rPr>
              <a:t>ЛУНА</a:t>
            </a:r>
            <a:r>
              <a:rPr lang="ru-RU" dirty="0"/>
              <a:t>                        </a:t>
            </a:r>
            <a:r>
              <a:rPr lang="ru-RU" dirty="0">
                <a:hlinkClick r:id="rId67"/>
              </a:rPr>
              <a:t>ЁРШ</a:t>
            </a:r>
            <a:r>
              <a:rPr lang="ru-RU" dirty="0"/>
              <a:t>                                </a:t>
            </a:r>
            <a:r>
              <a:rPr lang="ru-RU" dirty="0">
                <a:hlinkClick r:id="rId68"/>
              </a:rPr>
              <a:t>РАКЕТА</a:t>
            </a:r>
            <a:r>
              <a:rPr lang="ru-RU" dirty="0"/>
              <a:t>                  </a:t>
            </a:r>
            <a:r>
              <a:rPr lang="ru-RU" dirty="0">
                <a:hlinkClick r:id="rId69"/>
              </a:rPr>
              <a:t> ЯЙЦО</a:t>
            </a:r>
            <a:endParaRPr lang="ru-RU" dirty="0"/>
          </a:p>
          <a:p>
            <a:r>
              <a:rPr lang="ru-RU" dirty="0">
                <a:hlinkClick r:id="rId70"/>
              </a:rPr>
              <a:t>СЛИВА</a:t>
            </a:r>
            <a:r>
              <a:rPr lang="ru-RU" dirty="0"/>
              <a:t>                         </a:t>
            </a:r>
            <a:r>
              <a:rPr lang="ru-RU" dirty="0">
                <a:hlinkClick r:id="rId71"/>
              </a:rPr>
              <a:t>ЛАСТОЧКА</a:t>
            </a:r>
            <a:r>
              <a:rPr lang="ru-RU" dirty="0"/>
              <a:t>              </a:t>
            </a:r>
            <a:r>
              <a:rPr lang="ru-RU" dirty="0">
                <a:hlinkClick r:id="rId72"/>
              </a:rPr>
              <a:t>ДОМ</a:t>
            </a:r>
            <a:r>
              <a:rPr lang="ru-RU" dirty="0"/>
              <a:t>                                </a:t>
            </a:r>
            <a:r>
              <a:rPr lang="ru-RU" dirty="0">
                <a:hlinkClick r:id="rId73"/>
              </a:rPr>
              <a:t>АБРИКОС</a:t>
            </a:r>
            <a:r>
              <a:rPr lang="ru-RU" dirty="0"/>
              <a:t>               </a:t>
            </a:r>
            <a:r>
              <a:rPr lang="ru-RU" dirty="0">
                <a:hlinkClick r:id="rId74"/>
              </a:rPr>
              <a:t>ЕЖЕВИКА</a:t>
            </a:r>
            <a:endParaRPr lang="ru-RU" dirty="0"/>
          </a:p>
          <a:p>
            <a:r>
              <a:rPr lang="ru-RU" dirty="0">
                <a:hlinkClick r:id="rId75"/>
              </a:rPr>
              <a:t>ОЧКИ</a:t>
            </a:r>
            <a:r>
              <a:rPr lang="ru-RU" dirty="0"/>
              <a:t>                            </a:t>
            </a:r>
            <a:r>
              <a:rPr lang="ru-RU" dirty="0">
                <a:hlinkClick r:id="rId76"/>
              </a:rPr>
              <a:t>УТЮГ</a:t>
            </a:r>
            <a:r>
              <a:rPr lang="ru-RU" dirty="0"/>
              <a:t>                       </a:t>
            </a:r>
            <a:r>
              <a:rPr lang="ru-RU" dirty="0">
                <a:hlinkClick r:id="rId77"/>
              </a:rPr>
              <a:t>КИТ</a:t>
            </a:r>
            <a:r>
              <a:rPr lang="ru-RU" dirty="0"/>
              <a:t>                                 </a:t>
            </a:r>
            <a:r>
              <a:rPr lang="ru-RU" dirty="0">
                <a:hlinkClick r:id="rId78"/>
              </a:rPr>
              <a:t>ФОНАРЬ</a:t>
            </a:r>
            <a:r>
              <a:rPr lang="ru-RU" dirty="0"/>
              <a:t>                  </a:t>
            </a:r>
            <a:r>
              <a:rPr lang="ru-RU" dirty="0">
                <a:hlinkClick r:id="rId79"/>
              </a:rPr>
              <a:t>ТЕЛЕФОН</a:t>
            </a:r>
            <a:endParaRPr lang="ru-RU" dirty="0"/>
          </a:p>
          <a:p>
            <a:r>
              <a:rPr lang="ru-RU" dirty="0">
                <a:hlinkClick r:id="rId80"/>
              </a:rPr>
              <a:t>КНИГА</a:t>
            </a:r>
            <a:r>
              <a:rPr lang="ru-RU" dirty="0"/>
              <a:t>                          </a:t>
            </a:r>
            <a:r>
              <a:rPr lang="ru-RU" dirty="0">
                <a:hlinkClick r:id="rId81"/>
              </a:rPr>
              <a:t>НИТКИ</a:t>
            </a:r>
            <a:r>
              <a:rPr lang="ru-RU" dirty="0"/>
              <a:t>                    </a:t>
            </a:r>
            <a:r>
              <a:rPr lang="ru-RU" dirty="0">
                <a:hlinkClick r:id="rId82"/>
              </a:rPr>
              <a:t> ИГЛА</a:t>
            </a:r>
            <a:r>
              <a:rPr lang="ru-RU" dirty="0"/>
              <a:t>                              </a:t>
            </a:r>
            <a:r>
              <a:rPr lang="ru-RU" dirty="0">
                <a:hlinkClick r:id="rId83"/>
              </a:rPr>
              <a:t>ПОЛКА</a:t>
            </a:r>
            <a:r>
              <a:rPr lang="ru-RU" dirty="0"/>
              <a:t>                     </a:t>
            </a:r>
            <a:r>
              <a:rPr lang="ru-RU" dirty="0">
                <a:hlinkClick r:id="rId84"/>
              </a:rPr>
              <a:t>ЛАМПОЧКА</a:t>
            </a:r>
            <a:endParaRPr lang="ru-RU" dirty="0"/>
          </a:p>
          <a:p>
            <a:r>
              <a:rPr lang="ru-RU" dirty="0">
                <a:hlinkClick r:id="rId85"/>
              </a:rPr>
              <a:t>СОК</a:t>
            </a:r>
            <a:r>
              <a:rPr lang="ru-RU" dirty="0"/>
              <a:t>                               </a:t>
            </a:r>
            <a:r>
              <a:rPr lang="ru-RU" dirty="0">
                <a:hlinkClick r:id="rId86"/>
              </a:rPr>
              <a:t>АВТОБУС</a:t>
            </a:r>
            <a:r>
              <a:rPr lang="ru-RU" dirty="0"/>
              <a:t>                </a:t>
            </a:r>
            <a:r>
              <a:rPr lang="ru-RU" dirty="0">
                <a:hlinkClick r:id="rId87"/>
              </a:rPr>
              <a:t>ЗАЯЦ</a:t>
            </a:r>
            <a:r>
              <a:rPr lang="ru-RU" dirty="0"/>
              <a:t>                              </a:t>
            </a:r>
            <a:r>
              <a:rPr lang="ru-RU" dirty="0">
                <a:hlinkClick r:id="rId88"/>
              </a:rPr>
              <a:t>ПОПУГАЙ</a:t>
            </a:r>
            <a:r>
              <a:rPr lang="ru-RU" dirty="0"/>
              <a:t>                 </a:t>
            </a:r>
            <a:r>
              <a:rPr lang="ru-RU" dirty="0">
                <a:hlinkClick r:id="rId89"/>
              </a:rPr>
              <a:t>ДИВАН</a:t>
            </a:r>
            <a:endParaRPr lang="ru-RU" dirty="0"/>
          </a:p>
          <a:p>
            <a:r>
              <a:rPr lang="ru-RU" dirty="0">
                <a:hlinkClick r:id="rId90"/>
              </a:rPr>
              <a:t>МЫШКА</a:t>
            </a:r>
            <a:r>
              <a:rPr lang="ru-RU" dirty="0"/>
              <a:t>                       </a:t>
            </a:r>
            <a:r>
              <a:rPr lang="ru-RU" dirty="0">
                <a:hlinkClick r:id="rId91"/>
              </a:rPr>
              <a:t>ЗОНТ</a:t>
            </a:r>
            <a:r>
              <a:rPr lang="ru-RU" dirty="0"/>
              <a:t>                        </a:t>
            </a:r>
            <a:r>
              <a:rPr lang="ru-RU" dirty="0">
                <a:hlinkClick r:id="rId92"/>
              </a:rPr>
              <a:t>АКУЛА</a:t>
            </a:r>
            <a:r>
              <a:rPr lang="ru-RU" dirty="0"/>
              <a:t>                           </a:t>
            </a:r>
            <a:r>
              <a:rPr lang="ru-RU" dirty="0">
                <a:hlinkClick r:id="rId93"/>
              </a:rPr>
              <a:t>АРБУЗ</a:t>
            </a:r>
            <a:r>
              <a:rPr lang="ru-RU" dirty="0"/>
              <a:t>                        </a:t>
            </a:r>
            <a:r>
              <a:rPr lang="ru-RU" dirty="0">
                <a:hlinkClick r:id="rId94"/>
              </a:rPr>
              <a:t>ГНОМ 1</a:t>
            </a:r>
            <a:endParaRPr lang="ru-RU" dirty="0"/>
          </a:p>
          <a:p>
            <a:r>
              <a:rPr lang="ru-RU" dirty="0">
                <a:hlinkClick r:id="rId95"/>
              </a:rPr>
              <a:t>КАРАНДАШ</a:t>
            </a:r>
            <a:r>
              <a:rPr lang="ru-RU" dirty="0"/>
              <a:t>                 </a:t>
            </a:r>
            <a:r>
              <a:rPr lang="ru-RU" dirty="0">
                <a:hlinkClick r:id="rId96"/>
              </a:rPr>
              <a:t>ЗАМОК</a:t>
            </a:r>
            <a:r>
              <a:rPr lang="ru-RU" dirty="0"/>
              <a:t>                    </a:t>
            </a:r>
            <a:r>
              <a:rPr lang="ru-RU" dirty="0">
                <a:hlinkClick r:id="rId97"/>
              </a:rPr>
              <a:t>ЯБЛОКО</a:t>
            </a:r>
            <a:r>
              <a:rPr lang="ru-RU" dirty="0"/>
              <a:t>                         </a:t>
            </a:r>
            <a:r>
              <a:rPr lang="ru-RU" dirty="0">
                <a:hlinkClick r:id="rId98"/>
              </a:rPr>
              <a:t>КАСТРЮЛЯ</a:t>
            </a:r>
            <a:r>
              <a:rPr lang="ru-RU" dirty="0"/>
              <a:t>              </a:t>
            </a:r>
            <a:r>
              <a:rPr lang="ru-RU" dirty="0">
                <a:hlinkClick r:id="rId99"/>
              </a:rPr>
              <a:t>ГНОМ 2</a:t>
            </a:r>
            <a:endParaRPr lang="ru-RU" dirty="0"/>
          </a:p>
          <a:p>
            <a:r>
              <a:rPr lang="ru-RU" dirty="0">
                <a:hlinkClick r:id="rId100"/>
              </a:rPr>
              <a:t>МАК</a:t>
            </a:r>
            <a:r>
              <a:rPr lang="ru-RU" dirty="0"/>
              <a:t>                               </a:t>
            </a:r>
            <a:r>
              <a:rPr lang="ru-RU" dirty="0">
                <a:hlinkClick r:id="rId101"/>
              </a:rPr>
              <a:t>ОКНО</a:t>
            </a:r>
            <a:r>
              <a:rPr lang="ru-RU" dirty="0"/>
              <a:t>                      </a:t>
            </a:r>
            <a:r>
              <a:rPr lang="ru-RU" dirty="0">
                <a:hlinkClick r:id="rId102"/>
              </a:rPr>
              <a:t>ЦЫПЛЕНОК</a:t>
            </a:r>
            <a:r>
              <a:rPr lang="ru-RU" dirty="0"/>
              <a:t>                  </a:t>
            </a:r>
            <a:r>
              <a:rPr lang="ru-RU" dirty="0">
                <a:hlinkClick r:id="rId103"/>
              </a:rPr>
              <a:t>ОГУРЕЦ</a:t>
            </a:r>
            <a:r>
              <a:rPr lang="ru-RU" dirty="0"/>
              <a:t>                    </a:t>
            </a:r>
            <a:r>
              <a:rPr lang="ru-RU" dirty="0">
                <a:hlinkClick r:id="rId104"/>
              </a:rPr>
              <a:t>ДОМИК</a:t>
            </a:r>
            <a:endParaRPr lang="ru-RU" dirty="0"/>
          </a:p>
          <a:p>
            <a:r>
              <a:rPr lang="ru-RU" dirty="0">
                <a:hlinkClick r:id="rId105"/>
              </a:rPr>
              <a:t>ЛЕВ</a:t>
            </a:r>
            <a:r>
              <a:rPr lang="ru-RU" dirty="0"/>
              <a:t>                                </a:t>
            </a:r>
            <a:r>
              <a:rPr lang="ru-RU" dirty="0">
                <a:hlinkClick r:id="rId106"/>
              </a:rPr>
              <a:t>НОТА</a:t>
            </a:r>
            <a:r>
              <a:rPr lang="ru-RU" dirty="0"/>
              <a:t>                       </a:t>
            </a:r>
            <a:r>
              <a:rPr lang="ru-RU" dirty="0">
                <a:hlinkClick r:id="rId107"/>
              </a:rPr>
              <a:t>ГРИБ</a:t>
            </a:r>
            <a:r>
              <a:rPr lang="ru-RU" dirty="0"/>
              <a:t>                               </a:t>
            </a:r>
            <a:r>
              <a:rPr lang="ru-RU" dirty="0">
                <a:hlinkClick r:id="rId108"/>
              </a:rPr>
              <a:t>ШАШКИ</a:t>
            </a:r>
            <a:endParaRPr lang="ru-RU" dirty="0"/>
          </a:p>
        </p:txBody>
      </p:sp>
      <p:pic>
        <p:nvPicPr>
          <p:cNvPr id="4" name="Рисунок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109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689500">
            <a:off x="10692808" y="5372622"/>
            <a:ext cx="1363245" cy="136324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91624685"/>
      </p:ext>
    </p:extLst>
  </p:cSld>
  <p:clrMapOvr>
    <a:masterClrMapping/>
  </p:clrMapOvr>
  <p:transition spd="slow" advClick="0">
    <p:pull dir="rd"/>
  </p:transition>
</p:sld>
</file>

<file path=ppt/theme/theme1.xml><?xml version="1.0" encoding="utf-8"?>
<a:theme xmlns:a="http://schemas.openxmlformats.org/drawingml/2006/main" name="Тема Office">
  <a:themeElements>
    <a:clrScheme name="Синий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Другая 3">
      <a:majorFont>
        <a:latin typeface="Sitka Text"/>
        <a:ea typeface=""/>
        <a:cs typeface=""/>
      </a:majorFont>
      <a:minorFont>
        <a:latin typeface="Times New Roman"/>
        <a:ea typeface=""/>
        <a:cs typeface=""/>
      </a:minorFont>
    </a:fontScheme>
    <a:fmtScheme name="Углубление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670</TotalTime>
  <Words>1082</Words>
  <Application>Microsoft Office PowerPoint</Application>
  <PresentationFormat>Произвольный</PresentationFormat>
  <Paragraphs>922</Paragraphs>
  <Slides>27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Артём Кулаков</dc:creator>
  <cp:lastModifiedBy>Альбина</cp:lastModifiedBy>
  <cp:revision>84</cp:revision>
  <dcterms:created xsi:type="dcterms:W3CDTF">2016-07-04T08:03:29Z</dcterms:created>
  <dcterms:modified xsi:type="dcterms:W3CDTF">2017-02-09T12:12:42Z</dcterms:modified>
</cp:coreProperties>
</file>