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70" r:id="rId3"/>
    <p:sldId id="261" r:id="rId4"/>
    <p:sldId id="262" r:id="rId5"/>
    <p:sldId id="268" r:id="rId6"/>
    <p:sldId id="266" r:id="rId7"/>
    <p:sldId id="271" r:id="rId8"/>
    <p:sldId id="272" r:id="rId9"/>
    <p:sldId id="273" r:id="rId10"/>
    <p:sldId id="269" r:id="rId11"/>
    <p:sldId id="277" r:id="rId12"/>
    <p:sldId id="274" r:id="rId13"/>
    <p:sldId id="276" r:id="rId14"/>
    <p:sldId id="267" r:id="rId15"/>
    <p:sldId id="278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80303-ADF9-46CE-805B-9B16CFC2DC92}" type="datetimeFigureOut">
              <a:rPr lang="ru-RU" smtClean="0"/>
              <a:t>15.12.2013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902A5-B941-4A05-B710-6ECA20DF8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860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902A5-B941-4A05-B710-6ECA20DF880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351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57488" y="500042"/>
            <a:ext cx="6143668" cy="1714512"/>
          </a:xfrm>
        </p:spPr>
        <p:txBody>
          <a:bodyPr>
            <a:noAutofit/>
          </a:bodyPr>
          <a:lstStyle>
            <a:lvl1pPr algn="r">
              <a:defRPr sz="6000" b="1">
                <a:solidFill>
                  <a:srgbClr val="F61897"/>
                </a:solidFill>
              </a:defRPr>
            </a:lvl1pPr>
          </a:lstStyle>
          <a:p>
            <a:r>
              <a:rPr lang="ru-RU" smtClean="0"/>
              <a:t>Образец</a:t>
            </a:r>
            <a:br>
              <a:rPr lang="ru-RU" smtClean="0"/>
            </a:br>
            <a:r>
              <a:rPr lang="ru-RU" smtClean="0"/>
              <a:t>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5214950"/>
            <a:ext cx="3643306" cy="966782"/>
          </a:xfrm>
        </p:spPr>
        <p:txBody>
          <a:bodyPr>
            <a:normAutofit/>
          </a:bodyPr>
          <a:lstStyle>
            <a:lvl1pPr marL="0" indent="0" algn="r">
              <a:buNone/>
              <a:defRPr sz="2800" b="0">
                <a:solidFill>
                  <a:srgbClr val="00B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9296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8662" y="1600200"/>
            <a:ext cx="792961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0F0"/>
                </a:solidFill>
              </a:defRPr>
            </a:lvl1pPr>
          </a:lstStyle>
          <a:p>
            <a:fld id="{BC8B588A-B189-4A08-84E2-6743EF5AAE24}" type="datetimeFigureOut">
              <a:rPr lang="ru-RU" smtClean="0"/>
              <a:pPr/>
              <a:t>15.12.2013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B0F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0826F24F-0B71-44C4-B823-2A128765AC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lang="ru-RU" sz="4800" b="1" kern="1200" smtClean="0">
          <a:solidFill>
            <a:srgbClr val="F61897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74549961_gusi-lebedi-b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15568"/>
            <a:ext cx="9144000" cy="5742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142984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0"/>
            <a:ext cx="6773008" cy="12557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5400" b="1" spc="50" dirty="0" smtClean="0">
                <a:ln w="3175">
                  <a:solidFill>
                    <a:schemeClr val="accent2">
                      <a:lumMod val="75000"/>
                      <a:alpha val="6500"/>
                    </a:schemeClr>
                  </a:solidFill>
                  <a:prstDash val="solid"/>
                </a:ln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Русская народная сказка</a:t>
            </a:r>
          </a:p>
          <a:p>
            <a:pPr algn="ctr">
              <a:lnSpc>
                <a:spcPct val="70000"/>
              </a:lnSpc>
            </a:pPr>
            <a:r>
              <a:rPr lang="ru-RU" sz="5400" b="1" cap="none" spc="50" dirty="0" smtClean="0">
                <a:ln w="3175">
                  <a:solidFill>
                    <a:schemeClr val="accent2">
                      <a:lumMod val="75000"/>
                      <a:alpha val="6500"/>
                    </a:schemeClr>
                  </a:solidFill>
                  <a:prstDash val="solid"/>
                </a:ln>
                <a:effectLst>
                  <a:glow rad="101600">
                    <a:srgbClr val="FFFFF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«Гуси-лебеди»</a:t>
            </a:r>
            <a:endParaRPr lang="ru-RU" sz="5400" b="1" cap="none" spc="50" dirty="0">
              <a:ln w="3175">
                <a:solidFill>
                  <a:schemeClr val="accent2">
                    <a:lumMod val="75000"/>
                    <a:alpha val="6500"/>
                  </a:schemeClr>
                </a:solidFill>
                <a:prstDash val="solid"/>
              </a:ln>
              <a:effectLst>
                <a:glow rad="101600">
                  <a:srgbClr val="FFFFF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 descr="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72833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e38893ec52d.jpg"/>
          <p:cNvPicPr>
            <a:picLocks noChangeAspect="1"/>
          </p:cNvPicPr>
          <p:nvPr/>
        </p:nvPicPr>
        <p:blipFill>
          <a:blip r:embed="rId2" cstate="print"/>
          <a:srcRect l="1562" t="2083" r="40625" b="15625"/>
          <a:stretch>
            <a:fillRect/>
          </a:stretch>
        </p:blipFill>
        <p:spPr>
          <a:xfrm>
            <a:off x="0" y="-5806"/>
            <a:ext cx="9144000" cy="6863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usi-lebedi.0-05-59 (1).jpg"/>
          <p:cNvPicPr>
            <a:picLocks noChangeAspect="1"/>
          </p:cNvPicPr>
          <p:nvPr/>
        </p:nvPicPr>
        <p:blipFill>
          <a:blip r:embed="rId2" cstate="print"/>
          <a:srcRect l="8789" r="24414" b="2734"/>
          <a:stretch>
            <a:fillRect/>
          </a:stretch>
        </p:blipFill>
        <p:spPr>
          <a:xfrm>
            <a:off x="0" y="-7568"/>
            <a:ext cx="9144000" cy="6865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0" t="8190" r="17852" b="18566"/>
          <a:stretch/>
        </p:blipFill>
        <p:spPr bwMode="auto">
          <a:xfrm>
            <a:off x="-139321" y="-171399"/>
            <a:ext cx="925252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767804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нка 19 из 5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19fa8_c1c96969_L.jpg"/>
          <p:cNvPicPr>
            <a:picLocks noChangeAspect="1"/>
          </p:cNvPicPr>
          <p:nvPr/>
        </p:nvPicPr>
        <p:blipFill>
          <a:blip r:embed="rId2" cstate="print"/>
          <a:srcRect l="6734" t="31973" r="5371" b="7957"/>
          <a:stretch>
            <a:fillRect/>
          </a:stretch>
        </p:blipFill>
        <p:spPr>
          <a:xfrm>
            <a:off x="32645" y="0"/>
            <a:ext cx="9111355" cy="688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9759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kanc-eksmo.ru/upload/iblock/8c9/fqsk-rqmjie.jpg"/>
          <p:cNvPicPr>
            <a:picLocks noChangeAspect="1" noChangeArrowheads="1"/>
          </p:cNvPicPr>
          <p:nvPr/>
        </p:nvPicPr>
        <p:blipFill>
          <a:blip r:embed="rId2" cstate="print"/>
          <a:srcRect t="16666" b="20834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33422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usi-lebedi.avi.image1.jpg"/>
          <p:cNvPicPr>
            <a:picLocks noChangeAspect="1"/>
          </p:cNvPicPr>
          <p:nvPr/>
        </p:nvPicPr>
        <p:blipFill>
          <a:blip r:embed="rId2" cstate="print"/>
          <a:srcRect l="27074" t="373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539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usi-lebedi.0-05-59 (1).jpg"/>
          <p:cNvPicPr>
            <a:picLocks noChangeAspect="1"/>
          </p:cNvPicPr>
          <p:nvPr/>
        </p:nvPicPr>
        <p:blipFill>
          <a:blip r:embed="rId2" cstate="print"/>
          <a:srcRect l="13473" r="2924"/>
          <a:stretch>
            <a:fillRect/>
          </a:stretch>
        </p:blipFill>
        <p:spPr>
          <a:xfrm>
            <a:off x="712" y="0"/>
            <a:ext cx="9143287" cy="6847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19319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15.jpg"/>
          <p:cNvPicPr>
            <a:picLocks noChangeAspect="1"/>
          </p:cNvPicPr>
          <p:nvPr/>
        </p:nvPicPr>
        <p:blipFill rotWithShape="1">
          <a:blip r:embed="rId2" cstate="print"/>
          <a:srcRect t="26055" r="1792" b="1516"/>
          <a:stretch/>
        </p:blipFill>
        <p:spPr>
          <a:xfrm>
            <a:off x="5826" y="0"/>
            <a:ext cx="913817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71856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98265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e38893ec52d.jpg"/>
          <p:cNvPicPr>
            <a:picLocks noChangeAspect="1"/>
          </p:cNvPicPr>
          <p:nvPr/>
        </p:nvPicPr>
        <p:blipFill>
          <a:blip r:embed="rId3" cstate="print"/>
          <a:srcRect l="1562" t="2083" r="40625" b="15625"/>
          <a:stretch>
            <a:fillRect/>
          </a:stretch>
        </p:blipFill>
        <p:spPr>
          <a:xfrm>
            <a:off x="0" y="0"/>
            <a:ext cx="9144000" cy="68638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073655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16.jpg"/>
          <p:cNvPicPr>
            <a:picLocks noChangeAspect="1"/>
          </p:cNvPicPr>
          <p:nvPr/>
        </p:nvPicPr>
        <p:blipFill>
          <a:blip r:embed="rId2" cstate="print"/>
          <a:srcRect b="22933"/>
          <a:stretch>
            <a:fillRect/>
          </a:stretch>
        </p:blipFill>
        <p:spPr>
          <a:xfrm>
            <a:off x="0" y="0"/>
            <a:ext cx="9144000" cy="6848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25973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-1"/>
            <a:ext cx="9135616" cy="6853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0582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620688"/>
            <a:ext cx="79208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</a:t>
            </a:r>
          </a:p>
          <a:p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206</a:t>
            </a:r>
          </a:p>
          <a:p>
            <a:pPr marL="914400" indent="-914400">
              <a:buAutoNum type="arabicPeriod"/>
            </a:pPr>
            <a:endParaRPr lang="ru-RU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Выписать из словаря слова с Ь.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14549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P101944154_templa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Заголовок презентации</Template>
  <TotalTime>187</TotalTime>
  <Words>19</Words>
  <Application>Microsoft Office PowerPoint</Application>
  <PresentationFormat>Экран (4:3)</PresentationFormat>
  <Paragraphs>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TP101944154_template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Галина</dc:creator>
  <cp:lastModifiedBy>Наталья</cp:lastModifiedBy>
  <cp:revision>25</cp:revision>
  <dcterms:created xsi:type="dcterms:W3CDTF">2011-09-29T18:56:20Z</dcterms:created>
  <dcterms:modified xsi:type="dcterms:W3CDTF">2013-12-15T09:18:23Z</dcterms:modified>
</cp:coreProperties>
</file>