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54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wipe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556792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Сабақты өзіндік талдау үлгі-шаблоны</a:t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>
                <a:latin typeface="Times New Roman" pitchFamily="18" charset="0"/>
                <a:cs typeface="Times New Roman" pitchFamily="18" charset="0"/>
              </a:rPr>
            </a:b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І деңгейлі сертификатталған мұғалім А.К.Ашкеева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27035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476672"/>
            <a:ext cx="8280920" cy="6009848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kk-KZ" sz="9600" b="1" dirty="0" smtClean="0">
                <a:latin typeface="Times New Roman" pitchFamily="18" charset="0"/>
                <a:cs typeface="Times New Roman" pitchFamily="18" charset="0"/>
              </a:rPr>
              <a:t>Сабақтың мақсаты етіп ............... </a:t>
            </a:r>
            <a:r>
              <a:rPr lang="kk-KZ" sz="9600" b="1" dirty="0">
                <a:latin typeface="Times New Roman" pitchFamily="18" charset="0"/>
                <a:cs typeface="Times New Roman" pitchFamily="18" charset="0"/>
              </a:rPr>
              <a:t> а</a:t>
            </a:r>
            <a:r>
              <a:rPr lang="kk-KZ" sz="9600" b="1" dirty="0" smtClean="0">
                <a:latin typeface="Times New Roman" pitchFamily="18" charset="0"/>
                <a:cs typeface="Times New Roman" pitchFamily="18" charset="0"/>
              </a:rPr>
              <a:t>лдым, себебі ................., оның міндеттерін..........................деп анықтадым;</a:t>
            </a:r>
          </a:p>
          <a:p>
            <a:pPr algn="just"/>
            <a:r>
              <a:rPr lang="kk-KZ" sz="9600" b="1" dirty="0" smtClean="0">
                <a:latin typeface="Times New Roman" pitchFamily="18" charset="0"/>
                <a:cs typeface="Times New Roman" pitchFamily="18" charset="0"/>
              </a:rPr>
              <a:t>Бұл сынып..............................................................., сондықтан мен .....................................таңдадым;</a:t>
            </a:r>
          </a:p>
          <a:p>
            <a:pPr algn="just"/>
            <a:r>
              <a:rPr lang="kk-KZ" sz="9600" b="1" dirty="0" smtClean="0">
                <a:latin typeface="Times New Roman" pitchFamily="18" charset="0"/>
                <a:cs typeface="Times New Roman" pitchFamily="18" charset="0"/>
              </a:rPr>
              <a:t>Сабақтың типі..................., ................кезеңнен тұрды, негізгі кезең ретінде..........................атаймын, оның міндеті .............болды;</a:t>
            </a:r>
          </a:p>
          <a:p>
            <a:pPr algn="just"/>
            <a:r>
              <a:rPr lang="kk-KZ" sz="9600" b="1" dirty="0" smtClean="0">
                <a:latin typeface="Times New Roman" pitchFamily="18" charset="0"/>
                <a:cs typeface="Times New Roman" pitchFamily="18" charset="0"/>
              </a:rPr>
              <a:t>Сабақ барысында мен ...................................принципіне сүйендім;</a:t>
            </a:r>
          </a:p>
          <a:p>
            <a:pPr algn="just"/>
            <a:r>
              <a:rPr lang="kk-KZ" sz="9600" b="1" dirty="0" smtClean="0">
                <a:latin typeface="Times New Roman" pitchFamily="18" charset="0"/>
                <a:cs typeface="Times New Roman" pitchFamily="18" charset="0"/>
              </a:rPr>
              <a:t>Мақсатқа жету үшін , менің таңдауым(мысал, сұрақ, тапсырма т.б.)....................................................түсті;</a:t>
            </a:r>
          </a:p>
          <a:p>
            <a:pPr algn="just"/>
            <a:r>
              <a:rPr lang="kk-KZ" sz="9600" b="1" dirty="0" smtClean="0">
                <a:latin typeface="Times New Roman" pitchFamily="18" charset="0"/>
                <a:cs typeface="Times New Roman" pitchFamily="18" charset="0"/>
              </a:rPr>
              <a:t>Сабақ материалы оқушылар үшін (күрделі, жеңіл, қызықты т.б.)........................................................................болды;</a:t>
            </a:r>
          </a:p>
          <a:p>
            <a:pPr algn="just"/>
            <a:r>
              <a:rPr lang="kk-KZ" sz="9600" b="1" dirty="0" smtClean="0">
                <a:latin typeface="Times New Roman" pitchFamily="18" charset="0"/>
                <a:cs typeface="Times New Roman" pitchFamily="18" charset="0"/>
              </a:rPr>
              <a:t>Әр кезеңде мен мына әдістерді қолдандым:................................................, себебі...................;</a:t>
            </a:r>
          </a:p>
          <a:p>
            <a:pPr marL="45720" indent="0">
              <a:buNone/>
            </a:pPr>
            <a:r>
              <a:rPr lang="kk-KZ" sz="9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67938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332656"/>
            <a:ext cx="8640960" cy="6120680"/>
          </a:xfrm>
        </p:spPr>
        <p:txBody>
          <a:bodyPr>
            <a:normAutofit/>
          </a:bodyPr>
          <a:lstStyle/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Тапсырмалар оқушылардың .........................дамытуға бағытталды;</a:t>
            </a:r>
          </a:p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Менің тапсырмаларды орындау барысындағы ролім..................................(инструктор, бақылаушы, серіктес т.б.);</a:t>
            </a:r>
          </a:p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Оқушылардың ........................таңдауына мүмкіндік берілді;</a:t>
            </a:r>
          </a:p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Уақыт тапшылығын (сезіндім немесе сезінбедім), себебі.................................,сабақ  темпі .................................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Мені таңдандырды..........................,себебі............;</a:t>
            </a:r>
          </a:p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Мені қуантты............................,себебі....................;</a:t>
            </a:r>
          </a:p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Мені мұңайтты........................., себебі....................;</a:t>
            </a:r>
          </a:p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Көрнекіліктер толығымен.......................................;</a:t>
            </a:r>
          </a:p>
          <a:p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33725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Назарларыңызға рахмет!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136904" cy="3474720"/>
          </a:xfrm>
        </p:spPr>
        <p:txBody>
          <a:bodyPr>
            <a:normAutofit/>
          </a:bodyPr>
          <a:lstStyle/>
          <a:p>
            <a:pPr algn="just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Үй тапсырмасын орындау..........................., себебі................................................................;</a:t>
            </a:r>
          </a:p>
          <a:p>
            <a:pPr algn="just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Жалпы алғанда , сабаққа өз бағам...............................................................,себебі....................деп есептеймін.</a:t>
            </a:r>
          </a:p>
          <a:p>
            <a:pPr algn="just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4578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181</TotalTime>
  <Words>166</Words>
  <Application>Microsoft Office PowerPoint</Application>
  <PresentationFormat>Экран (4:3)</PresentationFormat>
  <Paragraphs>20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Воздушный поток</vt:lpstr>
      <vt:lpstr>Сабақты өзіндік талдау үлгі-шаблоны  І деңгейлі сертификатталған мұғалім А.К.Ашкеева    </vt:lpstr>
      <vt:lpstr>Слайд 2</vt:lpstr>
      <vt:lpstr>Слайд 3</vt:lpstr>
      <vt:lpstr>Назарларыңызға рахмет!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school</dc:creator>
  <cp:lastModifiedBy>Unix</cp:lastModifiedBy>
  <cp:revision>7</cp:revision>
  <dcterms:created xsi:type="dcterms:W3CDTF">2016-02-17T04:22:08Z</dcterms:created>
  <dcterms:modified xsi:type="dcterms:W3CDTF">2016-11-01T10:36:29Z</dcterms:modified>
</cp:coreProperties>
</file>