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9" r:id="rId10"/>
    <p:sldId id="263" r:id="rId11"/>
    <p:sldId id="267" r:id="rId12"/>
    <p:sldId id="264" r:id="rId13"/>
    <p:sldId id="265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81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031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020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707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775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994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71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683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181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673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832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31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72726-36D8-4DAB-A235-28CCA79990B2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CAFC9-7C89-4D79-8DB7-4B23A3A46C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48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20800" y="1122363"/>
            <a:ext cx="9347200" cy="3609294"/>
          </a:xfrm>
        </p:spPr>
        <p:txBody>
          <a:bodyPr>
            <a:noAutofit/>
          </a:bodyPr>
          <a:lstStyle/>
          <a:p>
            <a:r>
              <a:rPr lang="en-US" sz="19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92D05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Hello!!!</a:t>
            </a:r>
            <a:endParaRPr lang="ru-RU" sz="19000" b="1" dirty="0">
              <a:ln w="22225">
                <a:solidFill>
                  <a:srgbClr val="FF0000"/>
                </a:solidFill>
                <a:prstDash val="solid"/>
              </a:ln>
              <a:solidFill>
                <a:srgbClr val="92D05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248229" y="3602038"/>
            <a:ext cx="333829" cy="165576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741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343" y="374933"/>
            <a:ext cx="8752114" cy="66666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7714" y="203200"/>
            <a:ext cx="10450286" cy="740229"/>
          </a:xfrm>
        </p:spPr>
        <p:txBody>
          <a:bodyPr>
            <a:normAutofit/>
          </a:bodyPr>
          <a:lstStyle/>
          <a:p>
            <a:pPr algn="l"/>
            <a:r>
              <a:rPr lang="en-US" sz="4400" dirty="0" smtClean="0"/>
              <a:t>sandwich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37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30" y="271736"/>
            <a:ext cx="11219094" cy="686207"/>
          </a:xfrm>
        </p:spPr>
        <p:txBody>
          <a:bodyPr>
            <a:normAutofit fontScale="90000"/>
          </a:bodyPr>
          <a:lstStyle/>
          <a:p>
            <a:r>
              <a:rPr lang="en-US" dirty="0"/>
              <a:t>i</a:t>
            </a:r>
            <a:r>
              <a:rPr lang="en-US" dirty="0" smtClean="0"/>
              <a:t>ce cream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82106" y="271736"/>
            <a:ext cx="4126579" cy="658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67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3465611" y="-2345204"/>
            <a:ext cx="5260778" cy="115282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171" y="365126"/>
            <a:ext cx="11179629" cy="723446"/>
          </a:xfrm>
        </p:spPr>
        <p:txBody>
          <a:bodyPr/>
          <a:lstStyle/>
          <a:p>
            <a:r>
              <a:rPr lang="en-US" dirty="0" smtClean="0"/>
              <a:t>sausages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03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28792" y="1124249"/>
            <a:ext cx="7178065" cy="573375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7" y="365126"/>
            <a:ext cx="11194143" cy="759124"/>
          </a:xfrm>
        </p:spPr>
        <p:txBody>
          <a:bodyPr/>
          <a:lstStyle/>
          <a:p>
            <a:r>
              <a:rPr lang="en-US" dirty="0" smtClean="0"/>
              <a:t>chocolate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561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86" y="365126"/>
            <a:ext cx="11165114" cy="781504"/>
          </a:xfrm>
        </p:spPr>
        <p:txBody>
          <a:bodyPr/>
          <a:lstStyle/>
          <a:p>
            <a:r>
              <a:rPr lang="en-US" dirty="0" smtClean="0"/>
              <a:t>egg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366" t="8081" r="19239" b="9140"/>
          <a:stretch/>
        </p:blipFill>
        <p:spPr>
          <a:xfrm>
            <a:off x="3715657" y="1973943"/>
            <a:ext cx="4476298" cy="467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4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7" y="365126"/>
            <a:ext cx="11194143" cy="694418"/>
          </a:xfrm>
        </p:spPr>
        <p:txBody>
          <a:bodyPr>
            <a:normAutofit fontScale="90000"/>
          </a:bodyPr>
          <a:lstStyle/>
          <a:p>
            <a:r>
              <a:rPr lang="en-US" dirty="0"/>
              <a:t>o</a:t>
            </a:r>
            <a:r>
              <a:rPr lang="en-US" dirty="0" smtClean="0"/>
              <a:t>range juice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4918" y="1193800"/>
            <a:ext cx="5342164" cy="5342164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8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6181" y="1001486"/>
            <a:ext cx="8500219" cy="56467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43" y="365125"/>
            <a:ext cx="11208657" cy="636361"/>
          </a:xfrm>
        </p:spPr>
        <p:txBody>
          <a:bodyPr>
            <a:normAutofit fontScale="90000"/>
          </a:bodyPr>
          <a:lstStyle/>
          <a:p>
            <a:r>
              <a:rPr lang="en-US" dirty="0"/>
              <a:t>a</a:t>
            </a:r>
            <a:r>
              <a:rPr lang="en-US" dirty="0" smtClean="0"/>
              <a:t>pple juice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891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" y="365126"/>
            <a:ext cx="11150600" cy="723446"/>
          </a:xfrm>
        </p:spPr>
        <p:txBody>
          <a:bodyPr/>
          <a:lstStyle/>
          <a:p>
            <a:r>
              <a:rPr lang="en-US" dirty="0" smtClean="0"/>
              <a:t>biscuits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0204" y="1420034"/>
            <a:ext cx="5986426" cy="5298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9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" y="365125"/>
            <a:ext cx="11150600" cy="752475"/>
          </a:xfrm>
        </p:spPr>
        <p:txBody>
          <a:bodyPr/>
          <a:lstStyle/>
          <a:p>
            <a:r>
              <a:rPr lang="en-US" dirty="0" smtClean="0"/>
              <a:t>milk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1572" y="1283720"/>
            <a:ext cx="7022714" cy="557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84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228" y="1518212"/>
            <a:ext cx="7852229" cy="52315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29" y="365125"/>
            <a:ext cx="11223171" cy="737961"/>
          </a:xfrm>
        </p:spPr>
        <p:txBody>
          <a:bodyPr/>
          <a:lstStyle/>
          <a:p>
            <a:r>
              <a:rPr lang="en-US" dirty="0" smtClean="0"/>
              <a:t>bread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31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7" y="365126"/>
            <a:ext cx="11194143" cy="67990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cheese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7499" y="1359683"/>
            <a:ext cx="5529472" cy="538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171" y="365125"/>
            <a:ext cx="11179629" cy="752475"/>
          </a:xfrm>
        </p:spPr>
        <p:txBody>
          <a:bodyPr/>
          <a:lstStyle/>
          <a:p>
            <a:r>
              <a:rPr lang="en-US" dirty="0" smtClean="0"/>
              <a:t>pizza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2386" y="1358061"/>
            <a:ext cx="8333157" cy="531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16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114" y="365126"/>
            <a:ext cx="11237686" cy="67990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tea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58457" y="1893888"/>
            <a:ext cx="5675086" cy="478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9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743" y="365125"/>
            <a:ext cx="11107057" cy="766989"/>
          </a:xfrm>
        </p:spPr>
        <p:txBody>
          <a:bodyPr/>
          <a:lstStyle/>
          <a:p>
            <a:r>
              <a:rPr lang="en-US" dirty="0" smtClean="0"/>
              <a:t>soup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104" b="24982"/>
          <a:stretch/>
        </p:blipFill>
        <p:spPr>
          <a:xfrm>
            <a:off x="1217426" y="1915885"/>
            <a:ext cx="9350748" cy="4615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0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42" y="1494971"/>
            <a:ext cx="9327686" cy="524682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171" y="365125"/>
            <a:ext cx="11179629" cy="66538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coffee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0743" y="2221071"/>
            <a:ext cx="9384936" cy="3076643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100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7" y="365125"/>
            <a:ext cx="11194143" cy="65087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porrige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0044" y="1319621"/>
            <a:ext cx="8336414" cy="553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1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86" y="365126"/>
            <a:ext cx="11165114" cy="708931"/>
          </a:xfrm>
        </p:spPr>
        <p:txBody>
          <a:bodyPr/>
          <a:lstStyle/>
          <a:p>
            <a:r>
              <a:rPr lang="en-US" dirty="0" smtClean="0"/>
              <a:t>I have a sandwich and </a:t>
            </a:r>
            <a:r>
              <a:rPr lang="en-US" dirty="0"/>
              <a:t>j</a:t>
            </a:r>
            <a:r>
              <a:rPr lang="en-US" dirty="0" smtClean="0"/>
              <a:t>uice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0019" y="1074057"/>
            <a:ext cx="3747013" cy="52414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956" y="3119437"/>
            <a:ext cx="5529596" cy="37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80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714" y="365126"/>
            <a:ext cx="11136086" cy="796018"/>
          </a:xfrm>
        </p:spPr>
        <p:txBody>
          <a:bodyPr/>
          <a:lstStyle/>
          <a:p>
            <a:r>
              <a:rPr lang="en-US" dirty="0" smtClean="0"/>
              <a:t>I have milk and biscuits.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38086"/>
            <a:ext cx="6447971" cy="50727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8598" y="2763649"/>
            <a:ext cx="3711802" cy="328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8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771" y="365126"/>
            <a:ext cx="11078029" cy="796018"/>
          </a:xfrm>
        </p:spPr>
        <p:txBody>
          <a:bodyPr/>
          <a:lstStyle/>
          <a:p>
            <a:r>
              <a:rPr lang="en-US" dirty="0" smtClean="0"/>
              <a:t>I have soup and bread.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696482"/>
            <a:ext cx="6624143" cy="32688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7208" y="2843656"/>
            <a:ext cx="3106964" cy="31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3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7" y="292554"/>
            <a:ext cx="11107058" cy="781503"/>
          </a:xfrm>
        </p:spPr>
        <p:txBody>
          <a:bodyPr/>
          <a:lstStyle/>
          <a:p>
            <a:r>
              <a:rPr lang="en-US" dirty="0" smtClean="0"/>
              <a:t>I have porridge and tea.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4926" y="2506662"/>
            <a:ext cx="6548548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086" y="3129720"/>
            <a:ext cx="4416943" cy="372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19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143" y="365126"/>
            <a:ext cx="11208657" cy="883104"/>
          </a:xfrm>
        </p:spPr>
        <p:txBody>
          <a:bodyPr/>
          <a:lstStyle/>
          <a:p>
            <a:r>
              <a:rPr lang="en-US" dirty="0" smtClean="0"/>
              <a:t>I have pizza and coffee.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224732"/>
            <a:ext cx="6829252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298" y="3730172"/>
            <a:ext cx="5057170" cy="284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1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657" y="365125"/>
            <a:ext cx="10686143" cy="5309961"/>
          </a:xfrm>
        </p:spPr>
        <p:txBody>
          <a:bodyPr>
            <a:noAutofit/>
          </a:bodyPr>
          <a:lstStyle/>
          <a:p>
            <a:pPr algn="ctr"/>
            <a:r>
              <a:rPr lang="en-US" sz="12000" b="1" dirty="0" smtClean="0">
                <a:ln w="22225">
                  <a:solidFill>
                    <a:srgbClr val="00B0F0"/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GOOD BYE!</a:t>
            </a:r>
            <a:endParaRPr lang="ru-RU" sz="12000" b="1" dirty="0">
              <a:ln w="22225">
                <a:solidFill>
                  <a:srgbClr val="00B0F0"/>
                </a:solidFill>
                <a:prstDash val="solid"/>
              </a:ln>
              <a:solidFill>
                <a:srgbClr val="FF0000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378856" y="1825625"/>
            <a:ext cx="841828" cy="435133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16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55</Words>
  <Application>Microsoft Office PowerPoint</Application>
  <PresentationFormat>Широкоэкранный</PresentationFormat>
  <Paragraphs>23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Тема Office</vt:lpstr>
      <vt:lpstr>Hello!!!</vt:lpstr>
      <vt:lpstr>sandwich</vt:lpstr>
      <vt:lpstr>ice cream</vt:lpstr>
      <vt:lpstr>sausages</vt:lpstr>
      <vt:lpstr>chocolate</vt:lpstr>
      <vt:lpstr>egg</vt:lpstr>
      <vt:lpstr>orange juice</vt:lpstr>
      <vt:lpstr>apple juice</vt:lpstr>
      <vt:lpstr>biscuits</vt:lpstr>
      <vt:lpstr>milk</vt:lpstr>
      <vt:lpstr>bread</vt:lpstr>
      <vt:lpstr>cheese</vt:lpstr>
      <vt:lpstr>pizza</vt:lpstr>
      <vt:lpstr>tea</vt:lpstr>
      <vt:lpstr>soup</vt:lpstr>
      <vt:lpstr>coffee</vt:lpstr>
      <vt:lpstr>porrige</vt:lpstr>
      <vt:lpstr>I have a sandwich and juice.</vt:lpstr>
      <vt:lpstr>I have milk and biscuits.</vt:lpstr>
      <vt:lpstr>I have soup and bread.</vt:lpstr>
      <vt:lpstr>I have porridge and tea.</vt:lpstr>
      <vt:lpstr>I have pizza and coffee.</vt:lpstr>
      <vt:lpstr>GOOD BYE!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</dc:creator>
  <cp:lastModifiedBy>Наташа</cp:lastModifiedBy>
  <cp:revision>39</cp:revision>
  <dcterms:created xsi:type="dcterms:W3CDTF">2016-04-15T05:42:04Z</dcterms:created>
  <dcterms:modified xsi:type="dcterms:W3CDTF">2017-02-09T15:51:23Z</dcterms:modified>
</cp:coreProperties>
</file>