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im3-tub-ru.yandex.net/i?id=67461a08bfb48774430b290578d507c5&amp;n=33&amp;h=215&amp;w=30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im3-tub-ru.yandex.net/i?id=67461a08bfb48774430b290578d507c5&amp;n=33&amp;h=215&amp;w=3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8640"/>
            <a:ext cx="6768752" cy="5877272"/>
          </a:xfrm>
          <a:prstGeom prst="rect">
            <a:avLst/>
          </a:prstGeom>
          <a:noFill/>
        </p:spPr>
      </p:pic>
      <p:pic>
        <p:nvPicPr>
          <p:cNvPr id="1036" name="Picture 12" descr="http://stalkerzoneworld.ru/vesna/pobeda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857749"/>
            <a:ext cx="6581775" cy="2000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estvrn.ru/img/9maj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387424"/>
            <a:ext cx="7056783" cy="6803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ДЕНЬ ПОБЕДЫ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196752"/>
            <a:ext cx="61206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День Победы 9 Мая –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мира в стране и весны.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этот день мы солдат вспоминаем,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вернувшихся в семьи с войны.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этот праздник мы чествуем дедов,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Защитивших родную страну,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Подарившим народам Победу</a:t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вернувшим нам мир и весну!</a:t>
            </a: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http://www.playcast.ru/uploads/2015/04/24/133126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172074"/>
            <a:ext cx="5467350" cy="1685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0.liveinternet.ru/images/attach/c/4/122/538/122538274_0_13ad4f_255435cf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568952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Обелиски</a:t>
            </a:r>
            <a:endParaRPr lang="ru-RU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1628800"/>
            <a:ext cx="523832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Стоят в России обелиски,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них фамилии солдат…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Мои ровесники мальчишки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 обелисками лежат.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к ним, притихшие в печали,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Цветы приносят полевые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Девчонки те, что их так ждали,</a:t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Теперь уже совсем седые.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www.playcast.ru/uploads/2015/04/24/133126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172074"/>
            <a:ext cx="5467350" cy="1685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s://img-fotki.yandex.ru/get/15516/200418627.54/0_117449_1d67916a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467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хорошо, что кончилась война!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://www.playcast.ru/uploads/2015/04/24/133126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013176"/>
            <a:ext cx="5467350" cy="16859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1582341"/>
            <a:ext cx="4572000" cy="46474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 хорошо, что кончилась война!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Боль той утраты с нами навсегда.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Пусть не увидит никто и никогда,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Того, что могли видеть те, кто воевал тогда.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скажем Вам за этот День Победы!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 мир вокруг и тишину в ночи,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 то, что отвели от нас все беды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то, что наши семьи теперь сохранены!</a:t>
            </a:r>
            <a:b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ufavesti.ru/uploads/2015/05/1431014528_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08912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192688" cy="114300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дедам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www.playcast.ru/uploads/2015/04/24/133126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172074"/>
            <a:ext cx="5467350" cy="16859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99592" y="1268759"/>
            <a:ext cx="595840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дедам, спасибо отцам,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 мирное небо России.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всем тем, кто страну защищал,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грудью ложился на мины.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Пусть время идет, пусть проходят года,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Ваш подвиг мы не забудем.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Чтить, славить, гордиться, любить,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помнить Победы День будем.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battlebrotherhood.ru/wp-content/uploads/2014/11/par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016" y="260648"/>
            <a:ext cx="8389440" cy="6391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Великая слава великой Победе!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www.playcast.ru/uploads/2015/04/24/133126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172074"/>
            <a:ext cx="5467350" cy="16859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1582341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rgbClr val="00B0F0"/>
                </a:solidFill>
              </a:rPr>
              <a:t>Великая слава великой Победе!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9 мая — особенный день!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Сегодня не важно, богат ты иль беден,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Ты ленточку-символ к одежде пришей!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/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Друзья, поздравляю вас с самым великим,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Таким светлым, грустным и радостным днем!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И тем, кто служил верой-правдой Отчизне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От нас до земли благодарный поклон.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/>
            </a:r>
            <a:br>
              <a:rPr lang="ru-RU" sz="2000" dirty="0" smtClean="0">
                <a:solidFill>
                  <a:srgbClr val="00B0F0"/>
                </a:solidFill>
              </a:rPr>
            </a:br>
            <a:endParaRPr lang="ru-RU" sz="2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1.liveinternet.ru/images/attach/c/2/74/153/74153039_0_5b4a9_ca890de_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vpkf.ru/uploads/post-2173-0-11529700-13680334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36904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Экран (4:3)</PresentationFormat>
  <Paragraphs>12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ДЕНЬ ПОБЕДЫ</vt:lpstr>
      <vt:lpstr>Слайд 4</vt:lpstr>
      <vt:lpstr>Обелиски</vt:lpstr>
      <vt:lpstr>Слайд 6</vt:lpstr>
      <vt:lpstr>Как хорошо, что кончилась война!</vt:lpstr>
      <vt:lpstr>Слайд 8</vt:lpstr>
      <vt:lpstr>Спасибо дедам</vt:lpstr>
      <vt:lpstr>Слайд 10</vt:lpstr>
      <vt:lpstr>Великая слава великой Победе!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Next</dc:creator>
  <cp:lastModifiedBy>Next</cp:lastModifiedBy>
  <cp:revision>2</cp:revision>
  <dcterms:created xsi:type="dcterms:W3CDTF">2016-05-02T10:23:29Z</dcterms:created>
  <dcterms:modified xsi:type="dcterms:W3CDTF">2017-02-09T17:15:36Z</dcterms:modified>
</cp:coreProperties>
</file>