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5" r:id="rId2"/>
    <p:sldId id="276" r:id="rId3"/>
    <p:sldId id="277" r:id="rId4"/>
    <p:sldId id="280" r:id="rId5"/>
    <p:sldId id="256" r:id="rId6"/>
    <p:sldId id="273" r:id="rId7"/>
    <p:sldId id="271" r:id="rId8"/>
    <p:sldId id="265" r:id="rId9"/>
    <p:sldId id="270" r:id="rId10"/>
    <p:sldId id="269" r:id="rId11"/>
    <p:sldId id="264" r:id="rId12"/>
    <p:sldId id="281" r:id="rId13"/>
    <p:sldId id="279" r:id="rId14"/>
    <p:sldId id="283" r:id="rId15"/>
    <p:sldId id="284" r:id="rId16"/>
    <p:sldId id="285" r:id="rId17"/>
    <p:sldId id="289" r:id="rId18"/>
    <p:sldId id="290" r:id="rId19"/>
    <p:sldId id="286" r:id="rId20"/>
    <p:sldId id="287" r:id="rId21"/>
    <p:sldId id="288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15BC-0A9F-4CF9-A698-35ED6DB3CBF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417038-FD27-440E-8B73-F4A1C5953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661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417038-FD27-440E-8B73-F4A1C5953A8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378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417038-FD27-440E-8B73-F4A1C5953A8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812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hyperlink" Target="http://roshero.ru/portfolio/nikita-terexin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0"/>
            <a:ext cx="9144000" cy="685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>
                <a:latin typeface="Times New Roman" pitchFamily="18" charset="0"/>
                <a:cs typeface="Times New Roman" pitchFamily="18" charset="0"/>
              </a:rPr>
              <a:t>Герои нашего времени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967335"/>
            <a:ext cx="6318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Михайлин Антон Геннадьевич  учитель физической культуры МАОУ СОШ №45  Калининград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227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3789040"/>
            <a:ext cx="83884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одвиг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– это героический поступок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человека; совершая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подвиг, человек проявляет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смелость, самоотверженность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48680"/>
            <a:ext cx="84969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одвиг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- это когда чувство любви к родине, семье и просто дорогим людям, заглушает в тебе чувство страха, боли и мысли о смерти и толкает тебя на смелые поступки, при этом не задумываясь о последствиях, которые могут случиться с тобой!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03848" y="116632"/>
            <a:ext cx="3000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Что </a:t>
            </a:r>
            <a:r>
              <a:rPr lang="ru-RU" sz="2800" b="1" dirty="0">
                <a:solidFill>
                  <a:srgbClr val="C00000"/>
                </a:solidFill>
              </a:rPr>
              <a:t>такое подвиг?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55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" y="-29206"/>
            <a:ext cx="9115918" cy="688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88640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660066"/>
                </a:solidFill>
                <a:latin typeface="Monotype Corsiva" pitchFamily="66" charset="0"/>
              </a:rPr>
              <a:t>В разные времена понятие о подвиге </a:t>
            </a:r>
            <a:r>
              <a:rPr lang="ru-RU" sz="2800" b="1" i="1" dirty="0" smtClean="0">
                <a:solidFill>
                  <a:srgbClr val="660066"/>
                </a:solidFill>
                <a:latin typeface="Monotype Corsiva" pitchFamily="66" charset="0"/>
              </a:rPr>
              <a:t> были </a:t>
            </a:r>
            <a:r>
              <a:rPr lang="ru-RU" sz="2800" b="1" i="1" dirty="0">
                <a:solidFill>
                  <a:srgbClr val="660066"/>
                </a:solidFill>
                <a:latin typeface="Monotype Corsiva" pitchFamily="66" charset="0"/>
              </a:rPr>
              <a:t>различными:</a:t>
            </a:r>
            <a:endParaRPr lang="ru-RU" sz="2800" dirty="0">
              <a:solidFill>
                <a:srgbClr val="660066"/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20688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 В </a:t>
            </a:r>
            <a:r>
              <a:rPr lang="ru-RU" sz="2400" b="1" i="1" dirty="0"/>
              <a:t>рабовладельческом строе </a:t>
            </a:r>
            <a:r>
              <a:rPr lang="ru-RU" sz="2400" dirty="0"/>
              <a:t>героями считали полководцев, которые покоряли другие страны, завоёвывали рабов обогащали господствующий класс. </a:t>
            </a:r>
            <a:endParaRPr lang="ru-RU" sz="2400" dirty="0" smtClean="0"/>
          </a:p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>
                <a:solidFill>
                  <a:srgbClr val="000099"/>
                </a:solidFill>
              </a:rPr>
              <a:t>В эпоху </a:t>
            </a:r>
            <a:r>
              <a:rPr lang="ru-RU" sz="2400" b="1" i="1" dirty="0"/>
              <a:t>феодализма</a:t>
            </a:r>
            <a:r>
              <a:rPr lang="ru-RU" sz="2400" dirty="0"/>
              <a:t> – </a:t>
            </a:r>
            <a:r>
              <a:rPr lang="ru-RU" sz="2400" dirty="0">
                <a:solidFill>
                  <a:srgbClr val="000099"/>
                </a:solidFill>
              </a:rPr>
              <a:t>это смелый рыцарь, в совершенстве владеющий оружием, жестокий и доблестный в бою, до конца верный своим союзникам и друзьям. </a:t>
            </a:r>
            <a:endParaRPr lang="ru-RU" sz="2400" dirty="0" smtClean="0">
              <a:solidFill>
                <a:srgbClr val="000099"/>
              </a:solidFill>
            </a:endParaRPr>
          </a:p>
          <a:p>
            <a:endParaRPr lang="ru-RU" sz="2400" dirty="0">
              <a:solidFill>
                <a:srgbClr val="000099"/>
              </a:solidFill>
            </a:endParaRPr>
          </a:p>
          <a:p>
            <a:r>
              <a:rPr lang="ru-RU" sz="2400" b="1" i="1" dirty="0"/>
              <a:t>Буржуазия</a:t>
            </a:r>
            <a:r>
              <a:rPr lang="ru-RU" sz="2400" dirty="0"/>
              <a:t> создаёт своих героев – это решительные купцы-мореходы, пересекающие океаны и хорошо владеющие оружием, наёмные капитаны, </a:t>
            </a:r>
            <a:r>
              <a:rPr lang="ru-RU" sz="2400" dirty="0" err="1" smtClean="0"/>
              <a:t>полупираты</a:t>
            </a:r>
            <a:r>
              <a:rPr lang="ru-RU" sz="2400" dirty="0" smtClean="0"/>
              <a:t> , </a:t>
            </a:r>
            <a:r>
              <a:rPr lang="ru-RU" sz="2400" dirty="0" err="1" smtClean="0"/>
              <a:t>полуразбойники</a:t>
            </a:r>
            <a:r>
              <a:rPr lang="ru-RU" sz="2400" dirty="0"/>
              <a:t>, добывающие своим хозяевам новые земли, новые богатства</a:t>
            </a:r>
            <a:r>
              <a:rPr lang="ru-RU" dirty="0"/>
              <a:t>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085184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5085184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5157192"/>
            <a:ext cx="2190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452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40"/>
            <a:ext cx="9144000" cy="696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204864"/>
            <a:ext cx="29523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539552" y="260648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Один мальчик неполных шести лет очень ждал маленькую сестрёнку. Сестрёнка родилась в срок, но с очень большими проблемами. Срочно потребовалась кровь редкой группы для переливания новорожденной, которую удобней всего было взять у старшего братишки. Родители спросили малыша:</a:t>
            </a:r>
            <a:br>
              <a:rPr lang="ru-RU" i="1" dirty="0"/>
            </a:br>
            <a:r>
              <a:rPr lang="ru-RU" i="1" dirty="0"/>
              <a:t>– Ты смог бы отдать свою кровь для маленькой сестрёнки?</a:t>
            </a:r>
            <a:br>
              <a:rPr lang="ru-RU" i="1" dirty="0"/>
            </a:br>
            <a:r>
              <a:rPr lang="ru-RU" i="1" dirty="0"/>
              <a:t>Мальчик стал не по-детски серьёзным, задумался и потом сказал:</a:t>
            </a:r>
            <a:br>
              <a:rPr lang="ru-RU" i="1" dirty="0"/>
            </a:br>
            <a:r>
              <a:rPr lang="ru-RU" i="1" dirty="0"/>
              <a:t>– А это поможет ей остаться живой?</a:t>
            </a:r>
            <a:br>
              <a:rPr lang="ru-RU" i="1" dirty="0"/>
            </a:br>
            <a:r>
              <a:rPr lang="ru-RU" i="1" dirty="0"/>
              <a:t>– Да, тогда она будет жить.</a:t>
            </a:r>
            <a:br>
              <a:rPr lang="ru-RU" i="1" dirty="0"/>
            </a:br>
            <a:r>
              <a:rPr lang="ru-RU" i="1" dirty="0"/>
              <a:t>– А можно я подумаю до вечера?</a:t>
            </a:r>
            <a:br>
              <a:rPr lang="ru-RU" i="1" dirty="0"/>
            </a:br>
            <a:r>
              <a:rPr lang="ru-RU" i="1" dirty="0"/>
              <a:t>– Конечно, можно.</a:t>
            </a:r>
            <a:br>
              <a:rPr lang="ru-RU" i="1" dirty="0"/>
            </a:br>
            <a:r>
              <a:rPr lang="ru-RU" i="1" dirty="0"/>
              <a:t>Вечером малыш решительно объявил:</a:t>
            </a:r>
            <a:br>
              <a:rPr lang="ru-RU" i="1" dirty="0"/>
            </a:br>
            <a:r>
              <a:rPr lang="ru-RU" i="1" dirty="0"/>
              <a:t>– Я согласен.</a:t>
            </a:r>
            <a:br>
              <a:rPr lang="ru-RU" i="1" dirty="0"/>
            </a:br>
            <a:r>
              <a:rPr lang="ru-RU" i="1" dirty="0"/>
              <a:t>Когда в больнице у мальчика взяли кровь, он выглядел очень напуганным. Медсестра заботливо укрыла его одеяльцем:</a:t>
            </a:r>
            <a:br>
              <a:rPr lang="ru-RU" i="1" dirty="0"/>
            </a:br>
            <a:r>
              <a:rPr lang="ru-RU" i="1" dirty="0"/>
              <a:t>– Ты молодец! Полежи пока.</a:t>
            </a:r>
            <a:br>
              <a:rPr lang="ru-RU" i="1" dirty="0"/>
            </a:br>
            <a:r>
              <a:rPr lang="ru-RU" i="1" dirty="0"/>
              <a:t>– Тётя, а через сколько минут я умру?</a:t>
            </a:r>
            <a:br>
              <a:rPr lang="ru-RU" i="1" dirty="0"/>
            </a:br>
            <a:r>
              <a:rPr lang="ru-RU" i="1" dirty="0"/>
              <a:t>Оказалось, мальчик думал, что нужна вся его кровь и, отдав её, он сразу умрёт. Маленький герой с Большой Душой решился умереть ради долгожданной сестры.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90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52" y="11219"/>
            <a:ext cx="9167651" cy="690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Гордость России: Герои и Подвиги нашего времени!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4685"/>
            <a:ext cx="9144000" cy="605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1" y="188640"/>
            <a:ext cx="71203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 нашего времени</a:t>
            </a: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326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edsovet.su/_ld/458/863758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Данил Турецков - юный герой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576" y="1292475"/>
            <a:ext cx="5040560" cy="340300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929322" y="1214422"/>
            <a:ext cx="321467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Днем 22 марта Данил Турецков возвращался из школы домой. Вышел из автобуса и увидел: прямо напротив остановки из окна на первом этаже жилого дома валит густой черный дым.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5301208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Данил Турецков</a:t>
            </a:r>
            <a:endParaRPr lang="ru-RU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260648"/>
            <a:ext cx="62646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 нашего времени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41210132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 нашего времени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cap="all" dirty="0" smtClean="0"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3" dir="5400000" sy="-100000" algn="bl"/>
                </a:effectLst>
                <a:latin typeface="Times New Roman" pitchFamily="18" charset="0"/>
                <a:cs typeface="Times New Roman" pitchFamily="18" charset="0"/>
              </a:rPr>
              <a:t>ДАНИЛ САДЫКОВ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5" descr="Данил Садыков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174"/>
            <a:ext cx="4038600" cy="40296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Объект 7"/>
          <p:cNvSpPr txBox="1">
            <a:spLocks/>
          </p:cNvSpPr>
          <p:nvPr/>
        </p:nvSpPr>
        <p:spPr>
          <a:xfrm>
            <a:off x="3717139" y="1455119"/>
            <a:ext cx="5426861" cy="540288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12-тилетний подросток, житель города Набережные Челны, погиб, спасая 9-тилетнего школьника. Трагедия произошла 5 мая 2012 года на бульваре Энтузиастов. Примерно в два часа дня 9-тилетний Андрей Чурбанов решил достать пластиковую бутылку, упавшую в фонтан. Неожиданно его ударило током,  мальчик потерял сознание и упал в воду.  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Объект 5" descr="Могила Данила Садыкова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05064"/>
            <a:ext cx="1813839" cy="270144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Picture 2" descr="Гордость России: Герои и Подвиги нашего времени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3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0428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edsovet.su/_ld/458/863758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0" y="0"/>
            <a:ext cx="91036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499759"/>
            <a:ext cx="83529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Калининградцы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семиклассник </a:t>
            </a:r>
            <a:r>
              <a:rPr lang="ru-RU" sz="2800" b="1" i="1" u="sng" dirty="0">
                <a:latin typeface="Times New Roman" pitchFamily="18" charset="0"/>
                <a:cs typeface="Times New Roman" pitchFamily="18" charset="0"/>
              </a:rPr>
              <a:t>Максим Левицкий, 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десятиклассник</a:t>
            </a:r>
            <a:r>
              <a:rPr lang="ru-RU" sz="2800" b="1" i="1" u="sng" dirty="0">
                <a:latin typeface="Times New Roman" pitchFamily="18" charset="0"/>
                <a:cs typeface="Times New Roman" pitchFamily="18" charset="0"/>
              </a:rPr>
              <a:t> Виктор Ващенко и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1-й 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курсник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Калининградского морского рыбопромышленного колледжа</a:t>
            </a:r>
            <a:r>
              <a:rPr lang="ru-RU" sz="2800" b="1" i="1" u="sng" dirty="0">
                <a:latin typeface="Times New Roman" pitchFamily="18" charset="0"/>
                <a:cs typeface="Times New Roman" pitchFamily="18" charset="0"/>
              </a:rPr>
              <a:t> Илья Овчаренко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 конце августа этого года задержали преступника, укравшего мобильник в салоне связи. Им оказался 26-летний уже судимый за кражи рецидивист. 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608302"/>
            <a:ext cx="310688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725" y="176320"/>
            <a:ext cx="900777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Наши земляки – герои нашего времени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61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8" y="0"/>
            <a:ext cx="91139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Кирилл Дайнеко и Сергей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Скрипник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Кирилл Дайнеко и Сергей Скрипник дети-герои, добро, награда, спасение людей, факт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61039"/>
            <a:ext cx="6065912" cy="404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61221" y="260648"/>
            <a:ext cx="5438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 нашего времени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666532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94" y="-24008"/>
            <a:ext cx="9164793" cy="688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1750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Максим Конов и Георгий Сучков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Молодые и оважные: Дети-герои нашего времени и их подвиг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63688" y="332656"/>
            <a:ext cx="5438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 нашего времени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83354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724"/>
            <a:ext cx="9143999" cy="684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72283" y="4180344"/>
            <a:ext cx="3593017" cy="26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rgbClr val="88888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29 </a:t>
            </a: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rgbClr val="88888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ноября 2012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Хабаровский пятиклассник спас жизнь другу, провалившемуся в ледяную воду Амур 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078" y="1661886"/>
            <a:ext cx="223224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3">
            <a:hlinkClick r:id="rId4" tooltip="&quot;Permanent Link to Никита Терехин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43126" y="1672640"/>
            <a:ext cx="3096344" cy="2507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123728" y="337766"/>
            <a:ext cx="5438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Герой нашего времени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18586" y="4180344"/>
            <a:ext cx="492541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88888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 </a:t>
            </a:r>
            <a:r>
              <a:rPr lang="ru-RU" sz="2800" dirty="0">
                <a:solidFill>
                  <a:srgbClr val="88888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ноября </a:t>
            </a:r>
            <a:r>
              <a:rPr lang="ru-RU" sz="2800" dirty="0" smtClean="0">
                <a:solidFill>
                  <a:srgbClr val="88888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2012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Неман</a:t>
            </a:r>
            <a:r>
              <a:rPr lang="ru-RU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Калининградская</a:t>
            </a:r>
            <a:r>
              <a:rPr lang="ru-RU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область)</a:t>
            </a:r>
            <a:endParaRPr lang="ru-RU" sz="28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9-летний школьник спас друга, упавшего с моста в ледяную воду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008" y="1045652"/>
            <a:ext cx="37462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Никита Терехин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5169" y="1026309"/>
            <a:ext cx="34653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Сергей Кривов 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51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" y="0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437112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Каждая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группа по очереди называет пословицу, а у других если она повторяется, вычёркивают и называют другую.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278497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Пословицы  </a:t>
            </a:r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дружбе, друзьях, товарищах</a:t>
            </a:r>
            <a:endParaRPr lang="ru-RU" sz="3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://chelnyltd.ru/images/article_thumb/3_8351_pic_vpervy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388843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teacher.at.ua/_pu/116/s867323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456" y="140639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718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260648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Какие же качества характера необходимо воспитать в себе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1052736"/>
            <a:ext cx="5087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чтобы быть готовым к подвигу?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772816"/>
            <a:ext cx="7128792" cy="13849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«</a:t>
            </a:r>
            <a:r>
              <a:rPr lang="ru-RU" sz="2800" b="1" dirty="0">
                <a:solidFill>
                  <a:srgbClr val="660066"/>
                </a:solidFill>
                <a:latin typeface="Monotype Corsiva" pitchFamily="66" charset="0"/>
              </a:rPr>
              <a:t>Для того, </a:t>
            </a:r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 кто </a:t>
            </a:r>
            <a:r>
              <a:rPr lang="ru-RU" sz="2800" b="1" dirty="0">
                <a:solidFill>
                  <a:srgbClr val="660066"/>
                </a:solidFill>
                <a:latin typeface="Monotype Corsiva" pitchFamily="66" charset="0"/>
              </a:rPr>
              <a:t>не </a:t>
            </a:r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 знает</a:t>
            </a:r>
            <a:r>
              <a:rPr lang="ru-RU" sz="2800" b="1" dirty="0">
                <a:solidFill>
                  <a:srgbClr val="660066"/>
                </a:solidFill>
                <a:latin typeface="Monotype Corsiva" pitchFamily="66" charset="0"/>
              </a:rPr>
              <a:t>, </a:t>
            </a:r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 куда  ему  плыть </a:t>
            </a:r>
            <a:r>
              <a:rPr lang="ru-RU" sz="2800" b="1" dirty="0">
                <a:solidFill>
                  <a:srgbClr val="660066"/>
                </a:solidFill>
                <a:latin typeface="Monotype Corsiva" pitchFamily="66" charset="0"/>
              </a:rPr>
              <a:t>– </a:t>
            </a:r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  никогда  </a:t>
            </a:r>
            <a:r>
              <a:rPr lang="ru-RU" sz="2800" b="1" dirty="0">
                <a:solidFill>
                  <a:srgbClr val="660066"/>
                </a:solidFill>
                <a:latin typeface="Monotype Corsiva" pitchFamily="66" charset="0"/>
              </a:rPr>
              <a:t>нет </a:t>
            </a:r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 попутного </a:t>
            </a:r>
            <a:r>
              <a:rPr lang="ru-RU" sz="2800" b="1" dirty="0">
                <a:solidFill>
                  <a:srgbClr val="660066"/>
                </a:solidFill>
                <a:latin typeface="Monotype Corsiva" pitchFamily="66" charset="0"/>
              </a:rPr>
              <a:t>ветра</a:t>
            </a:r>
            <a:r>
              <a:rPr lang="ru-RU" sz="2800" b="1" dirty="0" smtClean="0">
                <a:solidFill>
                  <a:srgbClr val="660066"/>
                </a:solidFill>
                <a:latin typeface="Monotype Corsiva" pitchFamily="66" charset="0"/>
              </a:rPr>
              <a:t>».</a:t>
            </a:r>
          </a:p>
          <a:p>
            <a:r>
              <a:rPr lang="ru-RU" sz="2800" dirty="0">
                <a:latin typeface="Monotype Corsiva" pitchFamily="66" charset="0"/>
              </a:rPr>
              <a:t> </a:t>
            </a:r>
            <a:r>
              <a:rPr lang="ru-RU" sz="2800" dirty="0" smtClean="0">
                <a:latin typeface="Monotype Corsiva" pitchFamily="66" charset="0"/>
              </a:rPr>
              <a:t>                                                   </a:t>
            </a:r>
            <a:r>
              <a:rPr lang="ru-RU" sz="2800" dirty="0" smtClean="0">
                <a:solidFill>
                  <a:srgbClr val="000099"/>
                </a:solidFill>
                <a:latin typeface="Monotype Corsiva" pitchFamily="66" charset="0"/>
              </a:rPr>
              <a:t>Восточная мудрость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429000"/>
            <a:ext cx="85324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000099"/>
                </a:solidFill>
              </a:rPr>
              <a:t>Подвиг</a:t>
            </a:r>
            <a:r>
              <a:rPr lang="ru-RU" sz="2000" i="1" dirty="0"/>
              <a:t> – </a:t>
            </a:r>
            <a:r>
              <a:rPr lang="ru-RU" sz="2000" dirty="0"/>
              <a:t>это всегда преодоление трудностей, а преодолеть трудности можно лишь тогда, когда знаешь во имя чего ты это делаешь.</a:t>
            </a:r>
            <a:br>
              <a:rPr lang="ru-RU" sz="2000" dirty="0"/>
            </a:br>
            <a:r>
              <a:rPr lang="ru-RU" sz="2400" b="1" i="1" dirty="0">
                <a:solidFill>
                  <a:srgbClr val="000099"/>
                </a:solidFill>
              </a:rPr>
              <a:t> Мужество </a:t>
            </a:r>
            <a:r>
              <a:rPr lang="ru-RU" sz="2000" dirty="0"/>
              <a:t>– тоже не врождённое качество. Нет людей, совершенно чуждых чувству страха, и смел не тот, кто от «природы» не знает страха, а тот, кто научился подавлять в себе чувство страха, и подчинять его своей воле и долгу. </a:t>
            </a:r>
            <a:br>
              <a:rPr lang="ru-RU" sz="2000" dirty="0"/>
            </a:br>
            <a:r>
              <a:rPr lang="ru-RU" sz="2400" b="1" i="1" dirty="0">
                <a:solidFill>
                  <a:srgbClr val="000099"/>
                </a:solidFill>
              </a:rPr>
              <a:t>Воля</a:t>
            </a:r>
            <a:r>
              <a:rPr lang="ru-RU" sz="2000" dirty="0"/>
              <a:t> – проявляется в выдержке, умении владеть собой. Не опускать руки в трудных условиях, умении подавить свои трудные мысли – эти качества сопутствуют подвигу. </a:t>
            </a:r>
          </a:p>
        </p:txBody>
      </p:sp>
    </p:spTree>
    <p:extLst>
      <p:ext uri="{BB962C8B-B14F-4D97-AF65-F5344CB8AC3E}">
        <p14:creationId xmlns:p14="http://schemas.microsoft.com/office/powerpoint/2010/main" val="72191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0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77672" y="404664"/>
            <a:ext cx="78987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Марсель Хайруллин 16-летний парень успел вытащить мальчика, а сам ушел под воду</a:t>
            </a:r>
          </a:p>
        </p:txBody>
      </p:sp>
      <p:pic>
        <p:nvPicPr>
          <p:cNvPr id="15364" name="Picture 4" descr="http://ruheroes.ru/wp-content/uploads/2012/11/%D0%9C%D0%B0%D1%80%D1%81%D0%B5%D0%BB%D1%8C-%D0%A5%D0%B0%D0%B9%D1%80%D1%83%D0%BB%D0%BB%D0%B8%D0%B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564904"/>
            <a:ext cx="590465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094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Роман Минкин — спасал людей в аварии и погиб сам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ruheroes.ru/wp-content/uploads/2012/11/%D0%A0%D0%BE%D0%BC%D0%B0%D0%BD-%D0%9C%D0%B8%D0%BD%D0%BA%D0%B8%D0%B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5928"/>
            <a:ext cx="662473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51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7" y="0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548677"/>
            <a:ext cx="7901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Нурсултан Жунусов спас детей из пожара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http://ruheroes.ru/wp-content/uploads/2012/11/%D0%9D%D1%83%D1%80%D1%81%D1%83%D0%BB%D1%82%D0%B0%D0%BD-%D0%96%D1%83%D0%BD%D1%83%D1%81%D0%BE%D0%B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626469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605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4" y="43736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1522" y="202997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Райан Кеннеди 9-летний герой пожертвовал большую денежную сумму незнакомым детям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://ruheroes.ru/wp-content/uploads/2012/11/%D0%A0%D0%B0%D0%B9%D0%B0%D0%BD-%D0%9A%D0%B5%D0%BD%D0%BD%D0%B5%D0%B4%D0%B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554" y="2636912"/>
            <a:ext cx="5524500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020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36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476672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Сергей </a:t>
            </a:r>
            <a:r>
              <a:rPr lang="ru-RU" sz="3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Шаманаев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— отдал свою жизнь за виновницу аварии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cs7011.vk.me/c405723/v405723340/7999/FfFZMwhmAS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626469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342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12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188640"/>
            <a:ext cx="4837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000099"/>
                </a:solidFill>
              </a:rPr>
              <a:t>Высказывания </a:t>
            </a:r>
            <a:r>
              <a:rPr lang="ru-RU" sz="2800" dirty="0" smtClean="0">
                <a:solidFill>
                  <a:srgbClr val="000099"/>
                </a:solidFill>
              </a:rPr>
              <a:t>  сверстников </a:t>
            </a:r>
            <a:r>
              <a:rPr lang="ru-RU" sz="2800" dirty="0">
                <a:solidFill>
                  <a:srgbClr val="000099"/>
                </a:solidFill>
              </a:rPr>
              <a:t>:</a:t>
            </a: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3040" y="768309"/>
            <a:ext cx="864096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— Подвиг можно совершить и в мирной жизни. Есть много героев в истории науки. Это, например, полярники, подолгу находящиеся во льдах. Известны и герои-врачи, нарочно заражавшие себя опасными болезнями, чтобы научиться лечить их. А герои космоса или подводного мира? Кто знает, не подстерегает ли их непредвиденное и на этот раз? И всё же они уходят на задание, чтобы открыть человечеству новые тайны...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http://i.artfile.ru/1920x1200_456899_%5Bwww.ArtFile.ru%5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938" y="4077072"/>
            <a:ext cx="5616624" cy="2638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80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— Неравнодушие сегодня — редкость. Мне героями кажутся люди, которые откликаются на чужую беду, жертвуют деньги для помощи больным людям, особенно детям. Я знаю, что многие из них и сами вовсе не богаты, а порой отдают последнее. Зачастую их имена неизвестны, но они — настоящие герои. Благодаря их пожертвованиям кто-то, быть может, уже отчаявшийся, получает шанс на жизнь</a:t>
            </a:r>
          </a:p>
        </p:txBody>
      </p:sp>
      <p:pic>
        <p:nvPicPr>
          <p:cNvPr id="21506" name="Picture 2" descr="http://playcast.ru/uploads/2014/12/05/109463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004" y="3010312"/>
            <a:ext cx="381000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60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54868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— И сегодня людей, которые живут по законам чести и совести, можно назвать героями. Такие люди, порой жертвуя своими интересами, всегда готовы прийти на помощь другим. И пусть об их скромном героизме никогда не напишут в газетах, но сотни людей, которым в течение жизни довелось с ними общаться, сохранят о них добрую память.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5157192"/>
            <a:ext cx="68244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что думаете вы?...</a:t>
            </a: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img.s-fl.ru/img/catalog/c_523_657_7137122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068960"/>
            <a:ext cx="273630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66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pedsovet.su/_ld/458/86375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97"/>
            <a:ext cx="9144000" cy="684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260648"/>
            <a:ext cx="820891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    </a:t>
            </a:r>
            <a:r>
              <a:rPr kumimoji="0" lang="ru-RU" sz="2600" b="1" i="1" u="none" strike="noStrike" cap="none" normalizeH="0" baseline="0" dirty="0" smtClean="0">
                <a:ln>
                  <a:solidFill>
                    <a:srgbClr val="00B0F0"/>
                  </a:solidFill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Заставьте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себя добросовестно учиться и работать, приобретите трудовые навыки - это тоже путь </a:t>
            </a:r>
            <a:r>
              <a:rPr kumimoji="0" lang="ru-RU" sz="2600" b="1" i="1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подвигу!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sz="2600" b="1" i="1" u="none" strike="noStrike" cap="none" normalizeH="0" baseline="0" dirty="0" smtClean="0">
                <a:ln>
                  <a:solidFill>
                    <a:srgbClr val="00B0F0"/>
                  </a:solidFill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огорчайтесь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если вам сразу не представится случая совершить что-то необычное. </a:t>
            </a:r>
            <a:b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sz="2600" b="1" i="1" u="none" strike="noStrike" cap="none" normalizeH="0" baseline="0" dirty="0" smtClean="0">
                <a:ln>
                  <a:solidFill>
                    <a:srgbClr val="00B0F0"/>
                  </a:solidFill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Сумейте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сделать так, чтобы будничное, повседневное дело горело в ваших руках – и рано или поздно вы совершите подвиг!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ru-RU" sz="26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Успехов   вам!</a:t>
            </a:r>
            <a:endParaRPr kumimoji="0" lang="ru-RU" sz="2600" b="1" i="1" u="none" strike="noStrike" cap="none" normalizeH="0" baseline="0" dirty="0" smtClean="0">
              <a:ln>
                <a:noFill/>
              </a:ln>
              <a:solidFill>
                <a:srgbClr val="6600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 descr="http://900igr.net/datas/russkij-jazyk/Sravnitelnaja-stepen/0020-020-Spasibo-za-vniman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83082"/>
            <a:ext cx="3716891" cy="2787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www.playcast.ru/uploads/2015/10/07/1536323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307" y="4221088"/>
            <a:ext cx="3416158" cy="244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52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674</Words>
  <Application>Microsoft Office PowerPoint</Application>
  <PresentationFormat>Экран (4:3)</PresentationFormat>
  <Paragraphs>54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Герои нашего времени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Кирилл Дайнеко и Сергей Скрипник</vt:lpstr>
      <vt:lpstr>Максим Конов и Георгий Сучков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2017-02-06T14:42:21Z</dcterms:created>
  <dcterms:modified xsi:type="dcterms:W3CDTF">2017-02-09T17:39:04Z</dcterms:modified>
</cp:coreProperties>
</file>