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270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6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82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75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52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42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379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158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3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5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30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268DB-2E7E-428B-ADA7-F4038440DB0C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239802-2FB8-4CAE-B041-9100A6C863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81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mtClean="0"/>
              <a:t>Порядок выполнения действий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659327" y="3881735"/>
            <a:ext cx="2912912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sz="24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</a:t>
            </a:r>
            <a:r>
              <a:rPr lang="ru-RU" sz="14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Родина Т. С. </a:t>
            </a:r>
          </a:p>
          <a:p>
            <a:pPr algn="r"/>
            <a:r>
              <a:rPr lang="ru-RU" sz="1400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</a:t>
            </a:r>
          </a:p>
          <a:p>
            <a:pPr algn="r"/>
            <a:endParaRPr lang="ru-RU" sz="14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4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435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dashLong" normalizeH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Математические  действия</a:t>
            </a:r>
            <a:endParaRPr lang="ru-RU" u="dashLong" normalizeH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– ой ступени: сложение и вычитание</a:t>
            </a:r>
          </a:p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– ой ступени: умножение и деление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751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4255"/>
          </a:xfrm>
        </p:spPr>
        <p:txBody>
          <a:bodyPr>
            <a:noAutofit/>
          </a:bodyPr>
          <a:lstStyle/>
          <a:p>
            <a:pPr algn="ctr"/>
            <a:r>
              <a:rPr lang="ru-RU" sz="6000" i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выполнения действий </a:t>
            </a:r>
            <a:br>
              <a:rPr lang="ru-RU" sz="6000" i="1" u="sng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Если в выражении нет скобок и оно содержит действия только одной ступени, то их выполняют по порядку слева направо.</a:t>
            </a:r>
            <a:b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800 – 625 + 331 +87 – 119 </a:t>
            </a:r>
            <a:endParaRPr lang="ru-RU" sz="3200" i="1" u="sng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541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4705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2. Если  выражение содержит действия первой и второй ступени и  в нём нет скобок, то сначала выполняют действия второй ступени, потом - действия первой ступени.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5781 – 28 ∙ 75 : 25 + 156 : 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729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3547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3. Если в выражении есть скобки, то сначала выполняют действия в скобках (учитывая при этом 1 и 2 правила).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36000 :  (62 + 14 ∙ 2) – 23 ∙ 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3590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" y="570865"/>
            <a:ext cx="10515600" cy="546417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 выражениях, содержащих скобки, можно эти скобки не писать, если при этом порядок действий не изменяется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(53 – 12) + 14 = 53 – 12 + 14 = 55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2906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5561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Изменять порядок действий можно на основе свойств сложения, вычитания и умножения.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21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5279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Каждое выражение  задаёт </a:t>
            </a:r>
            <a:r>
              <a:rPr lang="ru-RU" b="1" i="1" u="sng" dirty="0" smtClean="0"/>
              <a:t>программу </a:t>
            </a:r>
            <a:r>
              <a:rPr lang="ru-RU" dirty="0" smtClean="0"/>
              <a:t>своего вычисления. Она состоит из </a:t>
            </a:r>
            <a:r>
              <a:rPr lang="ru-RU" b="1" i="1" u="sng" dirty="0" smtClean="0"/>
              <a:t>команд </a:t>
            </a:r>
            <a:br>
              <a:rPr lang="ru-RU" b="1" i="1" u="sng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07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9640" y="1485900"/>
            <a:ext cx="10515600" cy="204788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(814 + 36 ∙ 27) : (101 – 2025 : 38)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составьте для данного выражения программу вычисления, используя названные правила.</a:t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888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128</Words>
  <Application>Microsoft Office PowerPoint</Application>
  <PresentationFormat>Широкоэкранный</PresentationFormat>
  <Paragraphs>32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Порядок выполнения действий</vt:lpstr>
      <vt:lpstr>Математические  действия</vt:lpstr>
      <vt:lpstr>Порядок выполнения действий  1. Если в выражении нет скобок и оно содержит действия только одной ступени, то их выполняют по порядку слева направо.  800 – 625 + 331 +87 – 119 </vt:lpstr>
      <vt:lpstr>2. Если  выражение содержит действия первой и второй ступени и  в нём нет скобок, то сначала выполняют действия второй ступени, потом - действия первой ступени.  5781 – 28 ∙ 75 : 25 + 156 : 12</vt:lpstr>
      <vt:lpstr>3. Если в выражении есть скобки, то сначала выполняют действия в скобках (учитывая при этом 1 и 2 правила).  36000 :  (62 + 14 ∙ 2) – 23 ∙ 5</vt:lpstr>
      <vt:lpstr>В выражениях, содержащих скобки, можно эти скобки не писать, если при этом порядок действий не изменяется  (53 – 12) + 14 = 53 – 12 + 14 = 55</vt:lpstr>
      <vt:lpstr>Изменять порядок действий можно на основе свойств сложения, вычитания и умножения.</vt:lpstr>
      <vt:lpstr>Каждое выражение  задаёт программу своего вычисления. Она состоит из команд  </vt:lpstr>
      <vt:lpstr>     (814 + 36 ∙ 27) : (101 – 2025 : 38) составьте для данного выражения программу вычисления, используя названные правила.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Порядок выполнения действий</dc:title>
  <dc:creator>таисия</dc:creator>
  <cp:lastModifiedBy>таисия</cp:lastModifiedBy>
  <cp:revision>8</cp:revision>
  <dcterms:created xsi:type="dcterms:W3CDTF">2014-11-21T03:11:35Z</dcterms:created>
  <dcterms:modified xsi:type="dcterms:W3CDTF">2017-02-10T08:31:37Z</dcterms:modified>
</cp:coreProperties>
</file>