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8" r:id="rId4"/>
    <p:sldId id="289" r:id="rId5"/>
    <p:sldId id="260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91" r:id="rId15"/>
    <p:sldId id="267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6" r:id="rId33"/>
    <p:sldId id="292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54ED-40A6-408D-9210-D1D3DC712CB7}" type="datetimeFigureOut">
              <a:rPr lang="ru-RU" smtClean="0"/>
              <a:pPr/>
              <a:t>01.01.2006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4848-0557-4C6D-AF15-6DD0D0BA90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54ED-40A6-408D-9210-D1D3DC712CB7}" type="datetimeFigureOut">
              <a:rPr lang="ru-RU" smtClean="0"/>
              <a:pPr/>
              <a:t>01.01.2006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4848-0557-4C6D-AF15-6DD0D0BA90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54ED-40A6-408D-9210-D1D3DC712CB7}" type="datetimeFigureOut">
              <a:rPr lang="ru-RU" smtClean="0"/>
              <a:pPr/>
              <a:t>01.01.2006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4848-0557-4C6D-AF15-6DD0D0BA90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54ED-40A6-408D-9210-D1D3DC712CB7}" type="datetimeFigureOut">
              <a:rPr lang="ru-RU" smtClean="0"/>
              <a:pPr/>
              <a:t>01.01.2006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4848-0557-4C6D-AF15-6DD0D0BA90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54ED-40A6-408D-9210-D1D3DC712CB7}" type="datetimeFigureOut">
              <a:rPr lang="ru-RU" smtClean="0"/>
              <a:pPr/>
              <a:t>01.01.2006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4848-0557-4C6D-AF15-6DD0D0BA90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54ED-40A6-408D-9210-D1D3DC712CB7}" type="datetimeFigureOut">
              <a:rPr lang="ru-RU" smtClean="0"/>
              <a:pPr/>
              <a:t>01.01.2006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4848-0557-4C6D-AF15-6DD0D0BA90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54ED-40A6-408D-9210-D1D3DC712CB7}" type="datetimeFigureOut">
              <a:rPr lang="ru-RU" smtClean="0"/>
              <a:pPr/>
              <a:t>01.01.2006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4848-0557-4C6D-AF15-6DD0D0BA90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54ED-40A6-408D-9210-D1D3DC712CB7}" type="datetimeFigureOut">
              <a:rPr lang="ru-RU" smtClean="0"/>
              <a:pPr/>
              <a:t>01.01.2006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4848-0557-4C6D-AF15-6DD0D0BA90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54ED-40A6-408D-9210-D1D3DC712CB7}" type="datetimeFigureOut">
              <a:rPr lang="ru-RU" smtClean="0"/>
              <a:pPr/>
              <a:t>01.01.2006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4848-0557-4C6D-AF15-6DD0D0BA905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54ED-40A6-408D-9210-D1D3DC712CB7}" type="datetimeFigureOut">
              <a:rPr lang="ru-RU" smtClean="0"/>
              <a:pPr/>
              <a:t>01.01.2006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4848-0557-4C6D-AF15-6DD0D0BA90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154ED-40A6-408D-9210-D1D3DC712CB7}" type="datetimeFigureOut">
              <a:rPr lang="ru-RU" smtClean="0"/>
              <a:pPr/>
              <a:t>01.01.2006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14848-0557-4C6D-AF15-6DD0D0BA905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A9154ED-40A6-408D-9210-D1D3DC712CB7}" type="datetimeFigureOut">
              <a:rPr lang="ru-RU" smtClean="0"/>
              <a:pPr/>
              <a:t>01.01.2006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814848-0557-4C6D-AF15-6DD0D0BA905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1473794" y="5052545"/>
            <a:ext cx="7202661" cy="882119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sz="1400" dirty="0" smtClean="0"/>
              <a:t>Презентацию выполнила </a:t>
            </a:r>
          </a:p>
          <a:p>
            <a:pPr algn="r"/>
            <a:r>
              <a:rPr lang="ru-RU" sz="1400" dirty="0" smtClean="0"/>
              <a:t>учитель начальных классов </a:t>
            </a:r>
          </a:p>
          <a:p>
            <a:pPr algn="r"/>
            <a:r>
              <a:rPr lang="ru-RU" sz="1400" dirty="0" smtClean="0"/>
              <a:t>МКОУ Бабковской ООШ </a:t>
            </a:r>
          </a:p>
          <a:p>
            <a:pPr algn="r"/>
            <a:r>
              <a:rPr lang="ru-RU" sz="1400" dirty="0" smtClean="0"/>
              <a:t>Степанова Елена Николаевна</a:t>
            </a:r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817581" y="692696"/>
            <a:ext cx="7175351" cy="4232761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Страна рекордов: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все российские медалисты Олимпийских игр в Сочи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8166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412776"/>
            <a:ext cx="2999524" cy="100811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FFFF00"/>
                </a:solidFill>
              </a:rPr>
              <a:t>ЗОЛОТЫЕ 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dirty="0" smtClean="0">
                <a:solidFill>
                  <a:srgbClr val="FFFF00"/>
                </a:solidFill>
              </a:rPr>
              <a:t>МЕДАЛИ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13</a:t>
            </a:r>
            <a:r>
              <a:rPr lang="ru-RU" sz="3600" dirty="0" smtClean="0"/>
              <a:t> медалей</a:t>
            </a:r>
            <a:endParaRPr lang="ru-RU" sz="3600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283967" y="1124745"/>
            <a:ext cx="4464497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783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980729"/>
            <a:ext cx="3312368" cy="1152128"/>
          </a:xfrm>
        </p:spPr>
        <p:txBody>
          <a:bodyPr/>
          <a:lstStyle/>
          <a:p>
            <a:pPr>
              <a:buNone/>
            </a:pPr>
            <a:r>
              <a:rPr lang="ru-RU" dirty="0">
                <a:solidFill>
                  <a:schemeClr val="bg1">
                    <a:lumMod val="65000"/>
                  </a:schemeClr>
                </a:solidFill>
              </a:rPr>
              <a:t>СЕРЕБРЯНЫЕ МЕДАЛИ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3568" y="3284984"/>
            <a:ext cx="3780857" cy="2352336"/>
          </a:xfrm>
        </p:spPr>
        <p:txBody>
          <a:bodyPr/>
          <a:lstStyle/>
          <a:p>
            <a:r>
              <a:rPr lang="ru-RU" sz="3600" dirty="0" smtClean="0">
                <a:solidFill>
                  <a:srgbClr val="C00000"/>
                </a:solidFill>
              </a:rPr>
              <a:t>11</a:t>
            </a:r>
            <a:r>
              <a:rPr lang="ru-RU" dirty="0" smtClean="0"/>
              <a:t> </a:t>
            </a:r>
            <a:r>
              <a:rPr lang="ru-RU" sz="3600" dirty="0" smtClean="0"/>
              <a:t>медалей</a:t>
            </a:r>
            <a:endParaRPr lang="ru-RU" sz="3600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07904" y="980728"/>
            <a:ext cx="4896544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479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1124745"/>
            <a:ext cx="3384375" cy="1584176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  БРОНЗОВЫЕ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МЕДАЛИ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99592" y="3068960"/>
            <a:ext cx="3564833" cy="256836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9</a:t>
            </a:r>
            <a:r>
              <a:rPr lang="ru-RU" sz="3600" dirty="0" smtClean="0"/>
              <a:t> медалей</a:t>
            </a:r>
            <a:endParaRPr lang="ru-RU" sz="3600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851920" y="980728"/>
            <a:ext cx="4680520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038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71600" y="1916832"/>
            <a:ext cx="3388660" cy="3672408"/>
          </a:xfrm>
        </p:spPr>
        <p:txBody>
          <a:bodyPr/>
          <a:lstStyle/>
          <a:p>
            <a:r>
              <a:rPr lang="ru-RU" dirty="0"/>
              <a:t> Российский экипаж бобслеистов в составе Александра Зубкова, Дмитрия </a:t>
            </a:r>
            <a:r>
              <a:rPr lang="ru-RU" dirty="0" err="1"/>
              <a:t>Труненкова</a:t>
            </a:r>
            <a:r>
              <a:rPr lang="ru-RU" dirty="0"/>
              <a:t>, Алексея </a:t>
            </a:r>
            <a:r>
              <a:rPr lang="ru-RU" dirty="0" err="1"/>
              <a:t>Негодайло</a:t>
            </a:r>
            <a:r>
              <a:rPr lang="ru-RU" dirty="0"/>
              <a:t> и Алексея Воеводы победил в соревнованиях четверок на Олимпиаде в Сочи. Эта медаль стала 13-й золотой медалью сборной России на Олимпиаде в Сочи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617424"/>
            <a:ext cx="4016375" cy="312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536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z="1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132856"/>
            <a:ext cx="3388660" cy="3504464"/>
          </a:xfrm>
        </p:spPr>
        <p:txBody>
          <a:bodyPr>
            <a:normAutofit/>
          </a:bodyPr>
          <a:lstStyle/>
          <a:p>
            <a:r>
              <a:rPr lang="ru-RU" dirty="0"/>
              <a:t> В заключительный день соревнований лыжник Александр </a:t>
            </a:r>
            <a:r>
              <a:rPr lang="ru-RU" dirty="0" err="1"/>
              <a:t>Легков</a:t>
            </a:r>
            <a:r>
              <a:rPr lang="ru-RU" dirty="0"/>
              <a:t> завоевал золото Олимпиады в масс-старте. Серебро и бронзу выиграли еще два российских спортсмена - Максим </a:t>
            </a:r>
            <a:r>
              <a:rPr lang="ru-RU" dirty="0" err="1"/>
              <a:t>Вылегжанин</a:t>
            </a:r>
            <a:r>
              <a:rPr lang="ru-RU" dirty="0"/>
              <a:t> и Илья Черноусов. Таким образом, впервые в истории зимних Игр российские спортсмены заняли весь пьедестал на Олимпиаде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671182"/>
            <a:ext cx="4016375" cy="301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394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1916832"/>
            <a:ext cx="3388660" cy="2736304"/>
          </a:xfrm>
        </p:spPr>
        <p:txBody>
          <a:bodyPr>
            <a:normAutofit/>
          </a:bodyPr>
          <a:lstStyle/>
          <a:p>
            <a:r>
              <a:rPr lang="ru-RU" dirty="0"/>
              <a:t>Шорт-</a:t>
            </a:r>
            <a:r>
              <a:rPr lang="ru-RU" dirty="0" err="1"/>
              <a:t>трекист</a:t>
            </a:r>
            <a:r>
              <a:rPr lang="ru-RU" dirty="0"/>
              <a:t> Виктор Ан на Олимпиаде в Сочи выиграл четыре медали - три золотые и одну бронзовую. Первой медалью для него стала бронза в дистанции 1500 м, затем золото на дистанции 1000 м. В пятницу, 21 февраля спортсмен выиграл золото на дистанции 500 м, а в составе мужской сборной России Ан завоевал третью золотую медаль домашних Игр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800034"/>
            <a:ext cx="4016375" cy="275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157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1844824"/>
            <a:ext cx="3388660" cy="2664296"/>
          </a:xfrm>
        </p:spPr>
        <p:txBody>
          <a:bodyPr>
            <a:normAutofit fontScale="92500"/>
          </a:bodyPr>
          <a:lstStyle/>
          <a:p>
            <a:r>
              <a:rPr lang="ru-RU" dirty="0"/>
              <a:t>Сборная России по фигурному катанию завоевала золото в командном турнире олимпийского турнира. Это золото стало первым для российской олимпийской сборной на Играх. После восьми видов командного турнира российская команда в составе Юлии </a:t>
            </a:r>
            <a:r>
              <a:rPr lang="ru-RU" dirty="0" err="1"/>
              <a:t>Липницкой</a:t>
            </a:r>
            <a:r>
              <a:rPr lang="ru-RU" dirty="0"/>
              <a:t>, Евгения Плющенко, дуэтов Татьяны </a:t>
            </a:r>
            <a:r>
              <a:rPr lang="ru-RU" dirty="0" err="1"/>
              <a:t>Волосожар</a:t>
            </a:r>
            <a:r>
              <a:rPr lang="ru-RU" dirty="0"/>
              <a:t> и Максима </a:t>
            </a:r>
            <a:r>
              <a:rPr lang="ru-RU" dirty="0" err="1"/>
              <a:t>Транькова</a:t>
            </a:r>
            <a:r>
              <a:rPr lang="ru-RU" dirty="0"/>
              <a:t>, Ксении Столбовой и Федора Климова, Екатерины Бобровой и Дмитрия Соловьева, Елены Ильиных и Никиты </a:t>
            </a:r>
            <a:r>
              <a:rPr lang="ru-RU" dirty="0" err="1"/>
              <a:t>Кацалапова</a:t>
            </a:r>
            <a:r>
              <a:rPr lang="ru-RU" dirty="0"/>
              <a:t> набрала 75 баллов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690701"/>
            <a:ext cx="4016375" cy="297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350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1916832"/>
            <a:ext cx="3388660" cy="2664296"/>
          </a:xfrm>
        </p:spPr>
        <p:txBody>
          <a:bodyPr>
            <a:normAutofit fontScale="925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Calibri"/>
                <a:ea typeface="Calibri"/>
                <a:cs typeface="Times New Roman"/>
              </a:rPr>
              <a:t>Фигуристы Татьяна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Волосожар</a:t>
            </a:r>
            <a:r>
              <a:rPr lang="ru-RU" dirty="0">
                <a:latin typeface="Calibri"/>
                <a:ea typeface="Calibri"/>
                <a:cs typeface="Times New Roman"/>
              </a:rPr>
              <a:t> и Максим </a:t>
            </a:r>
            <a:r>
              <a:rPr lang="ru-RU" dirty="0" err="1">
                <a:latin typeface="Calibri"/>
                <a:ea typeface="Calibri"/>
                <a:cs typeface="Times New Roman"/>
              </a:rPr>
              <a:t>Траньков</a:t>
            </a:r>
            <a:r>
              <a:rPr lang="ru-RU" dirty="0">
                <a:latin typeface="Calibri"/>
                <a:ea typeface="Calibri"/>
                <a:cs typeface="Times New Roman"/>
              </a:rPr>
              <a:t> победили в соревнованиях спортивных пар. По сумме за короткую и произвольную программу россияне набрали 236,86 баллов. Пара стала первой за 78 лет, которой удалось выиграть золотые медали на домашних Играх. Также фигуристы войдут в историю олимпийского фигурного катания как первые спортсмены, которые завоевали два золота на одной Олимпиаде</a:t>
            </a:r>
          </a:p>
          <a:p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757408"/>
            <a:ext cx="4016375" cy="284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863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132856"/>
            <a:ext cx="3388660" cy="2304256"/>
          </a:xfrm>
        </p:spPr>
        <p:txBody>
          <a:bodyPr/>
          <a:lstStyle/>
          <a:p>
            <a:r>
              <a:rPr lang="ru-RU" dirty="0"/>
              <a:t>Двойка Александра Зубкова и Алексея Воеводы выиграла золотую медаль в соревнованиях по бобслею. Бобслеист Александр Зубков был знаменосцем сборной России на церемонии открытия зимних Олимпийских игр в Сочи, которая прошла 7 февраля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732821"/>
            <a:ext cx="4016375" cy="289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605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204864"/>
            <a:ext cx="3388660" cy="2160240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 err="1"/>
              <a:t>Аделина</a:t>
            </a:r>
            <a:r>
              <a:rPr lang="ru-RU" dirty="0"/>
              <a:t> Сотникова завоевала золото Олимпиады в Сочи в одиночном катании, показав результат 224,59 балла. Олимпийское золото Сотниковой стало первым в истории советского и российского женского одиночного катания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838226"/>
            <a:ext cx="4016375" cy="268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256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132856"/>
            <a:ext cx="3388660" cy="1728192"/>
          </a:xfrm>
        </p:spPr>
        <p:txBody>
          <a:bodyPr/>
          <a:lstStyle/>
          <a:p>
            <a:r>
              <a:rPr lang="ru-RU" dirty="0"/>
              <a:t>Сноубордист Виктор </a:t>
            </a:r>
            <a:r>
              <a:rPr lang="ru-RU" dirty="0" err="1"/>
              <a:t>Вайлд</a:t>
            </a:r>
            <a:r>
              <a:rPr lang="ru-RU" dirty="0"/>
              <a:t> стал двукратным чемпионом Олимпиады в Сочи. Спортсмен завоевал золотые медали в параллельном и в параллельном гигантском слаломе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688288"/>
            <a:ext cx="4016375" cy="2981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408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ru-RU" sz="1400" dirty="0" smtClean="0"/>
              <a:t>      </a:t>
            </a:r>
            <a:r>
              <a:rPr lang="ru-RU" sz="1400" b="0" dirty="0" smtClean="0"/>
              <a:t>Мужская </a:t>
            </a:r>
            <a:r>
              <a:rPr lang="ru-RU" sz="1400" b="0" dirty="0"/>
              <a:t>сборная России по биатлону завоевала золото в </a:t>
            </a:r>
            <a:r>
              <a:rPr lang="ru-RU" sz="1400" b="0" dirty="0" smtClean="0"/>
              <a:t>эстафете 4х7,5</a:t>
            </a:r>
            <a:r>
              <a:rPr lang="ru-RU" sz="1400" b="0" dirty="0"/>
              <a:t>. В составе российской команды выступали Алексей Волков, Евгений Устюгов, Дмитрий Малышко и Антон Шипулин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827584" y="692696"/>
            <a:ext cx="3706490" cy="2808312"/>
          </a:xfrm>
          <a:prstGeom prst="rect">
            <a:avLst/>
          </a:prstGeom>
        </p:spPr>
      </p:pic>
      <p:pic>
        <p:nvPicPr>
          <p:cNvPr id="6" name="Объект 5"/>
          <p:cNvPicPr>
            <a:picLocks noGrp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4645024" y="692697"/>
            <a:ext cx="3815407" cy="284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866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ru-RU" sz="1400" dirty="0" smtClean="0"/>
              <a:t>      </a:t>
            </a:r>
            <a:r>
              <a:rPr lang="ru-RU" sz="1400" b="0" dirty="0" err="1"/>
              <a:t>Скелетонист</a:t>
            </a:r>
            <a:r>
              <a:rPr lang="ru-RU" sz="1400" b="0" dirty="0"/>
              <a:t> Александр Третьяков завоевал золото Олимпиады в Сочи с результатом 3 минуты 44,29 секунды. Участник Олимпийских игр в Турине-2006 и Ванкувере-2010. В Ванкувере впервые в истории отечественного скелетона выиграл медаль – бронзу</a:t>
            </a:r>
          </a:p>
        </p:txBody>
      </p:sp>
      <p:pic>
        <p:nvPicPr>
          <p:cNvPr id="7" name="Объект 6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155700" y="1718177"/>
            <a:ext cx="3348038" cy="2107195"/>
          </a:xfrm>
          <a:prstGeom prst="rect">
            <a:avLst/>
          </a:prstGeom>
        </p:spPr>
      </p:pic>
      <p:pic>
        <p:nvPicPr>
          <p:cNvPr id="8" name="Объект 7"/>
          <p:cNvPicPr>
            <a:picLocks noGrp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1595584"/>
            <a:ext cx="3346450" cy="2349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152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87624" y="1844824"/>
            <a:ext cx="3388660" cy="3168352"/>
          </a:xfrm>
        </p:spPr>
        <p:txBody>
          <a:bodyPr/>
          <a:lstStyle/>
          <a:p>
            <a:r>
              <a:rPr lang="ru-RU" dirty="0"/>
              <a:t>Максим </a:t>
            </a:r>
            <a:r>
              <a:rPr lang="ru-RU" dirty="0" err="1"/>
              <a:t>Вылегжанин</a:t>
            </a:r>
            <a:r>
              <a:rPr lang="ru-RU" dirty="0"/>
              <a:t> – обладатель трех серебряных наград Олимпиады. Спортсмен выиграл серебро в масс-старте на 50 км, в лыжной эстафете 4х10 км, командном спринте классическим стилем в составе российской сборной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064601"/>
            <a:ext cx="4016375" cy="422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290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060848"/>
            <a:ext cx="3388660" cy="2664296"/>
          </a:xfrm>
        </p:spPr>
        <p:txBody>
          <a:bodyPr/>
          <a:lstStyle/>
          <a:p>
            <a:r>
              <a:rPr lang="ru-RU" dirty="0"/>
              <a:t>Биатлонистка Ольга </a:t>
            </a:r>
            <a:r>
              <a:rPr lang="ru-RU" dirty="0" err="1"/>
              <a:t>Вилухина</a:t>
            </a:r>
            <a:r>
              <a:rPr lang="ru-RU" dirty="0"/>
              <a:t> выиграла серебряную медаль, заняв второе место в спринтерской гонке. Спортсменка не допустила ни одного промаха на двух огневых рубежах и показала результат 21 минута 26,7 секунды. "Я провела лучшую гонку в карьере", - призналась </a:t>
            </a:r>
            <a:r>
              <a:rPr lang="ru-RU" dirty="0" err="1"/>
              <a:t>Вилухина</a:t>
            </a:r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863161"/>
            <a:ext cx="4016375" cy="263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146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060848"/>
            <a:ext cx="3388660" cy="3168352"/>
          </a:xfrm>
        </p:spPr>
        <p:txBody>
          <a:bodyPr/>
          <a:lstStyle/>
          <a:p>
            <a:r>
              <a:rPr lang="ru-RU" dirty="0"/>
              <a:t> Женская сборная России по биатлону в составе Ольги </a:t>
            </a:r>
            <a:r>
              <a:rPr lang="ru-RU" dirty="0" err="1"/>
              <a:t>Вилухиной</a:t>
            </a:r>
            <a:r>
              <a:rPr lang="ru-RU" dirty="0"/>
              <a:t>, Ольги Зайцевой, Яны Романовой и Екатерины Шумиловой завоевала серебряную медаль в эстафете 4х6 км. Спортсменки преодолели дистанцию за 1 час 10 минут 28,9 секунды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565373"/>
            <a:ext cx="4016375" cy="3227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751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43608" y="2204864"/>
            <a:ext cx="3388660" cy="3144424"/>
          </a:xfrm>
        </p:spPr>
        <p:txBody>
          <a:bodyPr/>
          <a:lstStyle/>
          <a:p>
            <a:r>
              <a:rPr lang="ru-RU" dirty="0"/>
              <a:t>Фигуристы Ксения Столбова и Федор Климов выиграли серебро в соревнованиях спортивных пар. По сумме за короткую и произвольную программу спортсмены набрали 218,68 балла, став вторыми после Татьяны </a:t>
            </a:r>
            <a:r>
              <a:rPr lang="ru-RU" dirty="0" err="1"/>
              <a:t>Волосожар</a:t>
            </a:r>
            <a:r>
              <a:rPr lang="ru-RU" dirty="0"/>
              <a:t> и Максима </a:t>
            </a:r>
            <a:r>
              <a:rPr lang="ru-RU" dirty="0" err="1"/>
              <a:t>Транькова</a:t>
            </a:r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716728"/>
            <a:ext cx="4016375" cy="292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9147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132856"/>
            <a:ext cx="3388660" cy="2232248"/>
          </a:xfrm>
        </p:spPr>
        <p:txBody>
          <a:bodyPr/>
          <a:lstStyle/>
          <a:p>
            <a:r>
              <a:rPr lang="ru-RU" dirty="0"/>
              <a:t>Шорт-</a:t>
            </a:r>
            <a:r>
              <a:rPr lang="ru-RU" dirty="0" err="1"/>
              <a:t>трекист</a:t>
            </a:r>
            <a:r>
              <a:rPr lang="ru-RU" dirty="0"/>
              <a:t> Владимир Григорьев завоевал серебро Олимпиады на дистанции 1000 м. "Мы приходили в российскую команду с разным уровнем подготовки. С Виктором </a:t>
            </a:r>
            <a:r>
              <a:rPr lang="ru-RU" dirty="0" err="1"/>
              <a:t>Аном</a:t>
            </a:r>
            <a:r>
              <a:rPr lang="ru-RU" dirty="0"/>
              <a:t> российская команда стала серьезной силой», - заявил спортсмен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707369"/>
            <a:ext cx="4016375" cy="2943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379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276872"/>
            <a:ext cx="3388660" cy="3360448"/>
          </a:xfrm>
        </p:spPr>
        <p:txBody>
          <a:bodyPr/>
          <a:lstStyle/>
          <a:p>
            <a:r>
              <a:rPr lang="ru-RU" dirty="0"/>
              <a:t> Сборная России завоевала серебро сочинской Олимпиады в мужской лыжной эстафете 4х10 км с результатом 1 час 29 минут 09,3 секунды. В составе российской команды выступили Дмитрий </a:t>
            </a:r>
            <a:r>
              <a:rPr lang="ru-RU" dirty="0" err="1"/>
              <a:t>Япаров</a:t>
            </a:r>
            <a:r>
              <a:rPr lang="ru-RU" dirty="0"/>
              <a:t>, Александр Бессмертных, Александр </a:t>
            </a:r>
            <a:r>
              <a:rPr lang="ru-RU" dirty="0" err="1"/>
              <a:t>Легков</a:t>
            </a:r>
            <a:r>
              <a:rPr lang="ru-RU" dirty="0"/>
              <a:t> и Максим </a:t>
            </a:r>
            <a:r>
              <a:rPr lang="ru-RU" dirty="0" err="1"/>
              <a:t>Вылегжанин</a:t>
            </a:r>
            <a:endParaRPr lang="ru-RU" dirty="0"/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905077"/>
            <a:ext cx="4016375" cy="254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895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276872"/>
            <a:ext cx="3388660" cy="3360448"/>
          </a:xfrm>
        </p:spPr>
        <p:txBody>
          <a:bodyPr/>
          <a:lstStyle/>
          <a:p>
            <a:r>
              <a:rPr lang="ru-RU" dirty="0"/>
              <a:t> Николай Олюнин выиграл серебряную медаль Олимпийских игр в соревнованиях по сноуборд-кроссу. Серебро Олюнина в сноуборд-кроссе - первая медаль для России в данной дисциплине на Олимпиадах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759602"/>
            <a:ext cx="4016375" cy="28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674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1772816"/>
            <a:ext cx="3388660" cy="3864504"/>
          </a:xfrm>
        </p:spPr>
        <p:txBody>
          <a:bodyPr/>
          <a:lstStyle/>
          <a:p>
            <a:r>
              <a:rPr lang="ru-RU" dirty="0"/>
              <a:t> Альберт Демченко выиграл серебро в соревновании саночников. В сумме четырех попыток он показал время 3 минуты 28,002 секунды. Демченко стал самым возрастным медалистом в истории зимних Олимпийских игр. На момент завоевания медали ему было 42 года и 72 дня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21262" y="997744"/>
            <a:ext cx="316230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1681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420888"/>
            <a:ext cx="3388660" cy="3216432"/>
          </a:xfrm>
        </p:spPr>
        <p:txBody>
          <a:bodyPr/>
          <a:lstStyle/>
          <a:p>
            <a:r>
              <a:rPr lang="ru-RU" dirty="0"/>
              <a:t> Сборная России по санному спорту в составе одиночек Татьяны Ивановой и Альберта Демченко и пары Александр Денисьев/Владислав Антонов завоевала серебряную медаль в эстафете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748565"/>
            <a:ext cx="4016375" cy="286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703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204864"/>
            <a:ext cx="3388660" cy="3432456"/>
          </a:xfrm>
        </p:spPr>
        <p:txBody>
          <a:bodyPr/>
          <a:lstStyle/>
          <a:p>
            <a:r>
              <a:rPr lang="ru-RU" dirty="0"/>
              <a:t>Конькобежка Ольга </a:t>
            </a:r>
            <a:r>
              <a:rPr lang="ru-RU" dirty="0" err="1"/>
              <a:t>Фаткулина</a:t>
            </a:r>
            <a:r>
              <a:rPr lang="ru-RU" dirty="0"/>
              <a:t> завоевала серебро на дистанции 500 м, установив при этом личный рекорд. "Не скажу, что серебро - это предел всего. Это лишь шаг к мечте выиграть золотую медаль", - сказала </a:t>
            </a:r>
            <a:r>
              <a:rPr lang="ru-RU" dirty="0" err="1"/>
              <a:t>Фаткулина</a:t>
            </a:r>
            <a:r>
              <a:rPr lang="ru-RU" dirty="0"/>
              <a:t> после соревнований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766143"/>
            <a:ext cx="4016375" cy="282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133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71600" y="2276872"/>
            <a:ext cx="3388660" cy="2139518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dirty="0" err="1"/>
              <a:t>Скелетонистка</a:t>
            </a:r>
            <a:r>
              <a:rPr lang="ru-RU" dirty="0"/>
              <a:t> Елена Никитина завоевала бронзовую медаль на Олимпийских играх в Сочи. По сумме четырех заездов спортсменка показала результат - 3 минуты 54,30 секунды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830362"/>
            <a:ext cx="4016375" cy="26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289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132856"/>
            <a:ext cx="3388660" cy="3504464"/>
          </a:xfrm>
        </p:spPr>
        <p:txBody>
          <a:bodyPr/>
          <a:lstStyle/>
          <a:p>
            <a:r>
              <a:rPr lang="ru-RU" dirty="0"/>
              <a:t>Фигуристы Елена Ильиных и Никита </a:t>
            </a:r>
            <a:r>
              <a:rPr lang="ru-RU" dirty="0" err="1"/>
              <a:t>Кацалапов</a:t>
            </a:r>
            <a:r>
              <a:rPr lang="ru-RU" dirty="0"/>
              <a:t> завоевали бронзовую медаль в соревнованиях танцевальных дуэтов. По итогам короткой и произвольной программ россияне набрали 183,48 балла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787517"/>
            <a:ext cx="4016375" cy="278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318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204864"/>
            <a:ext cx="3388660" cy="3432456"/>
          </a:xfrm>
        </p:spPr>
        <p:txBody>
          <a:bodyPr/>
          <a:lstStyle/>
          <a:p>
            <a:r>
              <a:rPr lang="ru-RU" dirty="0" err="1"/>
              <a:t>Фристайлист</a:t>
            </a:r>
            <a:r>
              <a:rPr lang="ru-RU" dirty="0"/>
              <a:t> Александр </a:t>
            </a:r>
            <a:r>
              <a:rPr lang="ru-RU" dirty="0" err="1"/>
              <a:t>Смышляев</a:t>
            </a:r>
            <a:r>
              <a:rPr lang="ru-RU" dirty="0"/>
              <a:t> завоевал бронзовую медаль в могуле, набрав 24,34 балла. Бронза Александра </a:t>
            </a:r>
            <a:r>
              <a:rPr lang="ru-RU" dirty="0" err="1"/>
              <a:t>Смышляева</a:t>
            </a:r>
            <a:r>
              <a:rPr lang="ru-RU" dirty="0"/>
              <a:t> стала первой медалью россиян в могуле за последние 20 лет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814355"/>
            <a:ext cx="4016375" cy="272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885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060848"/>
            <a:ext cx="3388660" cy="3576472"/>
          </a:xfrm>
        </p:spPr>
        <p:txBody>
          <a:bodyPr/>
          <a:lstStyle/>
          <a:p>
            <a:r>
              <a:rPr lang="ru-RU" dirty="0"/>
              <a:t> Биатлонист Евгений </a:t>
            </a:r>
            <a:r>
              <a:rPr lang="ru-RU" dirty="0" err="1"/>
              <a:t>Гараничев</a:t>
            </a:r>
            <a:r>
              <a:rPr lang="ru-RU" dirty="0"/>
              <a:t> завоевал бронзовую медаль в индивидуальной гонке. Спортсмен стартовал под первым номером. Впервые в истории Олимпийских игр спортсмен, стартовавший в гонках с раздельным стартом под первым номером, выиграл медаль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542403"/>
            <a:ext cx="4016375" cy="327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426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1772816"/>
            <a:ext cx="3388660" cy="3864504"/>
          </a:xfrm>
        </p:spPr>
        <p:txBody>
          <a:bodyPr>
            <a:normAutofit/>
          </a:bodyPr>
          <a:lstStyle/>
          <a:p>
            <a:r>
              <a:rPr lang="ru-RU" dirty="0" err="1"/>
              <a:t>Сноубордистка</a:t>
            </a:r>
            <a:r>
              <a:rPr lang="ru-RU" dirty="0"/>
              <a:t> Алена </a:t>
            </a:r>
            <a:r>
              <a:rPr lang="ru-RU" dirty="0" err="1"/>
              <a:t>Заварзина</a:t>
            </a:r>
            <a:r>
              <a:rPr lang="ru-RU" dirty="0"/>
              <a:t> завоевала бронзу в параллельном гигантском слаломе. Супруги Виктор </a:t>
            </a:r>
            <a:r>
              <a:rPr lang="ru-RU" dirty="0" err="1"/>
              <a:t>Вайлд</a:t>
            </a:r>
            <a:r>
              <a:rPr lang="ru-RU" dirty="0"/>
              <a:t> и Алена </a:t>
            </a:r>
            <a:r>
              <a:rPr lang="ru-RU" dirty="0" err="1"/>
              <a:t>Заварзина</a:t>
            </a:r>
            <a:r>
              <a:rPr lang="ru-RU" dirty="0"/>
              <a:t> стали второй семейной парой в истории зимних Игр, выигравшей медали в одной дисциплине на одной Олимпиаде. Спортсменка рассказала, что золото Виктора </a:t>
            </a:r>
            <a:r>
              <a:rPr lang="ru-RU" dirty="0" err="1"/>
              <a:t>Вайлда</a:t>
            </a:r>
            <a:r>
              <a:rPr lang="ru-RU" dirty="0"/>
              <a:t> в параллельном гигантском слаломе значит для нее больше, чем собственная бронзовая медаль в этом виде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73637" y="997744"/>
            <a:ext cx="325755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961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492896"/>
            <a:ext cx="3388660" cy="3144424"/>
          </a:xfrm>
        </p:spPr>
        <p:txBody>
          <a:bodyPr/>
          <a:lstStyle/>
          <a:p>
            <a:r>
              <a:rPr lang="ru-RU" dirty="0"/>
              <a:t>Конькобежки Ольга Граф, Екатерина </a:t>
            </a:r>
            <a:r>
              <a:rPr lang="ru-RU" dirty="0" err="1"/>
              <a:t>Лобышева</a:t>
            </a:r>
            <a:r>
              <a:rPr lang="ru-RU" dirty="0"/>
              <a:t>, Юлия Скокова, Екатерина Шихова выиграли бронзовые медали Олимпиады в Сочи в командной гонке, показав время 2 минуты 59,73 секунды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94225" y="1840177"/>
            <a:ext cx="4016375" cy="267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25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765" y="2060848"/>
            <a:ext cx="3388660" cy="3576472"/>
          </a:xfrm>
        </p:spPr>
        <p:txBody>
          <a:bodyPr/>
          <a:lstStyle/>
          <a:p>
            <a:r>
              <a:rPr lang="ru-RU" dirty="0"/>
              <a:t> Илья Черноусов выиграл бронзу Олимпийских игр в масс-старте. Лыжники Александр </a:t>
            </a:r>
            <a:r>
              <a:rPr lang="ru-RU" dirty="0" err="1"/>
              <a:t>Легков</a:t>
            </a:r>
            <a:r>
              <a:rPr lang="ru-RU" dirty="0"/>
              <a:t> и Максим </a:t>
            </a:r>
            <a:r>
              <a:rPr lang="ru-RU" dirty="0" err="1"/>
              <a:t>Вылегжанин</a:t>
            </a:r>
            <a:r>
              <a:rPr lang="ru-RU" dirty="0"/>
              <a:t> завоевали золото и серебро, заняв весь пьедестал на Олимпиаде.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26025" y="997744"/>
            <a:ext cx="3152775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368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b="0" dirty="0">
                <a:latin typeface="Times New Roman" pitchFamily="18" charset="0"/>
                <a:cs typeface="Times New Roman" pitchFamily="18" charset="0"/>
              </a:rPr>
              <a:t>Конькобежка Ольга Граф заняла третье место на дистанции 3000 м. Выиграв бронзу, Ольга Граф принесла первую медаль олимпийской сборной России на Играх в Сочи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sz="quarter" idx="13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528632"/>
            <a:ext cx="3346450" cy="1881448"/>
          </a:xfrm>
          <a:prstGeom prst="rect">
            <a:avLst/>
          </a:prstGeom>
        </p:spPr>
      </p:pic>
      <p:pic>
        <p:nvPicPr>
          <p:cNvPr id="6" name="Объект 5"/>
          <p:cNvPicPr>
            <a:picLocks noGrp="1"/>
          </p:cNvPicPr>
          <p:nvPr>
            <p:ph sz="quarter" idx="1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1442957"/>
            <a:ext cx="3346450" cy="205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069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5" y="1412776"/>
            <a:ext cx="6912767" cy="2952328"/>
          </a:xfrm>
        </p:spPr>
        <p:txBody>
          <a:bodyPr/>
          <a:lstStyle/>
          <a:p>
            <a:pPr algn="ctr">
              <a:buNone/>
            </a:pPr>
            <a:r>
              <a:rPr lang="ru-RU" sz="7200" dirty="0" smtClean="0">
                <a:solidFill>
                  <a:srgbClr val="FF0000"/>
                </a:solidFill>
              </a:rPr>
              <a:t>Спасибо </a:t>
            </a:r>
            <a:br>
              <a:rPr lang="ru-RU" sz="7200" dirty="0" smtClean="0">
                <a:solidFill>
                  <a:srgbClr val="FF0000"/>
                </a:solidFill>
              </a:rPr>
            </a:br>
            <a:r>
              <a:rPr lang="ru-RU" sz="7200" dirty="0" smtClean="0">
                <a:solidFill>
                  <a:srgbClr val="FF0000"/>
                </a:solidFill>
              </a:rPr>
              <a:t>за внимание!</a:t>
            </a:r>
            <a:endParaRPr lang="ru-RU" sz="7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1045</Words>
  <Application>Microsoft Office PowerPoint</Application>
  <PresentationFormat>Экран (4:3)</PresentationFormat>
  <Paragraphs>40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Воздушный поток</vt:lpstr>
      <vt:lpstr>Страна рекордов: все российские медалисты Олимпийских игр в Сочи</vt:lpstr>
      <vt:lpstr>ЗОЛОТЫЕ  МЕДАЛИ </vt:lpstr>
      <vt:lpstr>СЕРЕБРЯНЫЕ МЕДАЛИ </vt:lpstr>
      <vt:lpstr>  БРОНЗОВЫЕ МЕДАЛИ 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      Мужская сборная России по биатлону завоевала золото в эстафете 4х7,5. В составе российской команды выступали Алексей Волков, Евгений Устюгов, Дмитрий Малышко и Антон Шипулин</vt:lpstr>
      <vt:lpstr>      Скелетонист Александр Третьяков завоевал золото Олимпиады в Сочи с результатом 3 минуты 44,29 секунды. Участник Олимпийских игр в Турине-2006 и Ванкувере-2010. В Ванкувере впервые в истории отечественного скелетона выиграл медаль – бронзу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       Конькобежка Ольга Граф заняла третье место на дистанции 3000 м. Выиграв бронзу, Ольга Граф принесла первую медаль олимпийской сборной России на Играх в Сочи</vt:lpstr>
      <vt:lpstr>Спасибо  за внимание!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Страна рекордов: все российские медалисты Олимпийских игр в Сочи</dc:title>
  <dc:creator>Пользователь Windows</dc:creator>
  <cp:lastModifiedBy>Учитель</cp:lastModifiedBy>
  <cp:revision>9</cp:revision>
  <dcterms:created xsi:type="dcterms:W3CDTF">2014-02-23T15:56:13Z</dcterms:created>
  <dcterms:modified xsi:type="dcterms:W3CDTF">2005-12-31T21:57:44Z</dcterms:modified>
</cp:coreProperties>
</file>