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71" r:id="rId3"/>
    <p:sldId id="272" r:id="rId4"/>
    <p:sldId id="273" r:id="rId5"/>
    <p:sldId id="274" r:id="rId6"/>
    <p:sldId id="276" r:id="rId7"/>
    <p:sldId id="277" r:id="rId8"/>
    <p:sldId id="257" r:id="rId9"/>
    <p:sldId id="258" r:id="rId10"/>
    <p:sldId id="259" r:id="rId11"/>
    <p:sldId id="266" r:id="rId12"/>
    <p:sldId id="267" r:id="rId13"/>
    <p:sldId id="268" r:id="rId14"/>
    <p:sldId id="269" r:id="rId15"/>
    <p:sldId id="260" r:id="rId16"/>
    <p:sldId id="261" r:id="rId17"/>
    <p:sldId id="275" r:id="rId18"/>
    <p:sldId id="270" r:id="rId19"/>
    <p:sldId id="262" r:id="rId20"/>
    <p:sldId id="263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51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3B32C-8A52-47E3-ADBC-B689087922C7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AB83F-3DE7-43E1-8377-105F4FEC6DD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3B32C-8A52-47E3-ADBC-B689087922C7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AB83F-3DE7-43E1-8377-105F4FEC6D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3B32C-8A52-47E3-ADBC-B689087922C7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AB83F-3DE7-43E1-8377-105F4FEC6DD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3B32C-8A52-47E3-ADBC-B689087922C7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AB83F-3DE7-43E1-8377-105F4FEC6D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3B32C-8A52-47E3-ADBC-B689087922C7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AB83F-3DE7-43E1-8377-105F4FEC6DD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3B32C-8A52-47E3-ADBC-B689087922C7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AB83F-3DE7-43E1-8377-105F4FEC6D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3B32C-8A52-47E3-ADBC-B689087922C7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AB83F-3DE7-43E1-8377-105F4FEC6D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3B32C-8A52-47E3-ADBC-B689087922C7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AB83F-3DE7-43E1-8377-105F4FEC6DD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3B32C-8A52-47E3-ADBC-B689087922C7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AB83F-3DE7-43E1-8377-105F4FEC6D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3B32C-8A52-47E3-ADBC-B689087922C7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AB83F-3DE7-43E1-8377-105F4FEC6D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3B32C-8A52-47E3-ADBC-B689087922C7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AB83F-3DE7-43E1-8377-105F4FEC6D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053B32C-8A52-47E3-ADBC-B689087922C7}" type="datetimeFigureOut">
              <a:rPr lang="ru-RU" smtClean="0"/>
              <a:pPr/>
              <a:t>06.02.2015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5FAB83F-3DE7-43E1-8377-105F4FEC6DD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7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Виды спорта Сочи 2014</a:t>
            </a:r>
            <a:endParaRPr lang="ru-RU" sz="7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958166" cy="1752600"/>
          </a:xfrm>
        </p:spPr>
        <p:txBody>
          <a:bodyPr>
            <a:normAutofit/>
          </a:bodyPr>
          <a:lstStyle/>
          <a:p>
            <a:pPr algn="r"/>
            <a:r>
              <a:rPr lang="ru-RU" sz="1800" dirty="0" smtClean="0"/>
              <a:t>Презентацию выполнила </a:t>
            </a:r>
          </a:p>
          <a:p>
            <a:pPr algn="r"/>
            <a:r>
              <a:rPr lang="ru-RU" sz="1800" dirty="0" smtClean="0"/>
              <a:t>учитель начальных классов </a:t>
            </a:r>
          </a:p>
          <a:p>
            <a:pPr algn="r"/>
            <a:r>
              <a:rPr lang="ru-RU" sz="1800" dirty="0" smtClean="0"/>
              <a:t>МКОУ </a:t>
            </a:r>
            <a:r>
              <a:rPr lang="ru-RU" sz="1800" dirty="0" err="1" smtClean="0"/>
              <a:t>Бабковской</a:t>
            </a:r>
            <a:r>
              <a:rPr lang="ru-RU" sz="1800" dirty="0" smtClean="0"/>
              <a:t> ООШ </a:t>
            </a:r>
          </a:p>
          <a:p>
            <a:pPr algn="r"/>
            <a:r>
              <a:rPr lang="ru-RU" sz="1800" dirty="0" smtClean="0"/>
              <a:t>Степанова Елена Николаевна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537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Лыжный спорт 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включает в себя лыжные гонки на различные дистанции, прыжки с трамплина, двоеборье (гонка и прыжки), горнолыжный спорт, а также сноуборд. Он зародился в Норвегии в XVIII веке.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15816" y="908720"/>
            <a:ext cx="5832648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226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Прыжки на лыжах с трамплина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2915816" y="908720"/>
            <a:ext cx="5832647" cy="540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14876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Полётная фаза прыжка V стилем</a:t>
            </a:r>
            <a:r>
              <a:rPr lang="ru-RU" dirty="0">
                <a:solidFill>
                  <a:srgbClr val="0070C0"/>
                </a:solidFill>
              </a:rPr>
              <a:t/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6" name="Рисунок 5"/>
          <p:cNvPicPr>
            <a:picLocks noGrp="1"/>
          </p:cNvPicPr>
          <p:nvPr>
            <p:ph type="pic" idx="1"/>
          </p:nvPr>
        </p:nvPicPr>
        <p:blipFill>
          <a:blip r:embed="rId2"/>
          <a:srcRect l="14386" r="1438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0271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Приземление и 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телемарк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/>
          <p:cNvPicPr>
            <a:picLocks noGrp="1"/>
          </p:cNvPicPr>
          <p:nvPr>
            <p:ph type="pic" idx="1"/>
          </p:nvPr>
        </p:nvPicPr>
        <p:blipFill>
          <a:blip r:embed="rId2"/>
          <a:srcRect l="14313" r="1431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1733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Биатлон 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— зимний олимпийский вид спорта, сочетающий лыжную гонку со стрельбой из винтовки. 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2915816" y="908720"/>
            <a:ext cx="5760639" cy="547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0431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Grp="1"/>
          </p:cNvPicPr>
          <p:nvPr>
            <p:ph type="pic" idx="1"/>
          </p:nvPr>
        </p:nvPicPr>
        <p:blipFill>
          <a:blip r:embed="rId2"/>
          <a:srcRect l="14152" r="1415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Биатлон наиболее популярен в Германии, России, Австрии, Норвегии, Франции и Швеции. </a:t>
            </a:r>
          </a:p>
        </p:txBody>
      </p:sp>
    </p:spTree>
    <p:extLst>
      <p:ext uri="{BB962C8B-B14F-4D97-AF65-F5344CB8AC3E}">
        <p14:creationId xmlns:p14="http://schemas.microsoft.com/office/powerpoint/2010/main" xmlns="" val="403463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Grp="1"/>
          </p:cNvPicPr>
          <p:nvPr>
            <p:ph type="pic" idx="1"/>
          </p:nvPr>
        </p:nvPicPr>
        <p:blipFill>
          <a:blip r:embed="rId2"/>
          <a:srcRect t="15061" b="15061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Бобслей -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зимний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олимпийский вид спорта, представляющий собой скоростной спуск с гор по специально оборудованным ледовым трассам на управляемых санях — бобах.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9006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Grp="1"/>
          </p:cNvPicPr>
          <p:nvPr>
            <p:ph type="pic" idx="1"/>
          </p:nvPr>
        </p:nvPicPr>
        <p:blipFill>
          <a:blip r:embed="rId2"/>
          <a:srcRect l="7497" r="7497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Сани </a:t>
            </a:r>
            <a:r>
              <a:rPr lang="ru-RU" sz="4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— «боб» </a:t>
            </a:r>
          </a:p>
        </p:txBody>
      </p:sp>
    </p:spTree>
    <p:extLst>
      <p:ext uri="{BB962C8B-B14F-4D97-AF65-F5344CB8AC3E}">
        <p14:creationId xmlns:p14="http://schemas.microsoft.com/office/powerpoint/2010/main" xmlns="" val="127201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                                   </a:t>
            </a:r>
            <a:r>
              <a:rPr lang="ru-RU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Скелетон</a:t>
            </a:r>
            <a:endParaRPr lang="ru-RU" sz="4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Grp="1"/>
          </p:cNvPicPr>
          <p:nvPr>
            <p:ph type="pic" idx="1"/>
          </p:nvPr>
        </p:nvPicPr>
        <p:blipFill>
          <a:blip r:embed="rId2"/>
          <a:srcRect l="14013" r="1401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зимний олимпийский вид спорта, представляющий собой спуск по ледяному жёлобу на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двухполозьевых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санях на укрепленной раме, победитель которого определяется по сумме двух или четырех заездов.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8694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Санный спорт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впервые был включён в программу зимних Олимпийских игр в 1964 году, став своеобразной заменой исключённому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скелетону.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2771800" y="620688"/>
            <a:ext cx="6048672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5855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Старт 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саночника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Санный спорт — это соревнования в скоростном спуске на одноместных или двухместных санях по заранее подготовленной трассе. Спортсмены располагаются на санях на спине, ногами вперед. Управление санями производится при помощи изменения положения тела.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/>
              <a:t> </a:t>
            </a:r>
            <a:endParaRPr lang="ru-RU" dirty="0"/>
          </a:p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2843808" y="836712"/>
            <a:ext cx="5904656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1967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Grp="1"/>
          </p:cNvPicPr>
          <p:nvPr>
            <p:ph type="pic" idx="1"/>
          </p:nvPr>
        </p:nvPicPr>
        <p:blipFill>
          <a:blip r:embed="rId2"/>
          <a:srcRect l="9644" r="9644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387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Конькобежный спорт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6" name="Рисунок 5"/>
          <p:cNvPicPr>
            <a:picLocks noGrp="1"/>
          </p:cNvPicPr>
          <p:nvPr>
            <p:ph type="pic" idx="1"/>
          </p:nvPr>
        </p:nvPicPr>
        <p:blipFill>
          <a:blip r:embed="rId2"/>
          <a:srcRect l="7563" r="756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— один из старейших видов спорта.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2378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Шорт </a:t>
            </a:r>
            <a:r>
              <a:rPr lang="en-US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трек</a:t>
            </a:r>
          </a:p>
        </p:txBody>
      </p:sp>
      <p:pic>
        <p:nvPicPr>
          <p:cNvPr id="5" name="Рисунок 4"/>
          <p:cNvPicPr>
            <a:picLocks noGrp="1"/>
          </p:cNvPicPr>
          <p:nvPr>
            <p:ph type="pic" idx="1"/>
          </p:nvPr>
        </p:nvPicPr>
        <p:blipFill>
          <a:blip r:embed="rId2"/>
          <a:srcRect l="9751" r="9751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скоростной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бег на коньках на короткой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дорожке.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64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Grp="1"/>
          </p:cNvPicPr>
          <p:nvPr>
            <p:ph type="pic" idx="1"/>
          </p:nvPr>
        </p:nvPicPr>
        <p:blipFill>
          <a:blip r:embed="rId2"/>
          <a:srcRect l="14386" r="1438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 соревнованиях несколько спортсменов (как правило 4—8: чем больше дистанция, тем больше спортсменов в забеге) одновременно катаются по овальной ледовой дорожке длиной 111,12 м.</a:t>
            </a:r>
          </a:p>
        </p:txBody>
      </p:sp>
    </p:spTree>
    <p:extLst>
      <p:ext uri="{BB962C8B-B14F-4D97-AF65-F5344CB8AC3E}">
        <p14:creationId xmlns:p14="http://schemas.microsoft.com/office/powerpoint/2010/main" xmlns="" val="405049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Хоккей с шайбой 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— командная спортивная игра на льду, разновидность хоккея, заключающаяся в противоборстве двух команд на коньках, которые, передавая шайбу клюшками на ледяном корте, стремятся забросить её наибольшее количество раз в ворота соперника и не пропустить в свои. Побеждает команда, забросившая наибольшее количество шайб в ворота соперника.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2915816" y="908720"/>
            <a:ext cx="5760639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9699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Фигурное  катание 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2915816" y="908720"/>
            <a:ext cx="5760640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8503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Кёрлинг</a:t>
            </a:r>
          </a:p>
        </p:txBody>
      </p:sp>
      <p:pic>
        <p:nvPicPr>
          <p:cNvPr id="5" name="Рисунок 4"/>
          <p:cNvPicPr>
            <a:picLocks noGrp="1"/>
          </p:cNvPicPr>
          <p:nvPr>
            <p:ph type="pic" idx="1"/>
          </p:nvPr>
        </p:nvPicPr>
        <p:blipFill>
          <a:blip r:embed="rId2"/>
          <a:srcRect l="9656" r="965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командная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спортивная игра на ледяной площадке.</a:t>
            </a:r>
          </a:p>
        </p:txBody>
      </p:sp>
    </p:spTree>
    <p:extLst>
      <p:ext uri="{BB962C8B-B14F-4D97-AF65-F5344CB8AC3E}">
        <p14:creationId xmlns:p14="http://schemas.microsoft.com/office/powerpoint/2010/main" xmlns="" val="287899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Grp="1"/>
          </p:cNvPicPr>
          <p:nvPr>
            <p:ph type="pic" idx="1"/>
          </p:nvPr>
        </p:nvPicPr>
        <p:blipFill>
          <a:blip r:embed="rId2"/>
          <a:srcRect l="5145" r="5145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Участники двух команд поочерёдно пускают по льду специальные тяжёлые гранитные снаряды («камни») в сторону размеченной на льду мишени («дома»).</a:t>
            </a:r>
          </a:p>
        </p:txBody>
      </p:sp>
    </p:spTree>
    <p:extLst>
      <p:ext uri="{BB962C8B-B14F-4D97-AF65-F5344CB8AC3E}">
        <p14:creationId xmlns:p14="http://schemas.microsoft.com/office/powerpoint/2010/main" xmlns="" val="303813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49</TotalTime>
  <Words>357</Words>
  <Application>Microsoft Office PowerPoint</Application>
  <PresentationFormat>Экран (4:3)</PresentationFormat>
  <Paragraphs>33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Ясность</vt:lpstr>
      <vt:lpstr>Виды спорта Сочи 2014</vt:lpstr>
      <vt:lpstr>Лыжный спорт </vt:lpstr>
      <vt:lpstr>Прыжки на лыжах с трамплина </vt:lpstr>
      <vt:lpstr>Полётная фаза прыжка V стилем </vt:lpstr>
      <vt:lpstr>Приземление и телемарк </vt:lpstr>
      <vt:lpstr>Биатлон </vt:lpstr>
      <vt:lpstr>Слайд 7</vt:lpstr>
      <vt:lpstr>Слайд 8</vt:lpstr>
      <vt:lpstr>Слайд 9</vt:lpstr>
      <vt:lpstr>                                    Скелетон</vt:lpstr>
      <vt:lpstr>Санный спорт</vt:lpstr>
      <vt:lpstr>      Старт саночника </vt:lpstr>
      <vt:lpstr>Слайд 13</vt:lpstr>
      <vt:lpstr>Конькобежный спорт </vt:lpstr>
      <vt:lpstr>         Шорт - трек</vt:lpstr>
      <vt:lpstr>Слайд 16</vt:lpstr>
      <vt:lpstr>Хоккей с шайбой </vt:lpstr>
      <vt:lpstr>Фигурное  катание  </vt:lpstr>
      <vt:lpstr>Кёрлинг</vt:lpstr>
      <vt:lpstr>Слайд 20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Виды спорта Сочи 2014</dc:title>
  <dc:creator>Alexandr</dc:creator>
  <cp:lastModifiedBy>123</cp:lastModifiedBy>
  <cp:revision>6</cp:revision>
  <dcterms:created xsi:type="dcterms:W3CDTF">2013-02-20T17:12:18Z</dcterms:created>
  <dcterms:modified xsi:type="dcterms:W3CDTF">2015-02-06T10:27:14Z</dcterms:modified>
</cp:coreProperties>
</file>