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82" autoAdjust="0"/>
    <p:restoredTop sz="94707" autoAdjust="0"/>
  </p:normalViewPr>
  <p:slideViewPr>
    <p:cSldViewPr>
      <p:cViewPr varScale="1">
        <p:scale>
          <a:sx n="65" d="100"/>
          <a:sy n="65" d="100"/>
        </p:scale>
        <p:origin x="-151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09FFE67-7CC0-49D6-B01F-8D5DACE347BB}" type="datetimeFigureOut">
              <a:rPr lang="ru-RU" smtClean="0"/>
              <a:t>08.02.2017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21E42BA1-98BB-42AB-981F-081B3587D18E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7"/>
            <a:ext cx="7772400" cy="1728191"/>
          </a:xfrm>
        </p:spPr>
        <p:txBody>
          <a:bodyPr/>
          <a:lstStyle/>
          <a:p>
            <a:r>
              <a:rPr lang="ru-RU" dirty="0" smtClean="0">
                <a:solidFill>
                  <a:schemeClr val="accent1"/>
                </a:solidFill>
              </a:rPr>
              <a:t>Внеклассное мероприятие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64904"/>
            <a:ext cx="6400800" cy="3073896"/>
          </a:xfrm>
        </p:spPr>
        <p:txBody>
          <a:bodyPr>
            <a:noAutofit/>
          </a:bodyPr>
          <a:lstStyle/>
          <a:p>
            <a:endParaRPr lang="ru-RU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18599" y="3068960"/>
            <a:ext cx="590680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ПОГОВОРИМ О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КУЛЬТУРЕ РЕЧИ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9"/>
            <a:ext cx="8664624" cy="6192688"/>
          </a:xfr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lide_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8712968" cy="6194127"/>
          </a:xfr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Задание 1. О чем шла речь в этой сценке?</a:t>
            </a:r>
            <a:endParaRPr lang="ru-RU" sz="2400" dirty="0"/>
          </a:p>
        </p:txBody>
      </p:sp>
      <p:pic>
        <p:nvPicPr>
          <p:cNvPr id="4" name="Содержимое 3" descr="1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700808"/>
            <a:ext cx="8424936" cy="4896543"/>
          </a:xfrm>
        </p:spPr>
      </p:pic>
    </p:spTree>
  </p:cSld>
  <p:clrMapOvr>
    <a:masterClrMapping/>
  </p:clrMapOvr>
  <p:transition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504056"/>
          </a:xfrm>
        </p:spPr>
        <p:txBody>
          <a:bodyPr>
            <a:noAutofit/>
          </a:bodyPr>
          <a:lstStyle/>
          <a:p>
            <a:r>
              <a:rPr lang="ru-RU" sz="2400" dirty="0" smtClean="0"/>
              <a:t>Задание 2.</a:t>
            </a:r>
            <a:br>
              <a:rPr lang="ru-RU" sz="2400" dirty="0" smtClean="0"/>
            </a:br>
            <a:r>
              <a:rPr lang="ru-RU" sz="2400" dirty="0" smtClean="0"/>
              <a:t>Найдите </a:t>
            </a:r>
            <a:r>
              <a:rPr lang="ru-RU" sz="2400" dirty="0" smtClean="0"/>
              <a:t>орфоэпическую ошибку в русском произношении слов, исправьте ее.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916832"/>
            <a:ext cx="8784976" cy="4537976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r>
              <a:rPr lang="ru-RU" sz="2400" dirty="0" err="1" smtClean="0"/>
              <a:t>Обжоры</a:t>
            </a:r>
            <a:r>
              <a:rPr lang="ru-RU" sz="2400" dirty="0" smtClean="0"/>
              <a:t>  </a:t>
            </a:r>
            <a:r>
              <a:rPr lang="ru-RU" sz="2400" dirty="0" smtClean="0"/>
              <a:t>и гурманы, с</a:t>
            </a:r>
            <a:r>
              <a:rPr lang="ru-RU" sz="2400" dirty="0" smtClean="0"/>
              <a:t>тряпухи</a:t>
            </a:r>
            <a:r>
              <a:rPr lang="ru-RU" sz="2400" dirty="0" smtClean="0"/>
              <a:t>, повара</a:t>
            </a:r>
            <a:r>
              <a:rPr lang="ru-RU" sz="2400" dirty="0" smtClean="0"/>
              <a:t>!                            </a:t>
            </a:r>
            <a:r>
              <a:rPr lang="ru-RU" sz="2400" dirty="0" smtClean="0"/>
              <a:t>Скорей к телеэкранам, </a:t>
            </a:r>
            <a:r>
              <a:rPr lang="ru-RU" sz="2400" dirty="0" smtClean="0"/>
              <a:t>вот-вот</a:t>
            </a:r>
            <a:r>
              <a:rPr lang="ru-RU" sz="2400" dirty="0" smtClean="0"/>
              <a:t>, сейчас пора! Любители азарта, </a:t>
            </a:r>
            <a:r>
              <a:rPr lang="ru-RU" sz="2400" dirty="0" smtClean="0"/>
              <a:t>лихие </a:t>
            </a:r>
            <a:r>
              <a:rPr lang="ru-RU" sz="2400" dirty="0" smtClean="0"/>
              <a:t>конкурсанты, </a:t>
            </a:r>
            <a:r>
              <a:rPr lang="ru-RU" sz="2400" dirty="0" smtClean="0"/>
              <a:t>                            Откройте </a:t>
            </a:r>
            <a:r>
              <a:rPr lang="ru-RU" sz="2400" dirty="0" smtClean="0"/>
              <a:t>с нами вместе </a:t>
            </a:r>
            <a:r>
              <a:rPr lang="ru-RU" sz="2400" dirty="0" smtClean="0"/>
              <a:t>кухонные </a:t>
            </a:r>
            <a:r>
              <a:rPr lang="ru-RU" sz="2400" dirty="0" smtClean="0"/>
              <a:t>таланты</a:t>
            </a:r>
            <a:r>
              <a:rPr lang="ru-RU" sz="2400" dirty="0" smtClean="0"/>
              <a:t>.                           </a:t>
            </a:r>
            <a:r>
              <a:rPr lang="ru-RU" sz="2400" dirty="0" smtClean="0"/>
              <a:t>Всех, кто любит вкусно есть, </a:t>
            </a:r>
            <a:r>
              <a:rPr lang="ru-RU" sz="2400" dirty="0" smtClean="0"/>
              <a:t>                                                                                   И </a:t>
            </a:r>
            <a:r>
              <a:rPr lang="ru-RU" sz="2400" dirty="0" smtClean="0"/>
              <a:t>всех, кто держит стан</a:t>
            </a:r>
            <a:r>
              <a:rPr lang="ru-RU" sz="2400" dirty="0" smtClean="0"/>
              <a:t>,                                                     </a:t>
            </a:r>
            <a:r>
              <a:rPr lang="ru-RU" sz="2400" dirty="0" smtClean="0"/>
              <a:t>Приветствует сегодня здесь </a:t>
            </a:r>
            <a:r>
              <a:rPr lang="ru-RU" sz="2400" dirty="0" smtClean="0"/>
              <a:t>веселый </a:t>
            </a:r>
            <a:r>
              <a:rPr lang="ru-RU" sz="2400" dirty="0" err="1" smtClean="0"/>
              <a:t>телекулинар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i="1" dirty="0" smtClean="0"/>
              <a:t>Задание 3</a:t>
            </a:r>
            <a:r>
              <a:rPr lang="ru-RU" sz="2400" b="1" i="1" dirty="0" smtClean="0"/>
              <a:t>.                                       </a:t>
            </a:r>
            <a:br>
              <a:rPr lang="ru-RU" sz="2400" b="1" i="1" dirty="0" smtClean="0"/>
            </a:br>
            <a:r>
              <a:rPr lang="ru-RU" sz="2400" dirty="0" smtClean="0"/>
              <a:t> </a:t>
            </a:r>
            <a:r>
              <a:rPr lang="ru-RU" sz="2400" b="1" i="1" dirty="0" smtClean="0"/>
              <a:t>Устраните речевые ошибки. Объясните свой выбор слов.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882808"/>
            <a:ext cx="9144000" cy="4572000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 smtClean="0"/>
              <a:t>) Поэт стоял у источников новой поэзии.                                                </a:t>
            </a:r>
            <a:br>
              <a:rPr lang="ru-RU" dirty="0" smtClean="0"/>
            </a:br>
            <a:r>
              <a:rPr lang="ru-RU" dirty="0" smtClean="0"/>
              <a:t>2) Онегин вел праздничный образ жизни.                                                  </a:t>
            </a:r>
            <a:br>
              <a:rPr lang="ru-RU" dirty="0" smtClean="0"/>
            </a:br>
            <a:r>
              <a:rPr lang="ru-RU" dirty="0" smtClean="0"/>
              <a:t>3) Горькому наиболее удачно удалось изобразить образ рабочего.         </a:t>
            </a:r>
            <a:br>
              <a:rPr lang="ru-RU" dirty="0" smtClean="0"/>
            </a:br>
            <a:r>
              <a:rPr lang="ru-RU" dirty="0" smtClean="0"/>
              <a:t>4) Его идеалы были прогрессивными и передовыми.</a:t>
            </a: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Песня, посвященная слову-паразиту  «как бы»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Мы нынче, как бы, все глупеем,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   </a:t>
            </a:r>
            <a:r>
              <a:rPr lang="ru-RU" dirty="0" smtClean="0"/>
              <a:t>Все стали, как бы, забывать,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</a:t>
            </a:r>
            <a:r>
              <a:rPr lang="ru-RU" dirty="0" smtClean="0"/>
              <a:t>Что, как бы, даже не умеем    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</a:t>
            </a:r>
            <a:r>
              <a:rPr lang="ru-RU" dirty="0" smtClean="0"/>
              <a:t>Без «как бы» пару слов связать. 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Добро </a:t>
            </a:r>
            <a:r>
              <a:rPr lang="ru-RU" dirty="0" smtClean="0"/>
              <a:t>бы было, как бы, в дело,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Пусть </a:t>
            </a:r>
            <a:r>
              <a:rPr lang="ru-RU" dirty="0" smtClean="0"/>
              <a:t>даже, как бы, наугад.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dirty="0" smtClean="0"/>
              <a:t>     А </a:t>
            </a:r>
            <a:r>
              <a:rPr lang="ru-RU" dirty="0" smtClean="0"/>
              <a:t>то ведь, как бы, неумело                                                                                                                                                </a:t>
            </a:r>
            <a:r>
              <a:rPr lang="ru-RU" dirty="0" smtClean="0"/>
              <a:t>        И </a:t>
            </a:r>
            <a:r>
              <a:rPr lang="ru-RU" dirty="0" smtClean="0"/>
              <a:t>чаще, как бы, невпопад.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3694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 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b="1" i="1" dirty="0" smtClean="0"/>
              <a:t>Задание 4.  Придумать четверостишье с</a:t>
            </a:r>
            <a:r>
              <a:rPr lang="ru-RU" b="1" i="1" dirty="0" smtClean="0"/>
              <a:t> </a:t>
            </a:r>
            <a:r>
              <a:rPr lang="ru-RU" sz="2700" b="1" i="1" dirty="0" smtClean="0"/>
              <a:t>использованием слова-паразита «как бы</a:t>
            </a:r>
            <a:r>
              <a:rPr lang="ru-RU" sz="2700" b="1" i="1" dirty="0" smtClean="0"/>
              <a:t>»                   </a:t>
            </a:r>
            <a:r>
              <a:rPr lang="ru-RU" sz="2700" b="1" i="1" dirty="0" smtClean="0"/>
              <a:t>на любую тему.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7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780928"/>
            <a:ext cx="6864424" cy="3673846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640960" cy="640871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568952" cy="6336704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865362"/>
          </a:xfrm>
        </p:spPr>
        <p:txBody>
          <a:bodyPr>
            <a:normAutofit fontScale="90000"/>
          </a:bodyPr>
          <a:lstStyle/>
          <a:p>
            <a:r>
              <a:rPr lang="ru-RU" sz="2700" b="1" i="1" dirty="0" smtClean="0"/>
              <a:t/>
            </a:r>
            <a:br>
              <a:rPr lang="ru-RU" sz="2700" b="1" i="1" dirty="0" smtClean="0"/>
            </a:br>
            <a:r>
              <a:rPr lang="ru-RU" sz="2700" b="1" i="1" dirty="0" smtClean="0"/>
              <a:t>Задание </a:t>
            </a:r>
            <a:r>
              <a:rPr lang="ru-RU" sz="2700" b="1" i="1" dirty="0" smtClean="0"/>
              <a:t>5</a:t>
            </a:r>
            <a:r>
              <a:rPr lang="ru-RU" sz="2700" b="1" i="1" dirty="0" smtClean="0"/>
              <a:t>.                                                                </a:t>
            </a:r>
            <a:r>
              <a:rPr lang="ru-RU" sz="2700" b="1" i="1" dirty="0" smtClean="0"/>
              <a:t>Что бы вы посоветовали, чтобы наша речь была красивой и грамотной?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1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882775"/>
            <a:ext cx="8136904" cy="4572000"/>
          </a:xfr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217290"/>
          </a:xfrm>
        </p:spPr>
        <p:txBody>
          <a:bodyPr>
            <a:normAutofit fontScale="90000"/>
          </a:bodyPr>
          <a:lstStyle/>
          <a:p>
            <a:r>
              <a:rPr lang="ru-RU" b="1" i="1" dirty="0" smtClean="0"/>
              <a:t>Основные </a:t>
            </a:r>
            <a:r>
              <a:rPr lang="ru-RU" b="1" i="1" dirty="0" smtClean="0"/>
              <a:t>правила                                  </a:t>
            </a:r>
            <a:br>
              <a:rPr lang="ru-RU" b="1" i="1" dirty="0" smtClean="0"/>
            </a:br>
            <a:r>
              <a:rPr lang="ru-RU" b="1" i="1" dirty="0" smtClean="0"/>
              <a:t> </a:t>
            </a:r>
            <a:r>
              <a:rPr lang="ru-RU" b="1" i="1" dirty="0" smtClean="0"/>
              <a:t>               по </a:t>
            </a:r>
            <a:r>
              <a:rPr lang="ru-RU" b="1" i="1" dirty="0" smtClean="0"/>
              <a:t>культуре речи.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5229200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Старайся говорить правильно, не употребляй в разговоре грубых выражений.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Говори только о том, что знаешь.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спеши высказывать свои мысли. Помни, что говорить не думая – всё равно, что стрелять не целясь.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будь многословен. Подбирай в беседе те слова которые лучше других выражают твою мысль.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разговоре не размахивай руками. Мысль надо выражать словами, а не жестами.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говори быстро, не проглатывай слова.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старайся перекричать собеседника, если он говорит слишком громко. Начни говорить тихо – собеседник тоже перестанет кричать.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Будь ласков и приветлив в разговоре с людьми.</a:t>
            </a:r>
          </a:p>
          <a:p>
            <a:pPr lvl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Настройся на позитив в своей речи. Мысли материально.</a:t>
            </a:r>
          </a:p>
          <a:p>
            <a:endParaRPr lang="ru-RU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188640"/>
            <a:ext cx="8712968" cy="6480720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 rot="19999803">
            <a:off x="457200" y="1882808"/>
            <a:ext cx="8229600" cy="4572000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chemeClr val="accent2"/>
                </a:solidFill>
              </a:rPr>
              <a:t>Спасибо за внимание</a:t>
            </a:r>
            <a:endParaRPr lang="ru-RU" sz="4800" dirty="0">
              <a:solidFill>
                <a:schemeClr val="accent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20250" y="2132856"/>
            <a:ext cx="81035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123</TotalTime>
  <Words>254</Words>
  <Application>Microsoft Office PowerPoint</Application>
  <PresentationFormat>Экран (4:3)</PresentationFormat>
  <Paragraphs>31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Яркая</vt:lpstr>
      <vt:lpstr>Внеклассное мероприятие</vt:lpstr>
      <vt:lpstr>Слайд 2</vt:lpstr>
      <vt:lpstr>Слайд 3</vt:lpstr>
      <vt:lpstr>Слайд 4</vt:lpstr>
      <vt:lpstr>Задание 1. О чем шла речь в этой сценке?</vt:lpstr>
      <vt:lpstr>Задание 2. Найдите орфоэпическую ошибку в русском произношении слов, исправьте ее.</vt:lpstr>
      <vt:lpstr>Задание 3.                                         Устраните речевые ошибки. Объясните свой выбор слов.</vt:lpstr>
      <vt:lpstr>Песня, посвященная слову-паразиту  «как бы»</vt:lpstr>
      <vt:lpstr>  Задание 4.  Придумать четверостишье с использованием слова-паразита «как бы»                   на любую тему. </vt:lpstr>
      <vt:lpstr>Слайд 10</vt:lpstr>
      <vt:lpstr>Слайд 11</vt:lpstr>
      <vt:lpstr> Задание 5.                                                                Что бы вы посоветовали, чтобы наша речь была красивой и грамотной? </vt:lpstr>
      <vt:lpstr>Основные правила                                                   по культуре речи.</vt:lpstr>
      <vt:lpstr>Слайд 14</vt:lpstr>
      <vt:lpstr>Слайд 15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Внеклассное мероприятие</dc:title>
  <dc:creator>КЦ</dc:creator>
  <cp:lastModifiedBy>КЦ</cp:lastModifiedBy>
  <cp:revision>13</cp:revision>
  <dcterms:created xsi:type="dcterms:W3CDTF">2017-02-08T14:36:37Z</dcterms:created>
  <dcterms:modified xsi:type="dcterms:W3CDTF">2017-02-08T16:40:27Z</dcterms:modified>
</cp:coreProperties>
</file>