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4" r:id="rId2"/>
    <p:sldId id="256" r:id="rId3"/>
    <p:sldId id="257" r:id="rId4"/>
    <p:sldId id="265" r:id="rId5"/>
    <p:sldId id="260" r:id="rId6"/>
    <p:sldId id="261" r:id="rId7"/>
    <p:sldId id="263" r:id="rId8"/>
    <p:sldId id="262" r:id="rId9"/>
    <p:sldId id="264" r:id="rId10"/>
    <p:sldId id="266" r:id="rId11"/>
    <p:sldId id="267" r:id="rId12"/>
    <p:sldId id="271" r:id="rId13"/>
    <p:sldId id="273" r:id="rId14"/>
    <p:sldId id="268" r:id="rId15"/>
    <p:sldId id="270" r:id="rId16"/>
    <p:sldId id="272" r:id="rId17"/>
    <p:sldId id="269" r:id="rId18"/>
    <p:sldId id="274" r:id="rId19"/>
    <p:sldId id="275" r:id="rId20"/>
    <p:sldId id="277" r:id="rId21"/>
    <p:sldId id="276" r:id="rId22"/>
    <p:sldId id="281" r:id="rId23"/>
    <p:sldId id="280" r:id="rId24"/>
    <p:sldId id="283" r:id="rId25"/>
    <p:sldId id="278" r:id="rId26"/>
    <p:sldId id="282" r:id="rId27"/>
    <p:sldId id="279" r:id="rId28"/>
    <p:sldId id="284" r:id="rId29"/>
    <p:sldId id="287" r:id="rId30"/>
    <p:sldId id="285" r:id="rId31"/>
    <p:sldId id="286" r:id="rId32"/>
    <p:sldId id="290" r:id="rId33"/>
    <p:sldId id="295" r:id="rId34"/>
    <p:sldId id="288" r:id="rId35"/>
    <p:sldId id="294" r:id="rId36"/>
    <p:sldId id="291" r:id="rId37"/>
    <p:sldId id="292" r:id="rId38"/>
    <p:sldId id="289" r:id="rId39"/>
    <p:sldId id="293" r:id="rId40"/>
    <p:sldId id="296" r:id="rId41"/>
    <p:sldId id="303" r:id="rId42"/>
    <p:sldId id="297" r:id="rId43"/>
    <p:sldId id="304" r:id="rId44"/>
    <p:sldId id="305" r:id="rId45"/>
    <p:sldId id="298" r:id="rId46"/>
    <p:sldId id="299" r:id="rId47"/>
    <p:sldId id="306" r:id="rId48"/>
    <p:sldId id="302" r:id="rId49"/>
    <p:sldId id="300" r:id="rId50"/>
    <p:sldId id="307" r:id="rId51"/>
    <p:sldId id="301" r:id="rId52"/>
    <p:sldId id="308" r:id="rId53"/>
    <p:sldId id="309" r:id="rId54"/>
    <p:sldId id="319" r:id="rId55"/>
    <p:sldId id="320" r:id="rId56"/>
    <p:sldId id="316" r:id="rId57"/>
    <p:sldId id="311" r:id="rId58"/>
    <p:sldId id="318" r:id="rId59"/>
    <p:sldId id="312" r:id="rId60"/>
    <p:sldId id="315" r:id="rId61"/>
    <p:sldId id="323" r:id="rId62"/>
    <p:sldId id="317" r:id="rId63"/>
    <p:sldId id="310" r:id="rId64"/>
    <p:sldId id="314" r:id="rId65"/>
    <p:sldId id="321" r:id="rId66"/>
    <p:sldId id="313" r:id="rId67"/>
    <p:sldId id="322" r:id="rId68"/>
    <p:sldId id="324" r:id="rId69"/>
    <p:sldId id="330" r:id="rId70"/>
    <p:sldId id="326" r:id="rId71"/>
    <p:sldId id="325" r:id="rId72"/>
    <p:sldId id="328" r:id="rId73"/>
    <p:sldId id="332" r:id="rId74"/>
    <p:sldId id="329" r:id="rId75"/>
    <p:sldId id="331" r:id="rId76"/>
    <p:sldId id="327" r:id="rId77"/>
    <p:sldId id="333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984" autoAdjust="0"/>
    <p:restoredTop sz="94658" autoAdjust="0"/>
  </p:normalViewPr>
  <p:slideViewPr>
    <p:cSldViewPr>
      <p:cViewPr varScale="1">
        <p:scale>
          <a:sx n="70" d="100"/>
          <a:sy n="70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E6607-AF60-415E-8E23-11B044B9C868}" type="datetimeFigureOut">
              <a:rPr lang="ru-RU" smtClean="0"/>
              <a:pPr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4C9E2-D38D-4E8C-A9D2-79B49EFCB0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3.xml"/><Relationship Id="rId3" Type="http://schemas.openxmlformats.org/officeDocument/2006/relationships/slide" Target="slide3.xml"/><Relationship Id="rId7" Type="http://schemas.openxmlformats.org/officeDocument/2006/relationships/slide" Target="slide4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5" Type="http://schemas.openxmlformats.org/officeDocument/2006/relationships/slide" Target="slide19.xml"/><Relationship Id="rId10" Type="http://schemas.openxmlformats.org/officeDocument/2006/relationships/slide" Target="slide11.xml"/><Relationship Id="rId4" Type="http://schemas.openxmlformats.org/officeDocument/2006/relationships/slide" Target="slide6.xml"/><Relationship Id="rId9" Type="http://schemas.openxmlformats.org/officeDocument/2006/relationships/slide" Target="slide6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143240" y="1000108"/>
            <a:ext cx="4429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Состав чисел в пределах 10</a:t>
            </a:r>
            <a:endParaRPr lang="ru-RU" sz="4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86182" y="357166"/>
            <a:ext cx="30377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Состав чисел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00496" y="1071546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3" action="ppaction://hlinksldjump"/>
              </a:rPr>
              <a:t>3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86446" y="1071546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4" action="ppaction://hlinksldjump"/>
              </a:rPr>
              <a:t>4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1928802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5" action="ppaction://hlinksldjump"/>
              </a:rPr>
              <a:t>6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72264" y="1928802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6" action="ppaction://hlinksldjump"/>
              </a:rPr>
              <a:t>7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71802" y="2928934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7" action="ppaction://hlinksldjump"/>
              </a:rPr>
              <a:t>8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57752" y="2928934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8" action="ppaction://hlinksldjump"/>
              </a:rPr>
              <a:t>9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72264" y="2928934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9" action="ppaction://hlinksldjump"/>
              </a:rPr>
              <a:t>10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71802" y="1928802"/>
            <a:ext cx="1000132" cy="785818"/>
          </a:xfrm>
          <a:prstGeom prst="rect">
            <a:avLst/>
          </a:prstGeom>
          <a:solidFill>
            <a:srgbClr val="00B0F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hlinkClick r:id="rId10" action="ppaction://hlinksldjump"/>
              </a:rPr>
              <a:t>5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714488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0010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357422" y="5500702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7072330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07206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714488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0010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2357422" y="5500702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72330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07206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28651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0010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5357818" y="561422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57818" y="561422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5500694" y="5750004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72330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242886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3074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714488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0010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2357422" y="5500702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72330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07206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28651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0010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42952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28651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0010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42952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42859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1000100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57213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42859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143636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14297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072066" y="5286388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214678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14744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1071538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42925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07233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143636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8578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28638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14744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214414" y="5286388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86116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14376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428992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00760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642910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14324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428992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286388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286380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1520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21467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00062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428992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500430" y="5286388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21494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21467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071538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143240" y="5286388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143504" y="5286388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8664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50095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57186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428992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50095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50095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14324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50095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285748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50095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429520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35781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50095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7572396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214414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786710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28611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71802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728664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42925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14297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21494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8664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14350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507206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72330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14324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14350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5286380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285748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215206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85722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14350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14350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00062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35729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14350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5286380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14324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214942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143768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507206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2500298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14297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286380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35808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14350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14376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00062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143768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07153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000100" y="5357826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14350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14376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1520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35781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35729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14297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35781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1520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5500694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357290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8664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7358082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14350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214678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1520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357290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21494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7358082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35781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357290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28638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14297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3071802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0089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21494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5500694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1357290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8664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300036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7358082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514350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8578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86644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1000100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14297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35781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0089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14324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35808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214290"/>
            <a:ext cx="8082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142976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357818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00089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314324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35808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00760" y="2000240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7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35808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86182" y="1857364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7358082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3357554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286380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0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35808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257173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14744" y="2000240"/>
            <a:ext cx="7040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9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35808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2571736" y="5357826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8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29322" y="2071678"/>
            <a:ext cx="7040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2786050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35808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357818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2000240"/>
            <a:ext cx="7040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292892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7286644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14744" y="2071678"/>
            <a:ext cx="7040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7215206" y="5429264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5143504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2571736" y="5357826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71472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072198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2928926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5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35808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7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42925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6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Картинки\фоны\дети дос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42852"/>
            <a:ext cx="143180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10</a:t>
            </a:r>
            <a:endParaRPr lang="ru-RU" sz="96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0800000" flipV="1">
            <a:off x="407193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0694" y="1428736"/>
            <a:ext cx="857256" cy="642942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714744" y="1928802"/>
            <a:ext cx="70404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8</a:t>
            </a:r>
            <a:endParaRPr lang="ru-RU" sz="8000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4" name="Группа 24"/>
          <p:cNvGrpSpPr/>
          <p:nvPr/>
        </p:nvGrpSpPr>
        <p:grpSpPr>
          <a:xfrm>
            <a:off x="1071538" y="5357826"/>
            <a:ext cx="857256" cy="1250872"/>
            <a:chOff x="1000100" y="5429264"/>
            <a:chExt cx="857256" cy="1250872"/>
          </a:xfrm>
        </p:grpSpPr>
        <p:pic>
          <p:nvPicPr>
            <p:cNvPr id="19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0010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0" name="Прямоугольник 19"/>
            <p:cNvSpPr/>
            <p:nvPr/>
          </p:nvSpPr>
          <p:spPr>
            <a:xfrm>
              <a:off x="107153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4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5"/>
          <p:cNvGrpSpPr/>
          <p:nvPr/>
        </p:nvGrpSpPr>
        <p:grpSpPr>
          <a:xfrm>
            <a:off x="2928926" y="5429264"/>
            <a:ext cx="857256" cy="1243778"/>
            <a:chOff x="2357422" y="5500702"/>
            <a:chExt cx="857256" cy="1243778"/>
          </a:xfrm>
        </p:grpSpPr>
        <p:pic>
          <p:nvPicPr>
            <p:cNvPr id="2052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422" y="5500702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2" name="Прямоугольник 21"/>
            <p:cNvSpPr/>
            <p:nvPr/>
          </p:nvSpPr>
          <p:spPr>
            <a:xfrm>
              <a:off x="2500298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1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27"/>
          <p:cNvGrpSpPr/>
          <p:nvPr/>
        </p:nvGrpSpPr>
        <p:grpSpPr>
          <a:xfrm>
            <a:off x="7358082" y="5429264"/>
            <a:ext cx="857256" cy="1250872"/>
            <a:chOff x="7072330" y="5429264"/>
            <a:chExt cx="857256" cy="1250872"/>
          </a:xfrm>
        </p:grpSpPr>
        <p:pic>
          <p:nvPicPr>
            <p:cNvPr id="18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72330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7215206" y="5572140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3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6"/>
          <p:cNvGrpSpPr/>
          <p:nvPr/>
        </p:nvGrpSpPr>
        <p:grpSpPr>
          <a:xfrm>
            <a:off x="5429256" y="5429264"/>
            <a:ext cx="857256" cy="1243778"/>
            <a:chOff x="5072066" y="5429264"/>
            <a:chExt cx="857256" cy="1243778"/>
          </a:xfrm>
        </p:grpSpPr>
        <p:pic>
          <p:nvPicPr>
            <p:cNvPr id="17" name="Picture 4" descr="D:\Загрузки\планш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72066" y="5429264"/>
              <a:ext cx="857256" cy="1243778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>
              <a:off x="5143504" y="5500702"/>
              <a:ext cx="614272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6600" b="1" dirty="0" smtClean="0">
                  <a:ln w="18000">
                    <a:noFill/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2</a:t>
              </a:r>
              <a:endParaRPr lang="ru-RU" sz="6600" b="1" dirty="0">
                <a:ln w="18000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21" name="Picture 2" descr="D:\Загрузки\каранд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2786058"/>
            <a:ext cx="642942" cy="91894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465</Words>
  <Application>Microsoft Office PowerPoint</Application>
  <PresentationFormat>Экран (4:3)</PresentationFormat>
  <Paragraphs>460</Paragraphs>
  <Slides>77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 чисел в пределах 10</dc:title>
  <dc:subject>Математика 1 класс</dc:subject>
  <dc:creator>Котова Янина Владимировна</dc:creator>
  <cp:lastModifiedBy>Admin</cp:lastModifiedBy>
  <cp:revision>26</cp:revision>
  <dcterms:created xsi:type="dcterms:W3CDTF">2011-11-05T20:39:25Z</dcterms:created>
  <dcterms:modified xsi:type="dcterms:W3CDTF">2016-12-11T14:50:12Z</dcterms:modified>
</cp:coreProperties>
</file>