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4" r:id="rId3"/>
    <p:sldId id="266" r:id="rId4"/>
    <p:sldId id="268" r:id="rId5"/>
    <p:sldId id="267" r:id="rId6"/>
    <p:sldId id="264" r:id="rId7"/>
    <p:sldId id="265" r:id="rId8"/>
    <p:sldId id="257" r:id="rId9"/>
    <p:sldId id="260" r:id="rId10"/>
    <p:sldId id="269" r:id="rId11"/>
    <p:sldId id="270" r:id="rId12"/>
    <p:sldId id="272" r:id="rId13"/>
    <p:sldId id="273" r:id="rId14"/>
    <p:sldId id="261" r:id="rId15"/>
    <p:sldId id="262" r:id="rId16"/>
    <p:sldId id="26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5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FFFF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D2B17-EBCC-4CF7-8ECB-F435EC04A948}" type="datetimeFigureOut">
              <a:rPr lang="ru-RU" smtClean="0"/>
              <a:pPr/>
              <a:t>14.01.2016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3FBA2-EFEE-4C39-8BC2-9A21AAC6E0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oodozor.ru/wp-content/uploads/2012/12/su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676" y="3068960"/>
            <a:ext cx="8455796" cy="34563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493509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Урок-суд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124744"/>
            <a:ext cx="92890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М.Зощенко «Великие путешественники»</a:t>
            </a:r>
            <a:endParaRPr lang="ru-RU" sz="66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1.1tv.ru/imgsize640x360/PR201007121946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1"/>
            <a:ext cx="8208912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свидетелей обвинения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280920" cy="34778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u="sng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Задания для групп.</a:t>
            </a:r>
          </a:p>
          <a:p>
            <a:r>
              <a:rPr lang="ru-RU" sz="4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Найти в тексте и выписать отрицательные факты, для обвинения путешественников.</a:t>
            </a:r>
          </a:p>
          <a:p>
            <a:endParaRPr lang="ru-RU" sz="4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5602" name="Picture 2" descr="samoe_glavnoe-33.jpg"/>
          <p:cNvPicPr>
            <a:picLocks noChangeAspect="1" noChangeArrowheads="1"/>
          </p:cNvPicPr>
          <p:nvPr/>
        </p:nvPicPr>
        <p:blipFill>
          <a:blip r:embed="rId2" cstate="print"/>
          <a:srcRect t="58832"/>
          <a:stretch>
            <a:fillRect/>
          </a:stretch>
        </p:blipFill>
        <p:spPr bwMode="auto">
          <a:xfrm>
            <a:off x="2411760" y="3861048"/>
            <a:ext cx="4104456" cy="2558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037049"/>
            <a:ext cx="8208912" cy="54938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1.Сбежали без разрешения.</a:t>
            </a:r>
          </a:p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2.Взяли деньги из копилки.</a:t>
            </a:r>
          </a:p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3.Неправильно собрали вещи.</a:t>
            </a:r>
          </a:p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4.Все вещи нёс 1 человек.</a:t>
            </a:r>
          </a:p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5.Не знали правил оказания первой медицинской помощи.</a:t>
            </a:r>
          </a:p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6.Не знали, как разжечь костёр.</a:t>
            </a:r>
          </a:p>
          <a:p>
            <a:r>
              <a:rPr lang="ru-RU" sz="39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7.Собирались брать в плен индейцев.</a:t>
            </a:r>
            <a:endParaRPr lang="ru-RU" sz="39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свидетелей обвинения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Обвинительная речь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268760"/>
            <a:ext cx="8280920" cy="55092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Дети Стёпка, Лёля и </a:t>
            </a:r>
            <a:r>
              <a:rPr lang="ru-RU" sz="3200" b="1" dirty="0" err="1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Минька</a:t>
            </a:r>
            <a:r>
              <a:rPr lang="ru-RU" sz="32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выждав, пока _______________________________, взяли из  ________________   ____ рубля и отправились в ________________. Ребята не знали , что ____________ взять в путешествие. Дети ушли одни, без ____________________. Они подвергали свою жизнь ________________ .Без знаний нельзя ______________________ . </a:t>
            </a:r>
          </a:p>
          <a:p>
            <a:endParaRPr lang="ru-RU" sz="3200" b="1" dirty="0" smtClean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sz="32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Вещественные доказательства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124744"/>
            <a:ext cx="835292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Какой предмет дети не взяли с собой в  путешествие?</a:t>
            </a:r>
            <a:endParaRPr lang="ru-RU" sz="4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2530" name="Picture 2" descr="http://lamcdn.net/lookatme.ru/post_image-image/E0SwB34kqMiSnmRSvpIYLA-article.jpg"/>
          <p:cNvPicPr>
            <a:picLocks noChangeAspect="1" noChangeArrowheads="1"/>
          </p:cNvPicPr>
          <p:nvPr/>
        </p:nvPicPr>
        <p:blipFill>
          <a:blip r:embed="rId2" cstate="print"/>
          <a:srcRect t="9856" b="11521"/>
          <a:stretch>
            <a:fillRect/>
          </a:stretch>
        </p:blipFill>
        <p:spPr bwMode="auto">
          <a:xfrm>
            <a:off x="2195736" y="2492896"/>
            <a:ext cx="4762500" cy="3744416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>
            <a:off x="1403648" y="3068960"/>
            <a:ext cx="2016224" cy="36004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6228184" y="2636912"/>
            <a:ext cx="1728192" cy="86409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340768"/>
            <a:ext cx="8352928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Назовите те предметы, которые дети взяли с собой, отправляясь в  путешествие?</a:t>
            </a:r>
            <a:endParaRPr lang="ru-RU" sz="4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789040"/>
            <a:ext cx="8496944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Компас, фонарик, карандаши, увеличительное стекло, рюкзак, удочка, подушка, сачок, резиновая лодка.</a:t>
            </a:r>
            <a:endParaRPr lang="ru-RU" sz="4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915816" y="4509120"/>
            <a:ext cx="20882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436096" y="4509120"/>
            <a:ext cx="273630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39552" y="5157192"/>
            <a:ext cx="568863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547664" y="5805264"/>
            <a:ext cx="172819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491880" y="5805264"/>
            <a:ext cx="223224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868144" y="5805264"/>
            <a:ext cx="172819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Вещественные доказательства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980728"/>
            <a:ext cx="4392488" cy="548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1196752"/>
            <a:ext cx="4032448" cy="41614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600" b="1" u="sng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Задание для групп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листах отметьте предметы, необходимые в путешествии.</a:t>
            </a:r>
            <a:endParaRPr lang="ru-RU" sz="36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Вещественные доказательства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свидетелей защиты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196752"/>
            <a:ext cx="8496944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u="sng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Задания для групп.</a:t>
            </a:r>
          </a:p>
          <a:p>
            <a:pPr algn="just"/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Найти в тексте и выписать положительные факты, которые помогут в защите путешественников.</a:t>
            </a:r>
            <a:endParaRPr lang="ru-RU" sz="40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2" name="Picture 2" descr="samoe_glavnoe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933056"/>
            <a:ext cx="4032448" cy="2394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8280920" cy="50167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1.Были любознательными.</a:t>
            </a:r>
          </a:p>
          <a:p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2.Знали, что Земля –это шар.</a:t>
            </a:r>
          </a:p>
          <a:p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3.Собирались прокормиться охотой.</a:t>
            </a:r>
          </a:p>
          <a:p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4.Несли мешок по очереди.</a:t>
            </a:r>
          </a:p>
          <a:p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5.Смогли переночевать одни в лесу.</a:t>
            </a:r>
          </a:p>
          <a:p>
            <a:r>
              <a:rPr lang="ru-RU" sz="4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6.Проявляли находчивость (пытались взвалить груз на Тузика, лечить укус, обманули Стёпку).</a:t>
            </a:r>
            <a:endParaRPr lang="ru-RU" sz="40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33265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Работа свидетелей защиты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Речь защитника (адвоката)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268760"/>
            <a:ext cx="8496944" cy="51866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Дети Стёпка, Лёля и </a:t>
            </a:r>
            <a:r>
              <a:rPr lang="ru-RU" sz="3200" b="1" dirty="0" err="1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Минька</a:t>
            </a:r>
            <a:r>
              <a:rPr lang="ru-RU" sz="32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были ____________________ .Они хотели получить доказательства тому, что Земля ___________ .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Поняв, что  _______________ не для детей, они проявили ____________________, чтобы обмануть ______________ и вернуться домой.</a:t>
            </a:r>
          </a:p>
          <a:p>
            <a:pPr>
              <a:lnSpc>
                <a:spcPct val="150000"/>
              </a:lnSpc>
            </a:pPr>
            <a:endParaRPr lang="ru-RU" sz="32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88640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Прения сторон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692696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u="sng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Задания для групп</a:t>
            </a:r>
          </a:p>
          <a:p>
            <a:pPr algn="ctr"/>
            <a:r>
              <a:rPr lang="ru-RU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Заполните таблицу, сравнив героев этого рассказа с героями С.Голицына «В поход!»</a:t>
            </a:r>
            <a:endParaRPr lang="ru-RU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5" y="2060848"/>
          <a:ext cx="8424938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5911"/>
                <a:gridCol w="2881762"/>
                <a:gridCol w="2687265"/>
              </a:tblGrid>
              <a:tr h="792000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000099"/>
                          </a:solidFill>
                        </a:rPr>
                        <a:t>«Великие путешественники»</a:t>
                      </a:r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n w="11430"/>
                          <a:solidFill>
                            <a:srgbClr val="000099"/>
                          </a:soli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</a:rPr>
                        <a:t>«В поход!»</a:t>
                      </a:r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30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1.Участники похода.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 smtClean="0">
                        <a:solidFill>
                          <a:srgbClr val="000099"/>
                        </a:solidFill>
                      </a:endParaRPr>
                    </a:p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30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2.Что взяли с собой.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 smtClean="0">
                        <a:solidFill>
                          <a:srgbClr val="000099"/>
                        </a:solidFill>
                      </a:endParaRPr>
                    </a:p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30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3.Как</a:t>
                      </a:r>
                      <a:r>
                        <a:rPr lang="ru-RU" sz="2400" b="1" baseline="0" dirty="0" smtClean="0">
                          <a:solidFill>
                            <a:srgbClr val="000099"/>
                          </a:solidFill>
                        </a:rPr>
                        <a:t> распределили роли.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30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4.Какими</a:t>
                      </a:r>
                      <a:r>
                        <a:rPr lang="ru-RU" sz="2400" b="1" baseline="0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знаниями обладали.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64704"/>
            <a:ext cx="8568952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Собираясь в путешествие нужно составить его маршрут, указав его на карте.</a:t>
            </a:r>
          </a:p>
          <a:p>
            <a:pPr algn="ctr"/>
            <a:r>
              <a:rPr lang="ru-RU" sz="2800" b="1" u="sng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Задание для групп.</a:t>
            </a:r>
          </a:p>
          <a:p>
            <a:pPr algn="ctr"/>
            <a:r>
              <a:rPr lang="ru-RU" sz="2800" b="1" dirty="0" smtClean="0">
                <a:solidFill>
                  <a:srgbClr val="000099"/>
                </a:solidFill>
              </a:rPr>
              <a:t>Рассмотрите рисунок Тридевятого царства. Составьте план-схему для путешествия.</a:t>
            </a:r>
            <a:endParaRPr lang="ru-RU" sz="28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7284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Следственный эксперимент</a:t>
            </a:r>
            <a:endParaRPr lang="ru-RU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924944"/>
            <a:ext cx="4608512" cy="338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357166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Приговор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00034" y="857233"/>
            <a:ext cx="820891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Благодаря ________________________ люди узнают _____________, делают ________________ . Чтобы идти в кругосветное ____________________ надо иметь определённые _____________________ и очень тщательно и серьёзно ______________. Для этого нужно 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___________________________________________ . Для путешествий и походов нужно уметь 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_____________________________________________</a:t>
            </a:r>
            <a:endParaRPr kumimoji="0" lang="ru-RU" sz="2800" b="1" i="0" u="none" strike="noStrike" normalizeH="0" baseline="0" dirty="0" smtClean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________________ . Если идут дети, то с ними  обязательно  должен быть ____________________ </a:t>
            </a:r>
            <a:r>
              <a:rPr kumimoji="0" lang="ru-RU" sz="2800" b="1" i="0" u="none" strike="noStrike" normalizeH="0" baseline="0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715016"/>
            <a:ext cx="8286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Считать виновными/невиновными. Как исправить?</a:t>
            </a:r>
            <a:endParaRPr lang="ru-RU" sz="28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apsinews.ru/images/25041/57/250415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555823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96752"/>
            <a:ext cx="4968552" cy="51706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 algn="just"/>
            <a:r>
              <a:rPr lang="ru-RU" sz="3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1.Читать с.159-166</a:t>
            </a:r>
          </a:p>
          <a:p>
            <a:pPr marL="342900" indent="-342900" algn="just"/>
            <a:r>
              <a:rPr lang="ru-RU" sz="3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2.Записать названия произведений, в которых описываются какие-либо путешествия.</a:t>
            </a:r>
          </a:p>
          <a:p>
            <a:pPr marL="342900" indent="-342900" algn="just"/>
            <a:r>
              <a:rPr lang="ru-RU" sz="3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3.Как бы изменился сюжет рассказа, если бы Леля не догадалась повернуть ноги Степки в обратную сторону?". Придумать продолжение и финал.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404664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Домашнее задание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Смешные рассказы для детей. Великие путешественни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59"/>
            <a:ext cx="3399024" cy="51131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C000"/>
      </a:hlink>
      <a:folHlink>
        <a:srgbClr val="E36C0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453</Words>
  <Application>Microsoft Office PowerPoint</Application>
  <PresentationFormat>Экран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25</cp:revision>
  <dcterms:created xsi:type="dcterms:W3CDTF">2014-06-25T07:01:43Z</dcterms:created>
  <dcterms:modified xsi:type="dcterms:W3CDTF">2016-01-14T07:14:22Z</dcterms:modified>
</cp:coreProperties>
</file>