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8" r:id="rId3"/>
    <p:sldId id="285" r:id="rId4"/>
    <p:sldId id="275" r:id="rId5"/>
    <p:sldId id="281" r:id="rId6"/>
    <p:sldId id="284" r:id="rId7"/>
    <p:sldId id="283" r:id="rId8"/>
    <p:sldId id="282" r:id="rId9"/>
    <p:sldId id="278" r:id="rId10"/>
    <p:sldId id="280" r:id="rId11"/>
    <p:sldId id="279" r:id="rId12"/>
    <p:sldId id="289" r:id="rId13"/>
    <p:sldId id="292" r:id="rId14"/>
    <p:sldId id="291" r:id="rId15"/>
    <p:sldId id="293" r:id="rId16"/>
    <p:sldId id="294" r:id="rId17"/>
    <p:sldId id="295" r:id="rId18"/>
    <p:sldId id="296" r:id="rId19"/>
    <p:sldId id="297" r:id="rId20"/>
    <p:sldId id="298" r:id="rId21"/>
    <p:sldId id="277" r:id="rId22"/>
    <p:sldId id="286" r:id="rId23"/>
    <p:sldId id="276" r:id="rId24"/>
    <p:sldId id="287" r:id="rId25"/>
    <p:sldId id="288" r:id="rId26"/>
    <p:sldId id="290" r:id="rId27"/>
    <p:sldId id="274" r:id="rId2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  <a:srgbClr val="800000"/>
    <a:srgbClr val="993300"/>
    <a:srgbClr val="CC0000"/>
    <a:srgbClr val="003300"/>
    <a:srgbClr val="006600"/>
    <a:srgbClr val="33CC33"/>
    <a:srgbClr val="CC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69" autoAdjust="0"/>
    <p:restoredTop sz="94660"/>
  </p:normalViewPr>
  <p:slideViewPr>
    <p:cSldViewPr>
      <p:cViewPr varScale="1">
        <p:scale>
          <a:sx n="62" d="100"/>
          <a:sy n="62" d="100"/>
        </p:scale>
        <p:origin x="-158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A7C30A-6D12-4713-AD67-FB59855DEAF8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FFF9C2-E596-4902-9AFF-B6F084C9A4F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FF9C2-E596-4902-9AFF-B6F084C9A4FC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FF9C2-E596-4902-9AFF-B6F084C9A4FC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FF9C2-E596-4902-9AFF-B6F084C9A4FC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FF9C2-E596-4902-9AFF-B6F084C9A4FC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FF9C2-E596-4902-9AFF-B6F084C9A4FC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FF9C2-E596-4902-9AFF-B6F084C9A4FC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FF9C2-E596-4902-9AFF-B6F084C9A4FC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FF9C2-E596-4902-9AFF-B6F084C9A4FC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FF9C2-E596-4902-9AFF-B6F084C9A4FC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FF9C2-E596-4902-9AFF-B6F084C9A4FC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FF9C2-E596-4902-9AFF-B6F084C9A4FC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FF9C2-E596-4902-9AFF-B6F084C9A4FC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FF9C2-E596-4902-9AFF-B6F084C9A4FC}" type="slidenum">
              <a:rPr lang="ru-RU" smtClean="0"/>
              <a:pPr/>
              <a:t>25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FFF9C2-E596-4902-9AFF-B6F084C9A4FC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46212-85D4-4125-A016-DCB36706D4F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cover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7C59C2-5CC8-45D9-A92C-31C3E5AC655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cover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281EA2-CE87-4A0F-B530-9F8E7A5925C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cover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705187-29A0-466A-A946-EFCD5A687C5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cover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997301-650D-4B2B-B257-47A56D4301F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cover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C2694B-8A3F-4EE8-A931-667E58DDA85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cover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4AACE0-6E70-44FF-B775-ED196375B6F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cover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80C84F-104D-4B8F-A575-9BDE67D3ED4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cover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6DDE2D-A5AF-42E0-8FEE-694EC141A8B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cover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832CAD-4159-4696-9AFA-F8A1C7CE746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cover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1D46F5-78F7-49FB-9C04-B7B110CA943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cover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A87F8D58-F6BF-42B0-A33E-4F420BB6CD5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ransition spd="med" advClick="0" advTm="5000">
    <p:cover dir="r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arnaul-altai.ru/news/img/calendar/shukshinvasmakar07_89b.jpg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http://www.barnaul-altai.ru/news/img/calendar/shukshinvasmakar07_89b.jpg" TargetMode="Externa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hyperlink" Target="http://ru.wikipedia.org/wiki/&#208;&#155;&#209;&#142;&#208;&#177;&#208;&#176;&#208;&#178;&#208;&#184;&#208;&#189;&#209;&#139;" TargetMode="External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ru.wikipedia.org/wiki/1973" TargetMode="External"/><Relationship Id="rId5" Type="http://schemas.openxmlformats.org/officeDocument/2006/relationships/hyperlink" Target="http://ru.wikipedia.org/wiki/1966" TargetMode="External"/><Relationship Id="rId4" Type="http://schemas.openxmlformats.org/officeDocument/2006/relationships/hyperlink" Target="http://ru.wikipedia.org/wiki/1963" TargetMode="External"/><Relationship Id="rId9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47.jpeg"/><Relationship Id="rId7" Type="http://schemas.openxmlformats.org/officeDocument/2006/relationships/image" Target="../media/image5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jpeg"/><Relationship Id="rId4" Type="http://schemas.openxmlformats.org/officeDocument/2006/relationships/image" Target="../media/image48.jpeg"/><Relationship Id="rId9" Type="http://schemas.openxmlformats.org/officeDocument/2006/relationships/image" Target="../media/image5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hyperlink" Target="http://chtoby-pomnili.com/page.php?id=529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alex40.narod.ru/shukshin.jpg" TargetMode="External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Relationship Id="rId5" Type="http://schemas.openxmlformats.org/officeDocument/2006/relationships/image" Target="http://alex40.narod.ru/shukshin.jpg" TargetMode="External"/><Relationship Id="rId4" Type="http://schemas.openxmlformats.org/officeDocument/2006/relationships/image" Target="../media/image64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1974" TargetMode="External"/><Relationship Id="rId3" Type="http://schemas.openxmlformats.org/officeDocument/2006/relationships/image" Target="../media/image65.jpeg"/><Relationship Id="rId7" Type="http://schemas.openxmlformats.org/officeDocument/2006/relationships/hyperlink" Target="http://ru.wikipedia.org/wiki/1971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ru.wikipedia.org/wiki/1967" TargetMode="External"/><Relationship Id="rId5" Type="http://schemas.openxmlformats.org/officeDocument/2006/relationships/hyperlink" Target="http://ru.wikipedia.org/wiki/1969" TargetMode="External"/><Relationship Id="rId4" Type="http://schemas.openxmlformats.org/officeDocument/2006/relationships/hyperlink" Target="http://ru.wikipedia.org/wiki/1964" TargetMode="External"/><Relationship Id="rId9" Type="http://schemas.openxmlformats.org/officeDocument/2006/relationships/hyperlink" Target="http://ru.wikipedia.org/wiki/1976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7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jpeg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 descr="411958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WordArt 5"/>
          <p:cNvSpPr>
            <a:spLocks noChangeArrowheads="1" noChangeShapeType="1" noTextEdit="1"/>
          </p:cNvSpPr>
          <p:nvPr/>
        </p:nvSpPr>
        <p:spPr bwMode="auto">
          <a:xfrm>
            <a:off x="1042988" y="2420938"/>
            <a:ext cx="7273925" cy="21605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i="1" kern="10" dirty="0">
              <a:ln w="38100">
                <a:solidFill>
                  <a:srgbClr val="003300"/>
                </a:solidFill>
                <a:round/>
                <a:headEnd/>
                <a:tailEnd/>
              </a:ln>
              <a:solidFill>
                <a:srgbClr val="FFFFFF"/>
              </a:solidFill>
              <a:effectLst>
                <a:outerShdw dist="35921" dir="2700000" algn="ctr" rotWithShape="0">
                  <a:srgbClr val="808080">
                    <a:alpha val="79999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3316" name="TextBox 3"/>
          <p:cNvSpPr txBox="1">
            <a:spLocks noChangeArrowheads="1"/>
          </p:cNvSpPr>
          <p:nvPr/>
        </p:nvSpPr>
        <p:spPr bwMode="auto">
          <a:xfrm>
            <a:off x="4462463" y="4857750"/>
            <a:ext cx="46672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endParaRPr lang="ru-RU" sz="2000" b="1">
              <a:solidFill>
                <a:schemeClr val="bg1"/>
              </a:solidFill>
            </a:endParaRPr>
          </a:p>
          <a:p>
            <a:pPr algn="ctr"/>
            <a:r>
              <a:rPr lang="ru-RU" sz="2000" b="1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ru-RU" sz="2000" b="1">
                <a:solidFill>
                  <a:schemeClr val="bg1"/>
                </a:solidFill>
              </a:rPr>
              <a:t>    </a:t>
            </a:r>
          </a:p>
        </p:txBody>
      </p:sp>
      <p:pic>
        <p:nvPicPr>
          <p:cNvPr id="5" name="i-main-pic" descr="Картинка 4 из 66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1571612"/>
            <a:ext cx="2773373" cy="36210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0" y="285728"/>
            <a:ext cx="8862170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В.М.Шукшин – писатель, </a:t>
            </a:r>
          </a:p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актёр, </a:t>
            </a:r>
          </a:p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    режиссёр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43240" y="4143380"/>
            <a:ext cx="56247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                  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med">
    <p:cover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Прямоугольник 4"/>
          <p:cNvSpPr>
            <a:spLocks noChangeArrowheads="1"/>
          </p:cNvSpPr>
          <p:nvPr/>
        </p:nvSpPr>
        <p:spPr bwMode="auto">
          <a:xfrm>
            <a:off x="3643313" y="4643438"/>
            <a:ext cx="5643562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400" b="1" dirty="0">
              <a:solidFill>
                <a:srgbClr val="003300"/>
              </a:solidFill>
            </a:endParaRPr>
          </a:p>
          <a:p>
            <a:r>
              <a:rPr lang="ru-RU" sz="2800" b="1" dirty="0">
                <a:solidFill>
                  <a:srgbClr val="800000"/>
                </a:solidFill>
              </a:rPr>
              <a:t>                </a:t>
            </a:r>
          </a:p>
        </p:txBody>
      </p:sp>
      <p:sp>
        <p:nvSpPr>
          <p:cNvPr id="14341" name="Прямоугольник 5"/>
          <p:cNvSpPr>
            <a:spLocks noChangeArrowheads="1"/>
          </p:cNvSpPr>
          <p:nvPr/>
        </p:nvSpPr>
        <p:spPr bwMode="auto">
          <a:xfrm>
            <a:off x="571472" y="6072206"/>
            <a:ext cx="3643338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</a:rPr>
              <a:t/>
            </a:r>
            <a:br>
              <a:rPr lang="ru-RU" sz="1400" dirty="0">
                <a:solidFill>
                  <a:schemeClr val="bg1"/>
                </a:solidFill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714356"/>
            <a:ext cx="3902099" cy="556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-main-pic" descr="Картинка 4 из 22">
            <a:hlinkClick r:id="rId3"/>
          </p:cNvPr>
          <p:cNvPicPr>
            <a:picLocks noChangeAspect="1" noChangeArrowheads="1"/>
          </p:cNvPicPr>
          <p:nvPr/>
        </p:nvPicPr>
        <p:blipFill>
          <a:blip r:embed="rId4" r:link="rId5"/>
          <a:srcRect/>
          <a:stretch>
            <a:fillRect/>
          </a:stretch>
        </p:blipFill>
        <p:spPr>
          <a:xfrm>
            <a:off x="4929190" y="714356"/>
            <a:ext cx="3664430" cy="543559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57158" y="6215082"/>
            <a:ext cx="38576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    Мария Сергеевна Шукшина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         с трехлетним Васей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43042" y="0"/>
            <a:ext cx="55721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  <a:latin typeface="+mj-lt"/>
              </a:rPr>
              <a:t>   Детство и юность</a:t>
            </a:r>
            <a:endParaRPr lang="ru-RU" sz="4000" b="1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286380" y="6215082"/>
            <a:ext cx="31457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Василию Шукшину 16 лет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med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Прямоугольник 4"/>
          <p:cNvSpPr>
            <a:spLocks noChangeArrowheads="1"/>
          </p:cNvSpPr>
          <p:nvPr/>
        </p:nvSpPr>
        <p:spPr bwMode="auto">
          <a:xfrm>
            <a:off x="3643313" y="4643438"/>
            <a:ext cx="5643562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400" b="1" dirty="0">
              <a:solidFill>
                <a:srgbClr val="003300"/>
              </a:solidFill>
            </a:endParaRPr>
          </a:p>
          <a:p>
            <a:r>
              <a:rPr lang="ru-RU" sz="2800" b="1" dirty="0">
                <a:solidFill>
                  <a:srgbClr val="800000"/>
                </a:solidFill>
              </a:rPr>
              <a:t>                </a:t>
            </a:r>
          </a:p>
        </p:txBody>
      </p:sp>
      <p:sp>
        <p:nvSpPr>
          <p:cNvPr id="14341" name="Прямоугольник 5"/>
          <p:cNvSpPr>
            <a:spLocks noChangeArrowheads="1"/>
          </p:cNvSpPr>
          <p:nvPr/>
        </p:nvSpPr>
        <p:spPr bwMode="auto">
          <a:xfrm>
            <a:off x="0" y="6427788"/>
            <a:ext cx="4572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</a:rPr>
              <a:t>..</a:t>
            </a:r>
            <a:r>
              <a:rPr lang="ru-RU" sz="1400" dirty="0">
                <a:solidFill>
                  <a:schemeClr val="bg1"/>
                </a:solidFill>
              </a:rPr>
              <a:t/>
            </a:r>
            <a:br>
              <a:rPr lang="ru-RU" sz="1400" dirty="0">
                <a:solidFill>
                  <a:schemeClr val="bg1"/>
                </a:solidFill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000232" y="0"/>
            <a:ext cx="55721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</a:rPr>
              <a:t>    В годы юности</a:t>
            </a:r>
            <a:endParaRPr lang="ru-RU" sz="4000" b="1" dirty="0">
              <a:solidFill>
                <a:srgbClr val="002060"/>
              </a:solidFill>
            </a:endParaRPr>
          </a:p>
        </p:txBody>
      </p:sp>
      <p:pic>
        <p:nvPicPr>
          <p:cNvPr id="1026" name="Picture 2" descr="C:\Users\55\Desktop\Шукшин\Шукшин фото\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43636" y="785794"/>
            <a:ext cx="2574928" cy="560884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500166" y="4786323"/>
            <a:ext cx="23574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/>
            </a:r>
            <a:br>
              <a:rPr lang="ru-RU" b="1" dirty="0" smtClean="0">
                <a:solidFill>
                  <a:srgbClr val="C00000"/>
                </a:solidFill>
              </a:rPr>
            </a:b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42910" y="5000636"/>
            <a:ext cx="44291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dirty="0" smtClean="0">
                <a:solidFill>
                  <a:srgbClr val="002060"/>
                </a:solidFill>
              </a:rPr>
              <a:t>Здание бывшей школы, где учился и работал В. М. Шукшин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2623" y="785794"/>
            <a:ext cx="5178071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cover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Прямоугольник 4"/>
          <p:cNvSpPr>
            <a:spLocks noChangeArrowheads="1"/>
          </p:cNvSpPr>
          <p:nvPr/>
        </p:nvSpPr>
        <p:spPr bwMode="auto">
          <a:xfrm>
            <a:off x="3643313" y="4643438"/>
            <a:ext cx="5643562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400" b="1" dirty="0">
              <a:solidFill>
                <a:srgbClr val="003300"/>
              </a:solidFill>
            </a:endParaRPr>
          </a:p>
          <a:p>
            <a:r>
              <a:rPr lang="ru-RU" sz="2800" b="1" dirty="0">
                <a:solidFill>
                  <a:srgbClr val="800000"/>
                </a:solidFill>
              </a:rPr>
              <a:t>                </a:t>
            </a:r>
          </a:p>
        </p:txBody>
      </p:sp>
      <p:sp>
        <p:nvSpPr>
          <p:cNvPr id="14341" name="Прямоугольник 5"/>
          <p:cNvSpPr>
            <a:spLocks noChangeArrowheads="1"/>
          </p:cNvSpPr>
          <p:nvPr/>
        </p:nvSpPr>
        <p:spPr bwMode="auto">
          <a:xfrm>
            <a:off x="0" y="6072206"/>
            <a:ext cx="457200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</a:rPr>
              <a:t>..</a:t>
            </a:r>
            <a:r>
              <a:rPr lang="ru-RU" sz="1400" dirty="0">
                <a:solidFill>
                  <a:schemeClr val="bg1"/>
                </a:solidFill>
              </a:rPr>
              <a:t/>
            </a:r>
            <a:br>
              <a:rPr lang="ru-RU" sz="1400" dirty="0">
                <a:solidFill>
                  <a:schemeClr val="bg1"/>
                </a:solidFill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000232" y="0"/>
            <a:ext cx="54706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</a:rPr>
              <a:t>Призвали служить…</a:t>
            </a:r>
            <a:endParaRPr lang="ru-RU" sz="4000" b="1" dirty="0">
              <a:solidFill>
                <a:srgbClr val="002060"/>
              </a:solidFill>
            </a:endParaRPr>
          </a:p>
        </p:txBody>
      </p:sp>
      <p:pic>
        <p:nvPicPr>
          <p:cNvPr id="2050" name="Picture 2" descr="C:\Users\55\Desktop\Шукшин\Шукшин фото\юн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928670"/>
            <a:ext cx="3732056" cy="5279434"/>
          </a:xfrm>
          <a:prstGeom prst="rect">
            <a:avLst/>
          </a:prstGeom>
          <a:noFill/>
        </p:spPr>
      </p:pic>
      <p:pic>
        <p:nvPicPr>
          <p:cNvPr id="2051" name="Picture 3" descr="C:\Users\55\Desktop\Шукшин\Шукшин фото\служб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5" y="928670"/>
            <a:ext cx="3855495" cy="507209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500298" y="6215082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 smtClean="0">
                <a:solidFill>
                  <a:srgbClr val="002060"/>
                </a:solidFill>
              </a:rPr>
              <a:t>БАЛТИЙСКИЙ ФЛОТ</a:t>
            </a:r>
            <a:r>
              <a:rPr lang="ru-RU" sz="1600" dirty="0" smtClean="0">
                <a:solidFill>
                  <a:srgbClr val="002060"/>
                </a:solidFill>
              </a:rPr>
              <a:t> </a:t>
            </a:r>
            <a:r>
              <a:rPr lang="ru-RU" dirty="0" smtClean="0">
                <a:solidFill>
                  <a:srgbClr val="002060"/>
                </a:solidFill>
              </a:rPr>
              <a:t>(1949-1953) 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med">
    <p:cover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Прямоугольник 4"/>
          <p:cNvSpPr>
            <a:spLocks noChangeArrowheads="1"/>
          </p:cNvSpPr>
          <p:nvPr/>
        </p:nvSpPr>
        <p:spPr bwMode="auto">
          <a:xfrm>
            <a:off x="3643313" y="4643438"/>
            <a:ext cx="5643562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400" b="1" dirty="0">
              <a:solidFill>
                <a:srgbClr val="003300"/>
              </a:solidFill>
            </a:endParaRPr>
          </a:p>
          <a:p>
            <a:r>
              <a:rPr lang="ru-RU" sz="2800" b="1" dirty="0">
                <a:solidFill>
                  <a:srgbClr val="800000"/>
                </a:solidFill>
              </a:rPr>
              <a:t>                </a:t>
            </a:r>
          </a:p>
        </p:txBody>
      </p:sp>
      <p:sp>
        <p:nvSpPr>
          <p:cNvPr id="14341" name="Прямоугольник 5"/>
          <p:cNvSpPr>
            <a:spLocks noChangeArrowheads="1"/>
          </p:cNvSpPr>
          <p:nvPr/>
        </p:nvSpPr>
        <p:spPr bwMode="auto">
          <a:xfrm>
            <a:off x="0" y="6427788"/>
            <a:ext cx="4572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</a:rPr>
              <a:t>.</a:t>
            </a:r>
            <a:r>
              <a:rPr lang="ru-RU" sz="1400" dirty="0">
                <a:solidFill>
                  <a:schemeClr val="bg1"/>
                </a:solidFill>
              </a:rPr>
              <a:t/>
            </a:r>
            <a:br>
              <a:rPr lang="ru-RU" sz="1400" dirty="0">
                <a:solidFill>
                  <a:schemeClr val="bg1"/>
                </a:solidFill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385762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ru-RU" b="1" dirty="0">
              <a:solidFill>
                <a:srgbClr val="0000FF"/>
              </a:solidFill>
            </a:endParaRPr>
          </a:p>
        </p:txBody>
      </p:sp>
      <p:pic>
        <p:nvPicPr>
          <p:cNvPr id="6" name="Picture 4" descr="photo1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4810" y="1357298"/>
            <a:ext cx="4689268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786446" y="4857760"/>
            <a:ext cx="16630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С земляками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3075" name="Picture 3" descr="C:\Users\55\Desktop\Шукшин\Шукшин фото\9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0100" y="3429000"/>
            <a:ext cx="2539621" cy="3276930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714348" y="0"/>
            <a:ext cx="820481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1953 год. Вернулся в село Сростки</a:t>
            </a: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2" y="571480"/>
            <a:ext cx="3736627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cover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Прямоугольник 4"/>
          <p:cNvSpPr>
            <a:spLocks noChangeArrowheads="1"/>
          </p:cNvSpPr>
          <p:nvPr/>
        </p:nvSpPr>
        <p:spPr bwMode="auto">
          <a:xfrm>
            <a:off x="3643313" y="4643438"/>
            <a:ext cx="5643562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400" b="1" dirty="0">
              <a:solidFill>
                <a:srgbClr val="003300"/>
              </a:solidFill>
            </a:endParaRPr>
          </a:p>
          <a:p>
            <a:r>
              <a:rPr lang="ru-RU" sz="2800" b="1" dirty="0">
                <a:solidFill>
                  <a:srgbClr val="800000"/>
                </a:solidFill>
              </a:rPr>
              <a:t>                </a:t>
            </a:r>
          </a:p>
        </p:txBody>
      </p:sp>
      <p:sp>
        <p:nvSpPr>
          <p:cNvPr id="14341" name="Прямоугольник 5"/>
          <p:cNvSpPr>
            <a:spLocks noChangeArrowheads="1"/>
          </p:cNvSpPr>
          <p:nvPr/>
        </p:nvSpPr>
        <p:spPr bwMode="auto">
          <a:xfrm>
            <a:off x="0" y="6427788"/>
            <a:ext cx="4572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</a:rPr>
              <a:t/>
            </a:r>
            <a:br>
              <a:rPr lang="ru-RU" sz="1400" dirty="0">
                <a:solidFill>
                  <a:schemeClr val="bg1"/>
                </a:solidFill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14480" y="0"/>
            <a:ext cx="581197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/>
            <a:r>
              <a:rPr lang="ru-RU" sz="4000" b="1" dirty="0" smtClean="0">
                <a:solidFill>
                  <a:schemeClr val="accent2">
                    <a:lumMod val="75000"/>
                  </a:schemeClr>
                </a:solidFill>
              </a:rPr>
              <a:t>Годы учебы во </a:t>
            </a:r>
            <a:r>
              <a:rPr lang="ru-RU" sz="4000" b="1" dirty="0" err="1" smtClean="0">
                <a:solidFill>
                  <a:schemeClr val="accent2">
                    <a:lumMod val="75000"/>
                  </a:schemeClr>
                </a:solidFill>
              </a:rPr>
              <a:t>ВГИКе</a:t>
            </a:r>
            <a:endParaRPr lang="ru-RU" sz="4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14282" y="928670"/>
            <a:ext cx="3822700" cy="5181600"/>
          </a:xfrm>
          <a:prstGeom prst="rect">
            <a:avLst/>
          </a:prstGeom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2" y="928670"/>
            <a:ext cx="4824412" cy="3719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Прямоугольник 4"/>
          <p:cNvSpPr>
            <a:spLocks noChangeArrowheads="1"/>
          </p:cNvSpPr>
          <p:nvPr/>
        </p:nvSpPr>
        <p:spPr bwMode="auto">
          <a:xfrm>
            <a:off x="3643313" y="4643438"/>
            <a:ext cx="5643562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400" b="1" dirty="0">
              <a:solidFill>
                <a:srgbClr val="003300"/>
              </a:solidFill>
            </a:endParaRPr>
          </a:p>
          <a:p>
            <a:r>
              <a:rPr lang="ru-RU" sz="2800" b="1" dirty="0">
                <a:solidFill>
                  <a:srgbClr val="800000"/>
                </a:solidFill>
              </a:rPr>
              <a:t>                </a:t>
            </a:r>
          </a:p>
        </p:txBody>
      </p:sp>
      <p:sp>
        <p:nvSpPr>
          <p:cNvPr id="14341" name="Прямоугольник 5"/>
          <p:cNvSpPr>
            <a:spLocks noChangeArrowheads="1"/>
          </p:cNvSpPr>
          <p:nvPr/>
        </p:nvSpPr>
        <p:spPr bwMode="auto">
          <a:xfrm>
            <a:off x="0" y="6427788"/>
            <a:ext cx="4572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</a:rPr>
              <a:t>..</a:t>
            </a:r>
            <a:r>
              <a:rPr lang="ru-RU" sz="1400" dirty="0">
                <a:solidFill>
                  <a:schemeClr val="bg1"/>
                </a:solidFill>
              </a:rPr>
              <a:t/>
            </a:r>
            <a:br>
              <a:rPr lang="ru-RU" sz="1400" dirty="0">
                <a:solidFill>
                  <a:schemeClr val="bg1"/>
                </a:solidFill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357422" y="0"/>
            <a:ext cx="439068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</a:rPr>
              <a:t>Начало карьеры</a:t>
            </a:r>
            <a:endParaRPr lang="ru-RU" sz="4000" b="1" dirty="0">
              <a:solidFill>
                <a:srgbClr val="002060"/>
              </a:solidFill>
            </a:endParaRPr>
          </a:p>
        </p:txBody>
      </p:sp>
      <p:pic>
        <p:nvPicPr>
          <p:cNvPr id="1026" name="Picture 2" descr="C:\Users\55\Desktop\2gedor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642918"/>
            <a:ext cx="3857652" cy="5786479"/>
          </a:xfrm>
          <a:prstGeom prst="rect">
            <a:avLst/>
          </a:prstGeom>
          <a:noFill/>
        </p:spPr>
      </p:pic>
      <p:pic>
        <p:nvPicPr>
          <p:cNvPr id="1027" name="Picture 3" descr="C:\Users\55\Desktop\ДВА%20ФЕДОРА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642918"/>
            <a:ext cx="4028730" cy="3071834"/>
          </a:xfrm>
          <a:prstGeom prst="rect">
            <a:avLst/>
          </a:prstGeom>
          <a:noFill/>
        </p:spPr>
      </p:pic>
      <p:pic>
        <p:nvPicPr>
          <p:cNvPr id="1028" name="Picture 4" descr="C:\Users\55\Desktop\PR2009071819152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3786190"/>
            <a:ext cx="4000528" cy="2714644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1785918" y="6488668"/>
            <a:ext cx="48419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В фильме М. М. Хуциева «Два Фёдора». 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med">
    <p:cover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Прямоугольник 4"/>
          <p:cNvSpPr>
            <a:spLocks noChangeArrowheads="1"/>
          </p:cNvSpPr>
          <p:nvPr/>
        </p:nvSpPr>
        <p:spPr bwMode="auto">
          <a:xfrm>
            <a:off x="3500438" y="4572008"/>
            <a:ext cx="5643562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400" b="1" dirty="0">
              <a:solidFill>
                <a:srgbClr val="003300"/>
              </a:solidFill>
            </a:endParaRPr>
          </a:p>
          <a:p>
            <a:r>
              <a:rPr lang="ru-RU" sz="2800" b="1" dirty="0">
                <a:solidFill>
                  <a:srgbClr val="800000"/>
                </a:solidFill>
              </a:rPr>
              <a:t>                </a:t>
            </a:r>
          </a:p>
        </p:txBody>
      </p:sp>
      <p:sp>
        <p:nvSpPr>
          <p:cNvPr id="14341" name="Прямоугольник 5"/>
          <p:cNvSpPr>
            <a:spLocks noChangeArrowheads="1"/>
          </p:cNvSpPr>
          <p:nvPr/>
        </p:nvSpPr>
        <p:spPr bwMode="auto">
          <a:xfrm>
            <a:off x="0" y="6427788"/>
            <a:ext cx="4572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</a:rPr>
              <a:t>..</a:t>
            </a:r>
            <a:r>
              <a:rPr lang="ru-RU" sz="1400" dirty="0">
                <a:solidFill>
                  <a:schemeClr val="bg1"/>
                </a:solidFill>
              </a:rPr>
              <a:t/>
            </a:r>
            <a:br>
              <a:rPr lang="ru-RU" sz="1400" dirty="0">
                <a:solidFill>
                  <a:schemeClr val="bg1"/>
                </a:solidFill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2050" name="Picture 2" descr="C:\Users\55\Desktop\yur_id_458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4286250" cy="6191250"/>
          </a:xfrm>
          <a:prstGeom prst="rect">
            <a:avLst/>
          </a:prstGeom>
          <a:noFill/>
        </p:spPr>
      </p:pic>
      <p:pic>
        <p:nvPicPr>
          <p:cNvPr id="2051" name="Picture 3" descr="C:\Users\55\Desktop\iz-lebyazhego-soobschayut-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214290"/>
            <a:ext cx="4000528" cy="300039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714876" y="3643314"/>
            <a:ext cx="442912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В своей дипломной работе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«Из Лебяжьего сообщают», 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Шукшин выступил, как сценарист, режиссёр и исполнитель главной роли. </a:t>
            </a:r>
            <a:endParaRPr lang="ru-RU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med">
    <p:cover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Прямоугольник 4"/>
          <p:cNvSpPr>
            <a:spLocks noChangeArrowheads="1"/>
          </p:cNvSpPr>
          <p:nvPr/>
        </p:nvSpPr>
        <p:spPr bwMode="auto">
          <a:xfrm>
            <a:off x="3643313" y="4643438"/>
            <a:ext cx="5643562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400" b="1" dirty="0">
              <a:solidFill>
                <a:srgbClr val="003300"/>
              </a:solidFill>
            </a:endParaRPr>
          </a:p>
          <a:p>
            <a:r>
              <a:rPr lang="ru-RU" sz="2800" b="1" dirty="0">
                <a:solidFill>
                  <a:srgbClr val="800000"/>
                </a:solidFill>
              </a:rPr>
              <a:t>                </a:t>
            </a:r>
          </a:p>
        </p:txBody>
      </p:sp>
      <p:sp>
        <p:nvSpPr>
          <p:cNvPr id="14341" name="Прямоугольник 5"/>
          <p:cNvSpPr>
            <a:spLocks noChangeArrowheads="1"/>
          </p:cNvSpPr>
          <p:nvPr/>
        </p:nvSpPr>
        <p:spPr bwMode="auto">
          <a:xfrm>
            <a:off x="0" y="6427788"/>
            <a:ext cx="4572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</a:rPr>
              <a:t>..</a:t>
            </a:r>
            <a:r>
              <a:rPr lang="ru-RU" sz="1400" dirty="0">
                <a:solidFill>
                  <a:schemeClr val="bg1"/>
                </a:solidFill>
              </a:rPr>
              <a:t/>
            </a:r>
            <a:br>
              <a:rPr lang="ru-RU" sz="1400" dirty="0">
                <a:solidFill>
                  <a:schemeClr val="bg1"/>
                </a:solidFill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428860" y="0"/>
            <a:ext cx="37561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chemeClr val="accent2">
                    <a:lumMod val="75000"/>
                  </a:schemeClr>
                </a:solidFill>
              </a:rPr>
              <a:t>Личная жизнь</a:t>
            </a:r>
            <a:endParaRPr lang="ru-RU" sz="4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20" y="714356"/>
            <a:ext cx="3357586" cy="457350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57158" y="5429264"/>
            <a:ext cx="31432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</a:rPr>
              <a:t>Первая супруга Шукшина — </a:t>
            </a:r>
          </a:p>
          <a:p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</a:rPr>
              <a:t>его односельчанка, </a:t>
            </a:r>
          </a:p>
          <a:p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</a:rPr>
              <a:t>школьная учительница </a:t>
            </a:r>
          </a:p>
          <a:p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</a:rPr>
              <a:t>Мария Ивановна </a:t>
            </a:r>
            <a:r>
              <a:rPr lang="ru-RU" sz="1400" b="1" dirty="0" err="1" smtClean="0">
                <a:solidFill>
                  <a:schemeClr val="accent2">
                    <a:lumMod val="50000"/>
                  </a:schemeClr>
                </a:solidFill>
              </a:rPr>
              <a:t>Шумская</a:t>
            </a: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</a:rPr>
              <a:t>. </a:t>
            </a:r>
            <a:endParaRPr lang="ru-RU" sz="1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9218" name="Picture 2" descr="http://image1.thematicnews.com/uploads/images/45/16/82/92013/09/12/dff4691e3f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59648" y="714356"/>
            <a:ext cx="3969973" cy="2928958"/>
          </a:xfrm>
          <a:prstGeom prst="rect">
            <a:avLst/>
          </a:prstGeom>
          <a:noFill/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8955" r="21866"/>
          <a:stretch/>
        </p:blipFill>
        <p:spPr>
          <a:xfrm>
            <a:off x="4429124" y="3786190"/>
            <a:ext cx="2356597" cy="2922368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6929454" y="6215082"/>
            <a:ext cx="149752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</a:rPr>
              <a:t>Лидия Чащина</a:t>
            </a:r>
            <a:endParaRPr lang="ru-RU" sz="14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>
    <p:cover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Прямоугольник 4"/>
          <p:cNvSpPr>
            <a:spLocks noChangeArrowheads="1"/>
          </p:cNvSpPr>
          <p:nvPr/>
        </p:nvSpPr>
        <p:spPr bwMode="auto">
          <a:xfrm>
            <a:off x="5715008" y="5143512"/>
            <a:ext cx="300039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</a:rPr>
              <a:t>В.М.Шукшин с дочерьми</a:t>
            </a:r>
            <a:br>
              <a:rPr lang="ru-RU" sz="1400" b="1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ru-RU" sz="1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4341" name="Прямоугольник 5"/>
          <p:cNvSpPr>
            <a:spLocks noChangeArrowheads="1"/>
          </p:cNvSpPr>
          <p:nvPr/>
        </p:nvSpPr>
        <p:spPr bwMode="auto">
          <a:xfrm>
            <a:off x="0" y="6427788"/>
            <a:ext cx="4572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</a:rPr>
              <a:t>..</a:t>
            </a:r>
            <a:r>
              <a:rPr lang="ru-RU" sz="1400" dirty="0">
                <a:solidFill>
                  <a:schemeClr val="bg1"/>
                </a:solidFill>
              </a:rPr>
              <a:t/>
            </a:r>
            <a:br>
              <a:rPr lang="ru-RU" sz="1400" dirty="0">
                <a:solidFill>
                  <a:schemeClr val="bg1"/>
                </a:solidFill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714480" y="-142900"/>
            <a:ext cx="60930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  <a:t>Семья – опора в жизни</a:t>
            </a:r>
            <a:endParaRPr lang="ru-RU" sz="4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8193" name="Picture 1" descr="C:\Users\55\Desktop\Шукшин\Шукшин фото\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71480"/>
            <a:ext cx="4968164" cy="3321059"/>
          </a:xfrm>
          <a:prstGeom prst="rect">
            <a:avLst/>
          </a:prstGeom>
          <a:noFill/>
        </p:spPr>
      </p:pic>
      <p:pic>
        <p:nvPicPr>
          <p:cNvPr id="6" name="Picture 10" descr="Шукшин с дочерьми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214942" y="571480"/>
            <a:ext cx="3456865" cy="4521214"/>
          </a:xfrm>
          <a:prstGeom prst="rect">
            <a:avLst/>
          </a:prstGeom>
          <a:noFill/>
        </p:spPr>
      </p:pic>
      <p:pic>
        <p:nvPicPr>
          <p:cNvPr id="7" name="Picture 9" descr="Дочь и внучка Шукшина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85786" y="4000504"/>
            <a:ext cx="3692352" cy="2461568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1142976" y="6500834"/>
            <a:ext cx="31432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</a:rPr>
              <a:t>Дочь Маша и внучка Света</a:t>
            </a:r>
            <a:endParaRPr lang="ru-RU" sz="14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Прямоугольник 4"/>
          <p:cNvSpPr>
            <a:spLocks noChangeArrowheads="1"/>
          </p:cNvSpPr>
          <p:nvPr/>
        </p:nvSpPr>
        <p:spPr bwMode="auto">
          <a:xfrm>
            <a:off x="3643313" y="4643438"/>
            <a:ext cx="5643562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400" b="1" dirty="0">
              <a:solidFill>
                <a:srgbClr val="003300"/>
              </a:solidFill>
            </a:endParaRPr>
          </a:p>
          <a:p>
            <a:r>
              <a:rPr lang="ru-RU" sz="2800" b="1" dirty="0">
                <a:solidFill>
                  <a:srgbClr val="800000"/>
                </a:solidFill>
              </a:rPr>
              <a:t>                </a:t>
            </a:r>
          </a:p>
        </p:txBody>
      </p:sp>
      <p:sp>
        <p:nvSpPr>
          <p:cNvPr id="14341" name="Прямоугольник 5"/>
          <p:cNvSpPr>
            <a:spLocks noChangeArrowheads="1"/>
          </p:cNvSpPr>
          <p:nvPr/>
        </p:nvSpPr>
        <p:spPr bwMode="auto">
          <a:xfrm>
            <a:off x="0" y="6427788"/>
            <a:ext cx="4572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</a:rPr>
              <a:t>.</a:t>
            </a:r>
            <a:r>
              <a:rPr lang="ru-RU" sz="1400" dirty="0">
                <a:solidFill>
                  <a:schemeClr val="bg1"/>
                </a:solidFill>
              </a:rPr>
              <a:t/>
            </a:r>
            <a:br>
              <a:rPr lang="ru-RU" sz="1400" dirty="0">
                <a:solidFill>
                  <a:schemeClr val="bg1"/>
                </a:solidFill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326306" y="3244334"/>
            <a:ext cx="25199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endParaRPr lang="ru-RU" sz="40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14481" y="0"/>
            <a:ext cx="54292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  <a:t>Шукшин – писатель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5720" y="714356"/>
            <a:ext cx="85011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u="sng" dirty="0" smtClean="0">
                <a:solidFill>
                  <a:srgbClr val="002060"/>
                </a:solidFill>
              </a:rPr>
              <a:t>Литературное наследие Шукшина</a:t>
            </a:r>
            <a:r>
              <a:rPr lang="ru-RU" sz="2800" b="1" dirty="0" smtClean="0">
                <a:solidFill>
                  <a:srgbClr val="002060"/>
                </a:solidFill>
              </a:rPr>
              <a:t>: 2 романа,</a:t>
            </a:r>
          </a:p>
          <a:p>
            <a:r>
              <a:rPr lang="ru-RU" sz="2800" b="1" dirty="0" smtClean="0">
                <a:solidFill>
                  <a:srgbClr val="002060"/>
                </a:solidFill>
              </a:rPr>
              <a:t> 4 пьесы, 1 повесть, 1 сказка, 121 рассказ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4282" y="1643050"/>
            <a:ext cx="328614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Романы</a:t>
            </a:r>
          </a:p>
          <a:p>
            <a:pPr>
              <a:defRPr/>
            </a:pPr>
            <a:r>
              <a:rPr lang="ru-RU" sz="2000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«</a:t>
            </a:r>
            <a:r>
              <a:rPr lang="ru-RU" sz="2000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hlinkClick r:id="rId3" tooltip="Любавины"/>
              </a:rPr>
              <a:t>Любавины</a:t>
            </a:r>
            <a:r>
              <a:rPr lang="ru-RU" sz="2000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» </a:t>
            </a:r>
          </a:p>
          <a:p>
            <a:pPr>
              <a:defRPr/>
            </a:pPr>
            <a:r>
              <a:rPr lang="ru-RU" sz="2000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«Я пришёл дать вам волю» </a:t>
            </a:r>
          </a:p>
          <a:p>
            <a:pPr>
              <a:defRPr/>
            </a:pPr>
            <a:r>
              <a:rPr lang="ru-RU" sz="20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Пьесы</a:t>
            </a:r>
          </a:p>
          <a:p>
            <a:pPr>
              <a:defRPr/>
            </a:pPr>
            <a:r>
              <a:rPr lang="ru-RU" sz="2000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«До третьих петухов» </a:t>
            </a:r>
          </a:p>
          <a:p>
            <a:pPr>
              <a:defRPr/>
            </a:pPr>
            <a:r>
              <a:rPr lang="ru-RU" sz="2000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«Точка зрения» </a:t>
            </a:r>
          </a:p>
          <a:p>
            <a:pPr>
              <a:defRPr/>
            </a:pPr>
            <a:r>
              <a:rPr lang="ru-RU" sz="2000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«Энергичные люди» </a:t>
            </a:r>
          </a:p>
          <a:p>
            <a:pPr>
              <a:defRPr/>
            </a:pPr>
            <a:r>
              <a:rPr lang="ru-RU" sz="2000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«А поутру они проснулись» </a:t>
            </a:r>
          </a:p>
          <a:p>
            <a:pPr>
              <a:defRPr/>
            </a:pPr>
            <a:r>
              <a:rPr lang="ru-RU" sz="20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Сборники рассказов</a:t>
            </a:r>
          </a:p>
          <a:p>
            <a:pPr>
              <a:defRPr/>
            </a:pPr>
            <a:r>
              <a:rPr lang="ru-RU" sz="2000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hlinkClick r:id="rId4" tooltip="1963"/>
              </a:rPr>
              <a:t>1963</a:t>
            </a:r>
            <a:r>
              <a:rPr lang="ru-RU" sz="2000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«Сельские жители» </a:t>
            </a:r>
          </a:p>
          <a:p>
            <a:pPr>
              <a:defRPr/>
            </a:pPr>
            <a:r>
              <a:rPr lang="ru-RU" sz="2000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hlinkClick r:id="rId5" tooltip="1966"/>
              </a:rPr>
              <a:t>1966</a:t>
            </a:r>
            <a:r>
              <a:rPr lang="ru-RU" sz="2000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«Там вдали» повесть и рассказы </a:t>
            </a:r>
          </a:p>
          <a:p>
            <a:pPr>
              <a:defRPr/>
            </a:pPr>
            <a:r>
              <a:rPr lang="ru-RU" sz="2000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hlinkClick r:id="rId6" tooltip="1973"/>
              </a:rPr>
              <a:t>1973</a:t>
            </a:r>
            <a:r>
              <a:rPr lang="ru-RU" sz="2000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«Характеры»</a:t>
            </a:r>
            <a:endParaRPr lang="ru-RU" sz="2000" dirty="0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pic>
        <p:nvPicPr>
          <p:cNvPr id="1026" name="Picture 2" descr="C:\Users\55\Desktop\159-vasiliy-shukshin-sobranie-sochineniy-v-odnoy-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20935671">
            <a:off x="3681165" y="1798104"/>
            <a:ext cx="1887034" cy="2809069"/>
          </a:xfrm>
          <a:prstGeom prst="rect">
            <a:avLst/>
          </a:prstGeom>
          <a:noFill/>
        </p:spPr>
      </p:pic>
      <p:pic>
        <p:nvPicPr>
          <p:cNvPr id="1028" name="Picture 4" descr="C:\Users\55\Desktop\1005973500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357818" y="4500570"/>
            <a:ext cx="1738053" cy="2188196"/>
          </a:xfrm>
          <a:prstGeom prst="rect">
            <a:avLst/>
          </a:prstGeom>
          <a:noFill/>
        </p:spPr>
      </p:pic>
      <p:pic>
        <p:nvPicPr>
          <p:cNvPr id="1029" name="Picture 5" descr="C:\Users\55\Desktop\5877690c-ba06-53f5-a8c4-e594d1e0295c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rot="500856">
            <a:off x="7117733" y="1820344"/>
            <a:ext cx="1656393" cy="271464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over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Прямоугольник 4"/>
          <p:cNvSpPr>
            <a:spLocks noChangeArrowheads="1"/>
          </p:cNvSpPr>
          <p:nvPr/>
        </p:nvSpPr>
        <p:spPr bwMode="auto">
          <a:xfrm>
            <a:off x="3643313" y="4643438"/>
            <a:ext cx="5643562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400" b="1" dirty="0">
              <a:solidFill>
                <a:srgbClr val="003300"/>
              </a:solidFill>
            </a:endParaRPr>
          </a:p>
          <a:p>
            <a:r>
              <a:rPr lang="ru-RU" sz="2800" b="1" dirty="0">
                <a:solidFill>
                  <a:srgbClr val="800000"/>
                </a:solidFill>
              </a:rPr>
              <a:t>                </a:t>
            </a:r>
          </a:p>
        </p:txBody>
      </p:sp>
      <p:sp>
        <p:nvSpPr>
          <p:cNvPr id="14341" name="Прямоугольник 5"/>
          <p:cNvSpPr>
            <a:spLocks noChangeArrowheads="1"/>
          </p:cNvSpPr>
          <p:nvPr/>
        </p:nvSpPr>
        <p:spPr bwMode="auto">
          <a:xfrm>
            <a:off x="0" y="6427788"/>
            <a:ext cx="4572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</a:rPr>
              <a:t>.</a:t>
            </a:r>
            <a:r>
              <a:rPr lang="ru-RU" sz="1400" dirty="0">
                <a:solidFill>
                  <a:schemeClr val="bg1"/>
                </a:solidFill>
              </a:rPr>
              <a:t/>
            </a:r>
            <a:br>
              <a:rPr lang="ru-RU" sz="1400" dirty="0">
                <a:solidFill>
                  <a:schemeClr val="bg1"/>
                </a:solidFill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2050" name="Picture 2" descr="C:\Users\55\Desktop\108774614_1962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357298"/>
            <a:ext cx="3810000" cy="51816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</a:rPr>
              <a:t> Первый полнометражный фильм «Живет такой парень»</a:t>
            </a:r>
            <a:endParaRPr lang="ru-RU" sz="4000" b="1" dirty="0">
              <a:solidFill>
                <a:srgbClr val="00206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6247" y="1357298"/>
            <a:ext cx="4500595" cy="246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 descr="C:\Users\55\Desktop\screenshot7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6248" y="3949947"/>
            <a:ext cx="4500594" cy="2693763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over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Прямоугольник 4"/>
          <p:cNvSpPr>
            <a:spLocks noChangeArrowheads="1"/>
          </p:cNvSpPr>
          <p:nvPr/>
        </p:nvSpPr>
        <p:spPr bwMode="auto">
          <a:xfrm>
            <a:off x="3643313" y="4643438"/>
            <a:ext cx="5643562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400" b="1" dirty="0">
              <a:solidFill>
                <a:srgbClr val="003300"/>
              </a:solidFill>
            </a:endParaRPr>
          </a:p>
          <a:p>
            <a:r>
              <a:rPr lang="ru-RU" sz="2800" b="1" dirty="0">
                <a:solidFill>
                  <a:srgbClr val="800000"/>
                </a:solidFill>
              </a:rPr>
              <a:t>                </a:t>
            </a:r>
          </a:p>
        </p:txBody>
      </p:sp>
      <p:sp>
        <p:nvSpPr>
          <p:cNvPr id="14341" name="Прямоугольник 5"/>
          <p:cNvSpPr>
            <a:spLocks noChangeArrowheads="1"/>
          </p:cNvSpPr>
          <p:nvPr/>
        </p:nvSpPr>
        <p:spPr bwMode="auto">
          <a:xfrm>
            <a:off x="0" y="6427788"/>
            <a:ext cx="4572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</a:rPr>
              <a:t>.</a:t>
            </a:r>
            <a:r>
              <a:rPr lang="ru-RU" sz="1400" dirty="0">
                <a:solidFill>
                  <a:schemeClr val="bg1"/>
                </a:solidFill>
              </a:rPr>
              <a:t/>
            </a:r>
            <a:br>
              <a:rPr lang="ru-RU" sz="1400" dirty="0">
                <a:solidFill>
                  <a:schemeClr val="bg1"/>
                </a:solidFill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Picture 4" descr="sh0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733631"/>
            <a:ext cx="4500594" cy="2898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85720" y="0"/>
            <a:ext cx="860293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</a:rPr>
              <a:t>Герои книг и фильмов Шукшина </a:t>
            </a:r>
            <a:endParaRPr lang="ru-RU" sz="4000" b="1" dirty="0">
              <a:solidFill>
                <a:srgbClr val="002060"/>
              </a:solidFill>
            </a:endParaRPr>
          </a:p>
        </p:txBody>
      </p:sp>
      <p:pic>
        <p:nvPicPr>
          <p:cNvPr id="3074" name="Picture 2" descr="C:\Users\55\Desktop\книги%20Шукшина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3697178"/>
            <a:ext cx="4500228" cy="2803656"/>
          </a:xfrm>
          <a:prstGeom prst="rect">
            <a:avLst/>
          </a:prstGeom>
          <a:noFill/>
        </p:spPr>
      </p:pic>
      <p:pic>
        <p:nvPicPr>
          <p:cNvPr id="3075" name="Picture 3" descr="C:\Users\55\Desktop\1002103628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29189" y="785794"/>
            <a:ext cx="4074585" cy="564360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Прямоугольник 4"/>
          <p:cNvSpPr>
            <a:spLocks noChangeArrowheads="1"/>
          </p:cNvSpPr>
          <p:nvPr/>
        </p:nvSpPr>
        <p:spPr bwMode="auto">
          <a:xfrm>
            <a:off x="3500438" y="4714884"/>
            <a:ext cx="5643562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400" b="1" dirty="0">
              <a:solidFill>
                <a:srgbClr val="003300"/>
              </a:solidFill>
            </a:endParaRPr>
          </a:p>
          <a:p>
            <a:r>
              <a:rPr lang="ru-RU" sz="2800" b="1" dirty="0">
                <a:solidFill>
                  <a:srgbClr val="800000"/>
                </a:solidFill>
              </a:rPr>
              <a:t>                </a:t>
            </a:r>
          </a:p>
        </p:txBody>
      </p:sp>
      <p:sp>
        <p:nvSpPr>
          <p:cNvPr id="14341" name="Прямоугольник 5"/>
          <p:cNvSpPr>
            <a:spLocks noChangeArrowheads="1"/>
          </p:cNvSpPr>
          <p:nvPr/>
        </p:nvSpPr>
        <p:spPr bwMode="auto">
          <a:xfrm>
            <a:off x="0" y="6427788"/>
            <a:ext cx="4572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</a:rPr>
              <a:t>.</a:t>
            </a:r>
            <a:r>
              <a:rPr lang="ru-RU" sz="1400" dirty="0">
                <a:solidFill>
                  <a:schemeClr val="bg1"/>
                </a:solidFill>
              </a:rPr>
              <a:t/>
            </a:r>
            <a:br>
              <a:rPr lang="ru-RU" sz="1400" dirty="0">
                <a:solidFill>
                  <a:schemeClr val="bg1"/>
                </a:solidFill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071670" y="0"/>
            <a:ext cx="454323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</a:rPr>
              <a:t> Шукшин – актёр </a:t>
            </a:r>
            <a:endParaRPr lang="ru-RU" sz="4000" b="1" dirty="0">
              <a:solidFill>
                <a:srgbClr val="002060"/>
              </a:solidFill>
            </a:endParaRPr>
          </a:p>
        </p:txBody>
      </p:sp>
      <p:pic>
        <p:nvPicPr>
          <p:cNvPr id="1027" name="Picture 3" descr="C:\Users\55\Desktop\RIAN_00066905_LR_ru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642919"/>
            <a:ext cx="3643338" cy="2643206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000100" y="3286124"/>
            <a:ext cx="270869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</a:rPr>
              <a:t>"Золотой эшелон" (1959)</a:t>
            </a:r>
            <a:endParaRPr lang="ru-RU" sz="1600" b="1" dirty="0">
              <a:solidFill>
                <a:srgbClr val="002060"/>
              </a:solidFill>
            </a:endParaRPr>
          </a:p>
        </p:txBody>
      </p:sp>
      <p:pic>
        <p:nvPicPr>
          <p:cNvPr id="1028" name="Picture 4" descr="C:\Users\55\Desktop\80381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26002" y="642918"/>
            <a:ext cx="3817964" cy="2643206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4730035" y="3286124"/>
            <a:ext cx="42369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</a:rPr>
              <a:t>Когда деревья были большими"  (1962</a:t>
            </a:r>
            <a:r>
              <a:rPr lang="ru-RU" b="1" dirty="0" smtClean="0">
                <a:solidFill>
                  <a:srgbClr val="002060"/>
                </a:solidFill>
              </a:rPr>
              <a:t>)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1029" name="Picture 5" descr="C:\Users\55\Desktop\468348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2910" y="3714752"/>
            <a:ext cx="3687461" cy="2786082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1071538" y="6488668"/>
            <a:ext cx="289502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</a:rPr>
              <a:t>"Простая история" (1960)</a:t>
            </a:r>
            <a:endParaRPr lang="ru-RU" sz="1600" b="1" dirty="0">
              <a:solidFill>
                <a:srgbClr val="002060"/>
              </a:solidFill>
            </a:endParaRPr>
          </a:p>
        </p:txBody>
      </p:sp>
      <p:pic>
        <p:nvPicPr>
          <p:cNvPr id="1030" name="Picture 6" descr="C:\Users\55\Desktop\69dfc2e78ecb924dddea4f70524ea402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857752" y="3714752"/>
            <a:ext cx="3809192" cy="2834555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5429256" y="6488668"/>
            <a:ext cx="20895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    </a:t>
            </a:r>
            <a:r>
              <a:rPr lang="ru-RU" sz="1600" b="1" dirty="0" smtClean="0">
                <a:solidFill>
                  <a:srgbClr val="002060"/>
                </a:solidFill>
              </a:rPr>
              <a:t>"Аленка« (1962) </a:t>
            </a:r>
            <a:endParaRPr lang="ru-RU" sz="16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med">
    <p:cover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Прямоугольник 4"/>
          <p:cNvSpPr>
            <a:spLocks noChangeArrowheads="1"/>
          </p:cNvSpPr>
          <p:nvPr/>
        </p:nvSpPr>
        <p:spPr bwMode="auto">
          <a:xfrm>
            <a:off x="3643313" y="4643438"/>
            <a:ext cx="5643562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400" b="1" dirty="0">
              <a:solidFill>
                <a:srgbClr val="003300"/>
              </a:solidFill>
            </a:endParaRPr>
          </a:p>
          <a:p>
            <a:r>
              <a:rPr lang="ru-RU" sz="2800" b="1" dirty="0">
                <a:solidFill>
                  <a:srgbClr val="800000"/>
                </a:solidFill>
              </a:rPr>
              <a:t>                </a:t>
            </a:r>
          </a:p>
        </p:txBody>
      </p:sp>
      <p:sp>
        <p:nvSpPr>
          <p:cNvPr id="14341" name="Прямоугольник 5"/>
          <p:cNvSpPr>
            <a:spLocks noChangeArrowheads="1"/>
          </p:cNvSpPr>
          <p:nvPr/>
        </p:nvSpPr>
        <p:spPr bwMode="auto">
          <a:xfrm>
            <a:off x="0" y="6427788"/>
            <a:ext cx="4572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</a:rPr>
              <a:t>.</a:t>
            </a:r>
            <a:r>
              <a:rPr lang="ru-RU" sz="1400" dirty="0">
                <a:solidFill>
                  <a:schemeClr val="bg1"/>
                </a:solidFill>
              </a:rPr>
              <a:t/>
            </a:r>
            <a:br>
              <a:rPr lang="ru-RU" sz="1400" dirty="0">
                <a:solidFill>
                  <a:schemeClr val="bg1"/>
                </a:solidFill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071670" y="0"/>
            <a:ext cx="544860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</a:rPr>
              <a:t> Шукшин – режиссёр</a:t>
            </a:r>
            <a:endParaRPr lang="ru-RU" sz="4000" b="1" dirty="0">
              <a:solidFill>
                <a:srgbClr val="002060"/>
              </a:solidFill>
            </a:endParaRPr>
          </a:p>
        </p:txBody>
      </p:sp>
      <p:pic>
        <p:nvPicPr>
          <p:cNvPr id="2050" name="Picture 2" descr="C:\Users\55\Desktop\031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642920"/>
            <a:ext cx="3714752" cy="262596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714348" y="3214686"/>
            <a:ext cx="35952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 </a:t>
            </a:r>
            <a:r>
              <a:rPr lang="ru-RU" b="1" dirty="0" smtClean="0">
                <a:solidFill>
                  <a:srgbClr val="002060"/>
                </a:solidFill>
              </a:rPr>
              <a:t>«Живет такой парень» (1964) 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642920"/>
            <a:ext cx="4214842" cy="2599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5643570" y="3214686"/>
            <a:ext cx="30830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 «Странные люди» (1970)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2052" name="Picture 4" descr="C:\Users\55\Desktop\p_F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2910" y="3643314"/>
            <a:ext cx="3727486" cy="2742036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857224" y="6429396"/>
            <a:ext cx="33575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«Ваш сын и брат» (1966)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2053" name="Picture 5" descr="C:\Users\55\Desktop\cgsXBasAFV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43438" y="3620352"/>
            <a:ext cx="4214842" cy="2737606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5286380" y="6429396"/>
            <a:ext cx="31432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Печки– лавочки» (1972) 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med">
    <p:cover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Прямоугольник 4"/>
          <p:cNvSpPr>
            <a:spLocks noChangeArrowheads="1"/>
          </p:cNvSpPr>
          <p:nvPr/>
        </p:nvSpPr>
        <p:spPr bwMode="auto">
          <a:xfrm>
            <a:off x="3643313" y="4643438"/>
            <a:ext cx="5643562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400" b="1" dirty="0">
              <a:solidFill>
                <a:srgbClr val="003300"/>
              </a:solidFill>
            </a:endParaRPr>
          </a:p>
          <a:p>
            <a:r>
              <a:rPr lang="ru-RU" sz="2800" b="1" dirty="0">
                <a:solidFill>
                  <a:srgbClr val="800000"/>
                </a:solidFill>
              </a:rPr>
              <a:t>                </a:t>
            </a:r>
          </a:p>
        </p:txBody>
      </p:sp>
      <p:sp>
        <p:nvSpPr>
          <p:cNvPr id="14341" name="Прямоугольник 5"/>
          <p:cNvSpPr>
            <a:spLocks noChangeArrowheads="1"/>
          </p:cNvSpPr>
          <p:nvPr/>
        </p:nvSpPr>
        <p:spPr bwMode="auto">
          <a:xfrm>
            <a:off x="0" y="6427788"/>
            <a:ext cx="4572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</a:rPr>
              <a:t>.</a:t>
            </a:r>
            <a:r>
              <a:rPr lang="ru-RU" sz="1400" dirty="0">
                <a:solidFill>
                  <a:schemeClr val="bg1"/>
                </a:solidFill>
              </a:rPr>
              <a:t/>
            </a:r>
            <a:br>
              <a:rPr lang="ru-RU" sz="1400" dirty="0">
                <a:solidFill>
                  <a:schemeClr val="bg1"/>
                </a:solidFill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71472" y="0"/>
            <a:ext cx="843038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</a:rPr>
              <a:t>Фильм «Калина красная» (1974)</a:t>
            </a:r>
            <a:endParaRPr lang="ru-RU" sz="4000" b="1" dirty="0">
              <a:solidFill>
                <a:srgbClr val="00206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2219" y="785794"/>
            <a:ext cx="8763061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cover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Прямоугольник 4"/>
          <p:cNvSpPr>
            <a:spLocks noChangeArrowheads="1"/>
          </p:cNvSpPr>
          <p:nvPr/>
        </p:nvSpPr>
        <p:spPr bwMode="auto">
          <a:xfrm>
            <a:off x="3643313" y="4643438"/>
            <a:ext cx="5643562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400" b="1" dirty="0">
              <a:solidFill>
                <a:srgbClr val="003300"/>
              </a:solidFill>
            </a:endParaRPr>
          </a:p>
          <a:p>
            <a:r>
              <a:rPr lang="ru-RU" sz="2800" b="1" dirty="0">
                <a:solidFill>
                  <a:srgbClr val="800000"/>
                </a:solidFill>
              </a:rPr>
              <a:t>                </a:t>
            </a:r>
          </a:p>
        </p:txBody>
      </p:sp>
      <p:sp>
        <p:nvSpPr>
          <p:cNvPr id="14341" name="Прямоугольник 5"/>
          <p:cNvSpPr>
            <a:spLocks noChangeArrowheads="1"/>
          </p:cNvSpPr>
          <p:nvPr/>
        </p:nvSpPr>
        <p:spPr bwMode="auto">
          <a:xfrm>
            <a:off x="0" y="6427788"/>
            <a:ext cx="4572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</a:rPr>
              <a:t>.</a:t>
            </a:r>
            <a:r>
              <a:rPr lang="ru-RU" sz="1400" dirty="0">
                <a:solidFill>
                  <a:schemeClr val="bg1"/>
                </a:solidFill>
              </a:rPr>
              <a:t/>
            </a:r>
            <a:br>
              <a:rPr lang="ru-RU" sz="1400" dirty="0">
                <a:solidFill>
                  <a:schemeClr val="bg1"/>
                </a:solidFill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71472" y="0"/>
            <a:ext cx="843038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</a:rPr>
              <a:t>Фильм «Калина красная» (1974)</a:t>
            </a:r>
            <a:endParaRPr lang="ru-RU" sz="4000" b="1" dirty="0">
              <a:solidFill>
                <a:srgbClr val="002060"/>
              </a:solidFill>
            </a:endParaRPr>
          </a:p>
        </p:txBody>
      </p:sp>
      <p:pic>
        <p:nvPicPr>
          <p:cNvPr id="4098" name="Picture 2" descr="C:\Users\55\Desktop\572610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642918"/>
            <a:ext cx="3996302" cy="3019428"/>
          </a:xfrm>
          <a:prstGeom prst="rect">
            <a:avLst/>
          </a:prstGeom>
          <a:noFill/>
        </p:spPr>
      </p:pic>
      <p:pic>
        <p:nvPicPr>
          <p:cNvPr id="4099" name="Picture 3" descr="C:\Users\55\Desktop\d4db620e21e584d9fa28c69be2d01f9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76" y="642918"/>
            <a:ext cx="4000507" cy="3000380"/>
          </a:xfrm>
          <a:prstGeom prst="rect">
            <a:avLst/>
          </a:prstGeom>
          <a:noFill/>
        </p:spPr>
      </p:pic>
      <p:pic>
        <p:nvPicPr>
          <p:cNvPr id="4100" name="Picture 4" descr="C:\Users\55\Desktop\0b127b131db8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596" y="3714752"/>
            <a:ext cx="4002814" cy="2967086"/>
          </a:xfrm>
          <a:prstGeom prst="rect">
            <a:avLst/>
          </a:prstGeom>
          <a:noFill/>
        </p:spPr>
      </p:pic>
      <p:pic>
        <p:nvPicPr>
          <p:cNvPr id="4101" name="Picture 5" descr="C:\Users\55\Desktop\05815041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14876" y="3714752"/>
            <a:ext cx="4000496" cy="300037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over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Прямоугольник 4"/>
          <p:cNvSpPr>
            <a:spLocks noChangeArrowheads="1"/>
          </p:cNvSpPr>
          <p:nvPr/>
        </p:nvSpPr>
        <p:spPr bwMode="auto">
          <a:xfrm>
            <a:off x="3643313" y="4643438"/>
            <a:ext cx="5643562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400" b="1" dirty="0">
              <a:solidFill>
                <a:srgbClr val="003300"/>
              </a:solidFill>
            </a:endParaRPr>
          </a:p>
          <a:p>
            <a:r>
              <a:rPr lang="ru-RU" sz="2800" b="1" dirty="0">
                <a:solidFill>
                  <a:srgbClr val="800000"/>
                </a:solidFill>
              </a:rPr>
              <a:t>                </a:t>
            </a:r>
          </a:p>
        </p:txBody>
      </p:sp>
      <p:sp>
        <p:nvSpPr>
          <p:cNvPr id="14341" name="Прямоугольник 5"/>
          <p:cNvSpPr>
            <a:spLocks noChangeArrowheads="1"/>
          </p:cNvSpPr>
          <p:nvPr/>
        </p:nvSpPr>
        <p:spPr bwMode="auto">
          <a:xfrm>
            <a:off x="0" y="6427788"/>
            <a:ext cx="4572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</a:rPr>
              <a:t>.</a:t>
            </a:r>
            <a:r>
              <a:rPr lang="ru-RU" sz="1400" dirty="0">
                <a:solidFill>
                  <a:schemeClr val="bg1"/>
                </a:solidFill>
              </a:rPr>
              <a:t/>
            </a:r>
            <a:br>
              <a:rPr lang="ru-RU" sz="1400" dirty="0">
                <a:solidFill>
                  <a:schemeClr val="bg1"/>
                </a:solidFill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71472" y="0"/>
            <a:ext cx="843038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</a:rPr>
              <a:t>Фильм «Калина красная» (1974)</a:t>
            </a:r>
            <a:endParaRPr lang="ru-RU" sz="4000" b="1" dirty="0">
              <a:solidFill>
                <a:srgbClr val="002060"/>
              </a:solidFill>
            </a:endParaRPr>
          </a:p>
        </p:txBody>
      </p:sp>
      <p:pic>
        <p:nvPicPr>
          <p:cNvPr id="5122" name="Picture 2" descr="C:\Users\55\Desktop\8d4d61d22064813daf2c811e5311dcf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9031" y="642918"/>
            <a:ext cx="2952771" cy="2143140"/>
          </a:xfrm>
          <a:prstGeom prst="rect">
            <a:avLst/>
          </a:prstGeom>
          <a:noFill/>
        </p:spPr>
      </p:pic>
      <p:pic>
        <p:nvPicPr>
          <p:cNvPr id="5123" name="Picture 3" descr="C:\Users\55\Desktop\56bf33070c2b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14678" y="642918"/>
            <a:ext cx="2717290" cy="2157848"/>
          </a:xfrm>
          <a:prstGeom prst="rect">
            <a:avLst/>
          </a:prstGeom>
          <a:noFill/>
        </p:spPr>
      </p:pic>
      <p:pic>
        <p:nvPicPr>
          <p:cNvPr id="5124" name="Picture 4" descr="C:\Users\55\Desktop\kalina_krasnaya_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72198" y="642918"/>
            <a:ext cx="2857488" cy="2147152"/>
          </a:xfrm>
          <a:prstGeom prst="rect">
            <a:avLst/>
          </a:prstGeom>
          <a:noFill/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714613" y="3357562"/>
            <a:ext cx="2500330" cy="1875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6" name="Picture 6" descr="C:\Users\55\Desktop\O1Mu1nJPKns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643702" y="3286124"/>
            <a:ext cx="2353410" cy="1964264"/>
          </a:xfrm>
          <a:prstGeom prst="rect">
            <a:avLst/>
          </a:prstGeom>
          <a:noFill/>
        </p:spPr>
      </p:pic>
      <p:pic>
        <p:nvPicPr>
          <p:cNvPr id="5127" name="Picture 7" descr="C:\Users\55\Desktop\photo69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262884" y="4286256"/>
            <a:ext cx="1342399" cy="2000264"/>
          </a:xfrm>
          <a:prstGeom prst="rect">
            <a:avLst/>
          </a:prstGeom>
          <a:noFill/>
        </p:spPr>
      </p:pic>
      <p:pic>
        <p:nvPicPr>
          <p:cNvPr id="5128" name="Picture 8" descr="C:\Users\55\Desktop\rys4qfr1j41xinchbecr8hnjf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85720" y="3357562"/>
            <a:ext cx="2296717" cy="3034195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714348" y="2786058"/>
            <a:ext cx="19720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</a:rPr>
              <a:t>Василий Шукшин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071802" y="2786058"/>
            <a:ext cx="30374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</a:rPr>
              <a:t>Лидия Федосеева-Шукшина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786578" y="2786058"/>
            <a:ext cx="14544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</a:rPr>
              <a:t>Иван Рыжов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42910" y="6357958"/>
            <a:ext cx="126329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</a:rPr>
              <a:t>Лев Дуров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857488" y="5214950"/>
            <a:ext cx="22411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</a:rPr>
              <a:t>Мария Виноградова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857752" y="6286520"/>
            <a:ext cx="211865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</a:rPr>
              <a:t>Жанна </a:t>
            </a:r>
            <a:r>
              <a:rPr lang="ru-RU" sz="1600" b="1" dirty="0" err="1" smtClean="0">
                <a:solidFill>
                  <a:srgbClr val="002060"/>
                </a:solidFill>
              </a:rPr>
              <a:t>Прохоренко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858016" y="5214950"/>
            <a:ext cx="17835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</a:rPr>
              <a:t>Георгий Бурков</a:t>
            </a:r>
            <a:endParaRPr lang="ru-RU" sz="16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med">
    <p:cover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Прямоугольник 4"/>
          <p:cNvSpPr>
            <a:spLocks noChangeArrowheads="1"/>
          </p:cNvSpPr>
          <p:nvPr/>
        </p:nvSpPr>
        <p:spPr bwMode="auto">
          <a:xfrm>
            <a:off x="3643313" y="4643438"/>
            <a:ext cx="5643562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400" b="1" dirty="0">
              <a:solidFill>
                <a:srgbClr val="003300"/>
              </a:solidFill>
            </a:endParaRPr>
          </a:p>
          <a:p>
            <a:r>
              <a:rPr lang="ru-RU" sz="2800" b="1" dirty="0">
                <a:solidFill>
                  <a:srgbClr val="800000"/>
                </a:solidFill>
              </a:rPr>
              <a:t>                </a:t>
            </a:r>
          </a:p>
        </p:txBody>
      </p:sp>
      <p:sp>
        <p:nvSpPr>
          <p:cNvPr id="14341" name="Прямоугольник 5"/>
          <p:cNvSpPr>
            <a:spLocks noChangeArrowheads="1"/>
          </p:cNvSpPr>
          <p:nvPr/>
        </p:nvSpPr>
        <p:spPr bwMode="auto">
          <a:xfrm>
            <a:off x="0" y="6427788"/>
            <a:ext cx="4572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</a:rPr>
              <a:t>.</a:t>
            </a:r>
            <a:r>
              <a:rPr lang="ru-RU" sz="1400" dirty="0">
                <a:solidFill>
                  <a:schemeClr val="bg1"/>
                </a:solidFill>
              </a:rPr>
              <a:t/>
            </a:r>
            <a:br>
              <a:rPr lang="ru-RU" sz="1400" dirty="0">
                <a:solidFill>
                  <a:schemeClr val="bg1"/>
                </a:solidFill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71472" y="0"/>
            <a:ext cx="843038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</a:rPr>
              <a:t>Фильм «Калина красная» (1974)</a:t>
            </a:r>
            <a:endParaRPr lang="ru-RU" sz="4000" b="1" dirty="0">
              <a:solidFill>
                <a:srgbClr val="002060"/>
              </a:solidFill>
            </a:endParaRPr>
          </a:p>
        </p:txBody>
      </p:sp>
      <p:pic>
        <p:nvPicPr>
          <p:cNvPr id="1026" name="Picture 2" descr="C:\Users\55\Desktop\20028581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785794"/>
            <a:ext cx="2410470" cy="2857520"/>
          </a:xfrm>
          <a:prstGeom prst="rect">
            <a:avLst/>
          </a:prstGeom>
          <a:noFill/>
        </p:spPr>
      </p:pic>
      <p:pic>
        <p:nvPicPr>
          <p:cNvPr id="1027" name="Picture 3" descr="C:\Users\55\Desktop\zabolotsky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38494" y="928671"/>
            <a:ext cx="3719786" cy="2388319"/>
          </a:xfrm>
          <a:prstGeom prst="rect">
            <a:avLst/>
          </a:prstGeom>
          <a:noFill/>
        </p:spPr>
      </p:pic>
      <p:pic>
        <p:nvPicPr>
          <p:cNvPr id="1028" name="Picture 4" descr="C:\Users\55\Desktop\iCVWADV6Q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472" y="3714752"/>
            <a:ext cx="2357454" cy="3021804"/>
          </a:xfrm>
          <a:prstGeom prst="rect">
            <a:avLst/>
          </a:prstGeom>
          <a:noFill/>
        </p:spPr>
      </p:pic>
      <p:pic>
        <p:nvPicPr>
          <p:cNvPr id="1029" name="Picture 5" descr="C:\Users\55\Desktop\iB3HD2SOW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143504" y="3643314"/>
            <a:ext cx="2689060" cy="2862117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3000364" y="2643182"/>
            <a:ext cx="20717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</a:rPr>
              <a:t>Режиссёр и сценарист:</a:t>
            </a:r>
          </a:p>
          <a:p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</a:rPr>
              <a:t> Василий Шукшин</a:t>
            </a:r>
            <a:endParaRPr lang="ru-RU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000364" y="6072206"/>
            <a:ext cx="18573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</a:rPr>
              <a:t>Композитор:</a:t>
            </a:r>
          </a:p>
          <a:p>
            <a:r>
              <a:rPr lang="ru-RU" sz="1600" b="1" dirty="0" smtClean="0">
                <a:solidFill>
                  <a:srgbClr val="002060"/>
                </a:solidFill>
              </a:rPr>
              <a:t> Павел </a:t>
            </a:r>
            <a:r>
              <a:rPr lang="ru-RU" sz="1600" b="1" dirty="0" err="1" smtClean="0">
                <a:solidFill>
                  <a:srgbClr val="002060"/>
                </a:solidFill>
              </a:rPr>
              <a:t>Чекалов</a:t>
            </a:r>
            <a:r>
              <a:rPr lang="ru-RU" sz="1600" b="1" dirty="0" smtClean="0">
                <a:solidFill>
                  <a:srgbClr val="002060"/>
                </a:solidFill>
              </a:rPr>
              <a:t/>
            </a:r>
            <a:br>
              <a:rPr lang="ru-RU" sz="1600" b="1" dirty="0" smtClean="0">
                <a:solidFill>
                  <a:srgbClr val="002060"/>
                </a:solidFill>
              </a:rPr>
            </a:b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214942" y="3286124"/>
            <a:ext cx="356309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</a:rPr>
              <a:t>Оператор: Анатолий Заболоцкий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160024" y="6429396"/>
            <a:ext cx="373083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</a:rPr>
              <a:t>Художник: Ипполит </a:t>
            </a:r>
            <a:r>
              <a:rPr lang="ru-RU" sz="1600" b="1" dirty="0" err="1" smtClean="0">
                <a:solidFill>
                  <a:srgbClr val="002060"/>
                </a:solidFill>
              </a:rPr>
              <a:t>Новодережкин</a:t>
            </a:r>
            <a:endParaRPr lang="ru-RU" sz="16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med">
    <p:cover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Прямоугольник 4"/>
          <p:cNvSpPr>
            <a:spLocks noChangeArrowheads="1"/>
          </p:cNvSpPr>
          <p:nvPr/>
        </p:nvSpPr>
        <p:spPr bwMode="auto">
          <a:xfrm>
            <a:off x="3643313" y="4643438"/>
            <a:ext cx="5643562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400" b="1" dirty="0">
              <a:solidFill>
                <a:srgbClr val="003300"/>
              </a:solidFill>
            </a:endParaRPr>
          </a:p>
          <a:p>
            <a:r>
              <a:rPr lang="ru-RU" sz="2800" b="1" dirty="0">
                <a:solidFill>
                  <a:srgbClr val="800000"/>
                </a:solidFill>
              </a:rPr>
              <a:t>                </a:t>
            </a:r>
          </a:p>
        </p:txBody>
      </p:sp>
      <p:sp>
        <p:nvSpPr>
          <p:cNvPr id="14341" name="Прямоугольник 5"/>
          <p:cNvSpPr>
            <a:spLocks noChangeArrowheads="1"/>
          </p:cNvSpPr>
          <p:nvPr/>
        </p:nvSpPr>
        <p:spPr bwMode="auto">
          <a:xfrm>
            <a:off x="0" y="6427788"/>
            <a:ext cx="4572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</a:rPr>
              <a:t>.</a:t>
            </a:r>
            <a:r>
              <a:rPr lang="ru-RU" sz="1400" dirty="0">
                <a:solidFill>
                  <a:schemeClr val="bg1"/>
                </a:solidFill>
              </a:rPr>
              <a:t/>
            </a:r>
            <a:br>
              <a:rPr lang="ru-RU" sz="1400" dirty="0">
                <a:solidFill>
                  <a:schemeClr val="bg1"/>
                </a:solidFill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71472" y="0"/>
            <a:ext cx="843038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</a:rPr>
              <a:t>Фильм «Калина красная» (1974)</a:t>
            </a:r>
            <a:endParaRPr lang="ru-RU" sz="4000" b="1" dirty="0">
              <a:solidFill>
                <a:srgbClr val="002060"/>
              </a:solidFill>
            </a:endParaRPr>
          </a:p>
        </p:txBody>
      </p:sp>
      <p:pic>
        <p:nvPicPr>
          <p:cNvPr id="2050" name="Picture 2" descr="C:\Users\55\Desktop\thumb-1400x73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785794"/>
            <a:ext cx="8768487" cy="571504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over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Прямоугольник 4"/>
          <p:cNvSpPr>
            <a:spLocks noChangeArrowheads="1"/>
          </p:cNvSpPr>
          <p:nvPr/>
        </p:nvSpPr>
        <p:spPr bwMode="auto">
          <a:xfrm>
            <a:off x="3643313" y="4643438"/>
            <a:ext cx="5643562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400" b="1" dirty="0">
              <a:solidFill>
                <a:srgbClr val="003300"/>
              </a:solidFill>
            </a:endParaRPr>
          </a:p>
          <a:p>
            <a:r>
              <a:rPr lang="ru-RU" sz="2800" b="1" dirty="0">
                <a:solidFill>
                  <a:srgbClr val="800000"/>
                </a:solidFill>
              </a:rPr>
              <a:t>                </a:t>
            </a:r>
          </a:p>
        </p:txBody>
      </p:sp>
      <p:sp>
        <p:nvSpPr>
          <p:cNvPr id="14341" name="Прямоугольник 5"/>
          <p:cNvSpPr>
            <a:spLocks noChangeArrowheads="1"/>
          </p:cNvSpPr>
          <p:nvPr/>
        </p:nvSpPr>
        <p:spPr bwMode="auto">
          <a:xfrm>
            <a:off x="0" y="6427788"/>
            <a:ext cx="4572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</a:rPr>
              <a:t>..</a:t>
            </a:r>
            <a:r>
              <a:rPr lang="ru-RU" sz="1400" dirty="0">
                <a:solidFill>
                  <a:schemeClr val="bg1"/>
                </a:solidFill>
              </a:rPr>
              <a:t/>
            </a:r>
            <a:br>
              <a:rPr lang="ru-RU" sz="1400" dirty="0">
                <a:solidFill>
                  <a:schemeClr val="bg1"/>
                </a:solidFill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71472" y="0"/>
            <a:ext cx="807249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2060"/>
                </a:solidFill>
                <a:latin typeface="Arial"/>
                <a:cs typeface="Arial"/>
              </a:rPr>
              <a:t>"Они сражались за Родину"</a:t>
            </a:r>
            <a:endParaRPr lang="ru-RU" sz="40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85786" y="4857760"/>
            <a:ext cx="31444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Шукшин в роли Лопахина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4099" name="Picture 3" descr="C:\Users\55\Desktop\1326548227_1513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000108"/>
            <a:ext cx="4709414" cy="3714776"/>
          </a:xfrm>
          <a:prstGeom prst="rect">
            <a:avLst/>
          </a:prstGeom>
          <a:noFill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80" y="1000108"/>
            <a:ext cx="3667150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cover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Прямоугольник 4"/>
          <p:cNvSpPr>
            <a:spLocks noChangeArrowheads="1"/>
          </p:cNvSpPr>
          <p:nvPr/>
        </p:nvSpPr>
        <p:spPr bwMode="auto">
          <a:xfrm>
            <a:off x="3643313" y="4643438"/>
            <a:ext cx="5643562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400" b="1" dirty="0">
              <a:solidFill>
                <a:srgbClr val="003300"/>
              </a:solidFill>
            </a:endParaRPr>
          </a:p>
          <a:p>
            <a:r>
              <a:rPr lang="ru-RU" sz="2800" b="1" dirty="0">
                <a:solidFill>
                  <a:srgbClr val="800000"/>
                </a:solidFill>
              </a:rPr>
              <a:t>                </a:t>
            </a:r>
          </a:p>
        </p:txBody>
      </p:sp>
      <p:sp>
        <p:nvSpPr>
          <p:cNvPr id="14341" name="Прямоугольник 5"/>
          <p:cNvSpPr>
            <a:spLocks noChangeArrowheads="1"/>
          </p:cNvSpPr>
          <p:nvPr/>
        </p:nvSpPr>
        <p:spPr bwMode="auto">
          <a:xfrm>
            <a:off x="0" y="6427788"/>
            <a:ext cx="4572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</a:rPr>
              <a:t/>
            </a:r>
            <a:br>
              <a:rPr lang="ru-RU" sz="1400" dirty="0">
                <a:solidFill>
                  <a:schemeClr val="bg1"/>
                </a:solidFill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2050" name="Picture 2" descr="http://chtoby-pomnili.com/preview.php?width=max&amp;dir=529&amp;id=16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928670"/>
            <a:ext cx="5010150" cy="3609976"/>
          </a:xfrm>
          <a:prstGeom prst="rect">
            <a:avLst/>
          </a:prstGeom>
          <a:noFill/>
        </p:spPr>
      </p:pic>
      <p:pic>
        <p:nvPicPr>
          <p:cNvPr id="2051" name="Picture 3" descr="C:\Users\55\Desktop\76515001_11990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14942" y="928670"/>
            <a:ext cx="3733224" cy="5591195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571472" y="0"/>
            <a:ext cx="807249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2060"/>
                </a:solidFill>
                <a:latin typeface="Arial"/>
                <a:cs typeface="Arial"/>
              </a:rPr>
              <a:t>Смерть Шукшина</a:t>
            </a:r>
            <a:endParaRPr lang="ru-RU" sz="40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500166" y="4714884"/>
            <a:ext cx="23651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Октябрь 1974 года 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med">
    <p:cover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Прямоугольник 4"/>
          <p:cNvSpPr>
            <a:spLocks noChangeArrowheads="1"/>
          </p:cNvSpPr>
          <p:nvPr/>
        </p:nvSpPr>
        <p:spPr bwMode="auto">
          <a:xfrm>
            <a:off x="3643313" y="4643438"/>
            <a:ext cx="5643562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400" b="1" dirty="0">
              <a:solidFill>
                <a:srgbClr val="003300"/>
              </a:solidFill>
            </a:endParaRPr>
          </a:p>
          <a:p>
            <a:r>
              <a:rPr lang="ru-RU" sz="2800" b="1" dirty="0">
                <a:solidFill>
                  <a:srgbClr val="800000"/>
                </a:solidFill>
              </a:rPr>
              <a:t>                </a:t>
            </a:r>
          </a:p>
        </p:txBody>
      </p:sp>
      <p:sp>
        <p:nvSpPr>
          <p:cNvPr id="14341" name="Прямоугольник 5"/>
          <p:cNvSpPr>
            <a:spLocks noChangeArrowheads="1"/>
          </p:cNvSpPr>
          <p:nvPr/>
        </p:nvSpPr>
        <p:spPr bwMode="auto">
          <a:xfrm>
            <a:off x="0" y="6427788"/>
            <a:ext cx="4572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</a:rPr>
              <a:t/>
            </a:r>
            <a:br>
              <a:rPr lang="ru-RU" sz="1400" dirty="0">
                <a:solidFill>
                  <a:schemeClr val="bg1"/>
                </a:solidFill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026" name="Picture 2" descr="C:\Users\55\Desktop\Шукшин\Шукшин фото\могил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214422"/>
            <a:ext cx="4143404" cy="543078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14282" y="0"/>
            <a:ext cx="87154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 </a:t>
            </a:r>
            <a:r>
              <a:rPr lang="ru-RU" sz="3600" b="1" dirty="0" smtClean="0">
                <a:solidFill>
                  <a:srgbClr val="002060"/>
                </a:solidFill>
              </a:rPr>
              <a:t>Похоронен в  Москве </a:t>
            </a:r>
          </a:p>
          <a:p>
            <a:pPr algn="ctr"/>
            <a:r>
              <a:rPr lang="ru-RU" sz="3600" b="1" dirty="0" smtClean="0">
                <a:solidFill>
                  <a:srgbClr val="002060"/>
                </a:solidFill>
              </a:rPr>
              <a:t>на Новодевичьем кладбище</a:t>
            </a:r>
            <a:endParaRPr lang="ru-RU" sz="3600" b="1" u="sng" dirty="0">
              <a:solidFill>
                <a:srgbClr val="002060"/>
              </a:solidFill>
            </a:endParaRPr>
          </a:p>
        </p:txBody>
      </p:sp>
      <p:pic>
        <p:nvPicPr>
          <p:cNvPr id="7" name="i-main-pic" descr="Картинка 55 из 99">
            <a:hlinkClick r:id="rId3"/>
          </p:cNvPr>
          <p:cNvPicPr>
            <a:picLocks noChangeAspect="1" noChangeArrowheads="1"/>
          </p:cNvPicPr>
          <p:nvPr/>
        </p:nvPicPr>
        <p:blipFill>
          <a:blip r:embed="rId4" r:link="rId5"/>
          <a:srcRect r="13382" b="3796"/>
          <a:stretch>
            <a:fillRect/>
          </a:stretch>
        </p:blipFill>
        <p:spPr>
          <a:xfrm>
            <a:off x="4786314" y="1214422"/>
            <a:ext cx="3897721" cy="542928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Прямоугольник 4"/>
          <p:cNvSpPr>
            <a:spLocks noChangeArrowheads="1"/>
          </p:cNvSpPr>
          <p:nvPr/>
        </p:nvSpPr>
        <p:spPr bwMode="auto">
          <a:xfrm>
            <a:off x="3643313" y="4643438"/>
            <a:ext cx="5643562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400" b="1" dirty="0">
              <a:solidFill>
                <a:srgbClr val="003300"/>
              </a:solidFill>
            </a:endParaRPr>
          </a:p>
          <a:p>
            <a:r>
              <a:rPr lang="ru-RU" sz="2800" b="1" dirty="0">
                <a:solidFill>
                  <a:srgbClr val="800000"/>
                </a:solidFill>
              </a:rPr>
              <a:t>                </a:t>
            </a:r>
          </a:p>
        </p:txBody>
      </p:sp>
      <p:sp>
        <p:nvSpPr>
          <p:cNvPr id="14341" name="Прямоугольник 5"/>
          <p:cNvSpPr>
            <a:spLocks noChangeArrowheads="1"/>
          </p:cNvSpPr>
          <p:nvPr/>
        </p:nvSpPr>
        <p:spPr bwMode="auto">
          <a:xfrm>
            <a:off x="0" y="6427788"/>
            <a:ext cx="4572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</a:rPr>
              <a:t>.</a:t>
            </a:r>
            <a:r>
              <a:rPr lang="ru-RU" sz="1400" dirty="0">
                <a:solidFill>
                  <a:schemeClr val="bg1"/>
                </a:solidFill>
              </a:rPr>
              <a:t/>
            </a:r>
            <a:br>
              <a:rPr lang="ru-RU" sz="1400" dirty="0">
                <a:solidFill>
                  <a:schemeClr val="bg1"/>
                </a:solidFill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2000232" y="0"/>
            <a:ext cx="492602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Премии и награды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+mj-lt"/>
              <a:cs typeface="Arial" pitchFamily="34" charset="0"/>
            </a:endParaRPr>
          </a:p>
        </p:txBody>
      </p:sp>
      <p:pic>
        <p:nvPicPr>
          <p:cNvPr id="34819" name="Picture 3" descr="C:\Users\55\Desktop\shukshin_vm%20(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857232"/>
            <a:ext cx="4082467" cy="5286412"/>
          </a:xfrm>
          <a:prstGeom prst="rect">
            <a:avLst/>
          </a:prstGeom>
          <a:noFill/>
        </p:spPr>
      </p:pic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4500562" y="642918"/>
            <a:ext cx="4643438" cy="590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1" eaLnBrk="0" hangingPunct="0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b="0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аслуженный деятель искусств РСФСР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b="1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1964</a:t>
            </a:r>
            <a:r>
              <a:rPr kumimoji="0" lang="ru-RU" b="0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 «Живёт такой парень» (фильм)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удостоен первой премии на Всесоюзном кинофестивале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Ленинграде  и главной награды XVI Международного кинофестиваля в Венеции  —«Золотой лев   Святого  Марка».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b="1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5"/>
              </a:rPr>
              <a:t>1969</a:t>
            </a:r>
            <a:r>
              <a:rPr kumimoji="0" lang="ru-RU" b="0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— Государственная премия РСФСР им. </a:t>
            </a:r>
            <a:r>
              <a:rPr kumimoji="0" lang="ru-RU" b="0" i="0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</a:t>
            </a:r>
            <a:r>
              <a:rPr kumimoji="0" lang="ru-RU" b="0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Васильевых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За художественный фильм "Ваш сын и брат"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b="1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6"/>
              </a:rPr>
              <a:t>1967</a:t>
            </a:r>
            <a:r>
              <a:rPr kumimoji="0" lang="ru-RU" b="1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 Указом Президиума Верховного Совета СССР Василий Шукшин награждён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орденом</a:t>
            </a:r>
            <a:r>
              <a:rPr kumimoji="0" lang="ru-RU" b="0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Трудового Красного Знамени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b="1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7"/>
              </a:rPr>
              <a:t>1971</a:t>
            </a:r>
            <a:r>
              <a:rPr kumimoji="0" lang="ru-RU" b="0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— Государственная премия СССР - за исполнение роли в фильме С.А.Герасимова      </a:t>
            </a:r>
            <a:endParaRPr kumimoji="0" lang="ru-RU" b="0" i="0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"У Озера" </a:t>
            </a:r>
            <a:endParaRPr kumimoji="0" lang="ru-RU" b="0" i="0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b="1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8"/>
              </a:rPr>
              <a:t>1974</a:t>
            </a:r>
            <a:r>
              <a:rPr kumimoji="0" lang="ru-RU" b="0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— «Калина красная»(фильм) — первая премия на Всесоюзном кинофестивале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b="1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9"/>
              </a:rPr>
              <a:t>1976</a:t>
            </a:r>
            <a:r>
              <a:rPr kumimoji="0" lang="ru-RU" b="0" i="0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— Ленинская премия— за совокупность творчества (посмертно) </a:t>
            </a:r>
            <a:endParaRPr kumimoji="0" lang="ru-RU" b="0" i="0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cover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Прямоугольник 4"/>
          <p:cNvSpPr>
            <a:spLocks noChangeArrowheads="1"/>
          </p:cNvSpPr>
          <p:nvPr/>
        </p:nvSpPr>
        <p:spPr bwMode="auto">
          <a:xfrm>
            <a:off x="3643313" y="4643438"/>
            <a:ext cx="5643562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400" b="1" dirty="0">
              <a:solidFill>
                <a:srgbClr val="003300"/>
              </a:solidFill>
            </a:endParaRPr>
          </a:p>
          <a:p>
            <a:r>
              <a:rPr lang="ru-RU" sz="2800" b="1" dirty="0">
                <a:solidFill>
                  <a:srgbClr val="800000"/>
                </a:solidFill>
              </a:rPr>
              <a:t>                </a:t>
            </a:r>
          </a:p>
        </p:txBody>
      </p:sp>
      <p:sp>
        <p:nvSpPr>
          <p:cNvPr id="14341" name="Прямоугольник 5"/>
          <p:cNvSpPr>
            <a:spLocks noChangeArrowheads="1"/>
          </p:cNvSpPr>
          <p:nvPr/>
        </p:nvSpPr>
        <p:spPr bwMode="auto">
          <a:xfrm>
            <a:off x="0" y="6427788"/>
            <a:ext cx="4572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</a:rPr>
              <a:t>.</a:t>
            </a:r>
            <a:r>
              <a:rPr lang="ru-RU" sz="1400" dirty="0">
                <a:solidFill>
                  <a:schemeClr val="bg1"/>
                </a:solidFill>
              </a:rPr>
              <a:t/>
            </a:r>
            <a:br>
              <a:rPr lang="ru-RU" sz="1400" dirty="0">
                <a:solidFill>
                  <a:schemeClr val="bg1"/>
                </a:solidFill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32770" name="Picture 2" descr="C:\Users\55\Desktop\Рисунок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785794"/>
            <a:ext cx="2571736" cy="2857520"/>
          </a:xfrm>
          <a:prstGeom prst="rect">
            <a:avLst/>
          </a:prstGeom>
          <a:noFill/>
        </p:spPr>
      </p:pic>
      <p:pic>
        <p:nvPicPr>
          <p:cNvPr id="7" name="i-main-pic" descr="Картинка 214 из 66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31220" y="785794"/>
            <a:ext cx="2242405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1" name="Picture 3" descr="C:\Users\55\Desktop\1_1__small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43504" y="785794"/>
            <a:ext cx="3805920" cy="2857519"/>
          </a:xfrm>
          <a:prstGeom prst="rect">
            <a:avLst/>
          </a:prstGeom>
          <a:noFill/>
        </p:spPr>
      </p:pic>
      <p:pic>
        <p:nvPicPr>
          <p:cNvPr id="32772" name="Picture 4" descr="C:\Users\55\Desktop\1_small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4281" y="4000504"/>
            <a:ext cx="4211785" cy="2571768"/>
          </a:xfrm>
          <a:prstGeom prst="rect">
            <a:avLst/>
          </a:prstGeom>
          <a:noFill/>
        </p:spPr>
      </p:pic>
      <p:pic>
        <p:nvPicPr>
          <p:cNvPr id="32773" name="Picture 5" descr="C:\Users\55\Desktop\1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545991" y="4000504"/>
            <a:ext cx="4455165" cy="2571768"/>
          </a:xfrm>
          <a:prstGeom prst="rect">
            <a:avLst/>
          </a:prstGeom>
          <a:noFill/>
        </p:spPr>
      </p:pic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285720" y="0"/>
            <a:ext cx="849174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000" b="1" dirty="0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Музей-заповедник В.М.Шукшина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+mj-lt"/>
              <a:cs typeface="Arial" pitchFamily="34" charset="0"/>
            </a:endParaRPr>
          </a:p>
        </p:txBody>
      </p:sp>
    </p:spTree>
  </p:cSld>
  <p:clrMapOvr>
    <a:masterClrMapping/>
  </p:clrMapOvr>
  <p:transition spd="med">
    <p:cover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Прямоугольник 4"/>
          <p:cNvSpPr>
            <a:spLocks noChangeArrowheads="1"/>
          </p:cNvSpPr>
          <p:nvPr/>
        </p:nvSpPr>
        <p:spPr bwMode="auto">
          <a:xfrm>
            <a:off x="3643313" y="4643438"/>
            <a:ext cx="5643562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400" b="1" dirty="0">
              <a:solidFill>
                <a:srgbClr val="003300"/>
              </a:solidFill>
            </a:endParaRPr>
          </a:p>
          <a:p>
            <a:r>
              <a:rPr lang="ru-RU" sz="2800" b="1" dirty="0">
                <a:solidFill>
                  <a:srgbClr val="800000"/>
                </a:solidFill>
              </a:rPr>
              <a:t>                </a:t>
            </a:r>
          </a:p>
        </p:txBody>
      </p:sp>
      <p:sp>
        <p:nvSpPr>
          <p:cNvPr id="14341" name="Прямоугольник 5"/>
          <p:cNvSpPr>
            <a:spLocks noChangeArrowheads="1"/>
          </p:cNvSpPr>
          <p:nvPr/>
        </p:nvSpPr>
        <p:spPr bwMode="auto">
          <a:xfrm>
            <a:off x="0" y="6427788"/>
            <a:ext cx="45720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</a:rPr>
              <a:t>.</a:t>
            </a:r>
            <a:r>
              <a:rPr lang="ru-RU" sz="1400" dirty="0">
                <a:solidFill>
                  <a:schemeClr val="bg1"/>
                </a:solidFill>
              </a:rPr>
              <a:t/>
            </a:r>
            <a:br>
              <a:rPr lang="ru-RU" sz="1400" dirty="0">
                <a:solidFill>
                  <a:schemeClr val="bg1"/>
                </a:solidFill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85720" y="0"/>
            <a:ext cx="677236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cs typeface="Times New Roman" pitchFamily="18" charset="0"/>
              </a:rPr>
              <a:t>              Чтобы</a:t>
            </a:r>
            <a:r>
              <a:rPr kumimoji="0" lang="ru-RU" sz="40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cs typeface="Times New Roman" pitchFamily="18" charset="0"/>
              </a:rPr>
              <a:t> помнили…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2844" y="714356"/>
            <a:ext cx="900115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Виктор Астафьев писал: </a:t>
            </a:r>
            <a:r>
              <a:rPr lang="ru-RU" sz="2400" i="1" dirty="0" smtClean="0"/>
              <a:t>« Пройдут годы, все так же будут шуметь березы, все так же будет катить воды Катунь, все так же будут стоять Сростки, но я уверен, что слова этого человека, облик его будет в годах все более благороден и светел… потому что Шукшин похож на свою Родину, она воплотилась в нем, вылитая родная сторона…»</a:t>
            </a:r>
            <a:endParaRPr lang="ru-RU" sz="2400" i="1" dirty="0"/>
          </a:p>
        </p:txBody>
      </p:sp>
      <p:pic>
        <p:nvPicPr>
          <p:cNvPr id="36870" name="Picture 6" descr="C:\Users\55\Desktop\Шукшин\Шукшин фото\Рисунок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85918" y="2964387"/>
            <a:ext cx="6391293" cy="3893613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over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71604" y="1571612"/>
            <a:ext cx="659162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 smtClean="0">
                <a:solidFill>
                  <a:srgbClr val="7030A0"/>
                </a:solidFill>
              </a:rPr>
              <a:t>Спасибо </a:t>
            </a:r>
          </a:p>
          <a:p>
            <a:pPr algn="ctr"/>
            <a:r>
              <a:rPr lang="ru-RU" sz="7200" b="1" dirty="0" smtClean="0">
                <a:solidFill>
                  <a:srgbClr val="7030A0"/>
                </a:solidFill>
              </a:rPr>
              <a:t>за внимание!</a:t>
            </a:r>
            <a:endParaRPr lang="ru-RU" sz="72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 spd="med">
    <p:cover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1006</TotalTime>
  <Words>634</Words>
  <Application>Microsoft Office PowerPoint</Application>
  <PresentationFormat>Экран (4:3)</PresentationFormat>
  <Paragraphs>184</Paragraphs>
  <Slides>27</Slides>
  <Notes>14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Оформление по умолчанию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</vt:vector>
  </TitlesOfParts>
  <Company>505.ru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</dc:creator>
  <cp:lastModifiedBy>55</cp:lastModifiedBy>
  <cp:revision>111</cp:revision>
  <dcterms:created xsi:type="dcterms:W3CDTF">2009-03-30T00:44:31Z</dcterms:created>
  <dcterms:modified xsi:type="dcterms:W3CDTF">2017-02-12T11:59:17Z</dcterms:modified>
</cp:coreProperties>
</file>