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0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9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B545F-6A94-4769-A08F-B5C3E3D401F5}" type="datetimeFigureOut">
              <a:rPr lang="ru-RU" smtClean="0"/>
              <a:pPr/>
              <a:t>09.10.2015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5376B-EC0F-4CD2-BEE9-C314B75ED9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0.jpeg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21.jpeg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images.kz.prom.st/9450481_w200_h200_atyra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556792"/>
            <a:ext cx="5686924" cy="43954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35696" y="260648"/>
            <a:ext cx="572412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 Упрощение выражений»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3200" dirty="0" smtClean="0"/>
              <a:t>5 класс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4046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644008" y="6021288"/>
            <a:ext cx="3920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Учитель математики </a:t>
            </a:r>
            <a:r>
              <a:rPr lang="ru-RU" dirty="0" err="1" smtClean="0"/>
              <a:t>Наренбаева</a:t>
            </a:r>
            <a:r>
              <a:rPr lang="ru-RU" dirty="0" smtClean="0"/>
              <a:t> А.Ж.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43808" y="1196752"/>
            <a:ext cx="3395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Путешествие по родному городу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484784"/>
            <a:ext cx="4186808" cy="4641379"/>
          </a:xfrm>
        </p:spPr>
        <p:txBody>
          <a:bodyPr>
            <a:normAutofit fontScale="62500" lnSpcReduction="2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1.Прочитайте выражения и назовите в каждом основание и показатель степени: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Что такое квадрат числа?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Что такое куб числа?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Какие свойства используют при упрощении выражений?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В каком порядке выполняют действия в выражениях без скобок, если в него входят действия одной и той же ступени; все арифметические действия; степени?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788024" y="404664"/>
            <a:ext cx="396044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А знаем ли мы правила?</a:t>
            </a:r>
            <a:endParaRPr lang="ru-RU" sz="2800" b="1" dirty="0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4716016" y="2348880"/>
          <a:ext cx="292968" cy="292968"/>
        </p:xfrm>
        <a:graphic>
          <a:graphicData uri="http://schemas.openxmlformats.org/presentationml/2006/ole">
            <p:oleObj spid="_x0000_s29700" name="Формула" r:id="rId3" imgW="228600" imgH="228600" progId="Equation.3">
              <p:embed/>
            </p:oleObj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5004048" y="2348880"/>
          <a:ext cx="451205" cy="369168"/>
        </p:xfrm>
        <a:graphic>
          <a:graphicData uri="http://schemas.openxmlformats.org/presentationml/2006/ole">
            <p:oleObj spid="_x0000_s29701" name="Формула" r:id="rId4" imgW="279360" imgH="228600" progId="Equation.3">
              <p:embed/>
            </p:oleObj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5508104" y="2348880"/>
          <a:ext cx="423442" cy="339006"/>
        </p:xfrm>
        <a:graphic>
          <a:graphicData uri="http://schemas.openxmlformats.org/presentationml/2006/ole">
            <p:oleObj spid="_x0000_s29702" name="Формула" r:id="rId5" imgW="253800" imgH="203040" progId="Equation.3">
              <p:embed/>
            </p:oleObj>
          </a:graphicData>
        </a:graphic>
      </p:graphicFrame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5940152" y="2348880"/>
          <a:ext cx="392431" cy="335831"/>
        </p:xfrm>
        <a:graphic>
          <a:graphicData uri="http://schemas.openxmlformats.org/presentationml/2006/ole">
            <p:oleObj spid="_x0000_s29703" name="Формула" r:id="rId6" imgW="266400" imgH="228600" progId="Equation.3">
              <p:embed/>
            </p:oleObj>
          </a:graphicData>
        </a:graphic>
      </p:graphicFrame>
      <p:graphicFrame>
        <p:nvGraphicFramePr>
          <p:cNvPr id="29704" name="Object 8"/>
          <p:cNvGraphicFramePr>
            <a:graphicFrameLocks noChangeAspect="1"/>
          </p:cNvGraphicFramePr>
          <p:nvPr/>
        </p:nvGraphicFramePr>
        <p:xfrm>
          <a:off x="6372200" y="2276872"/>
          <a:ext cx="396391" cy="446509"/>
        </p:xfrm>
        <a:graphic>
          <a:graphicData uri="http://schemas.openxmlformats.org/presentationml/2006/ole">
            <p:oleObj spid="_x0000_s29704" name="Формула" r:id="rId7" imgW="203040" imgH="228600" progId="Equation.3">
              <p:embed/>
            </p:oleObj>
          </a:graphicData>
        </a:graphic>
      </p:graphicFrame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6804248" y="2276872"/>
          <a:ext cx="365405" cy="387201"/>
        </p:xfrm>
        <a:graphic>
          <a:graphicData uri="http://schemas.openxmlformats.org/presentationml/2006/ole">
            <p:oleObj spid="_x0000_s29705" name="Формула" r:id="rId8" imgW="215640" imgH="228600" progId="Equation.3">
              <p:embed/>
            </p:oleObj>
          </a:graphicData>
        </a:graphic>
      </p:graphicFrame>
      <p:graphicFrame>
        <p:nvGraphicFramePr>
          <p:cNvPr id="29706" name="Object 10"/>
          <p:cNvGraphicFramePr>
            <a:graphicFrameLocks noChangeAspect="1"/>
          </p:cNvGraphicFramePr>
          <p:nvPr/>
        </p:nvGraphicFramePr>
        <p:xfrm>
          <a:off x="7164288" y="2276872"/>
          <a:ext cx="349410" cy="369739"/>
        </p:xfrm>
        <a:graphic>
          <a:graphicData uri="http://schemas.openxmlformats.org/presentationml/2006/ole">
            <p:oleObj spid="_x0000_s29706" name="Формула" r:id="rId9" imgW="215640" imgH="228600" progId="Equation.3">
              <p:embed/>
            </p:oleObj>
          </a:graphicData>
        </a:graphic>
      </p:graphicFrame>
      <p:graphicFrame>
        <p:nvGraphicFramePr>
          <p:cNvPr id="29707" name="Object 11"/>
          <p:cNvGraphicFramePr>
            <a:graphicFrameLocks noChangeAspect="1"/>
          </p:cNvGraphicFramePr>
          <p:nvPr/>
        </p:nvGraphicFramePr>
        <p:xfrm>
          <a:off x="7524328" y="2276872"/>
          <a:ext cx="490900" cy="314176"/>
        </p:xfrm>
        <a:graphic>
          <a:graphicData uri="http://schemas.openxmlformats.org/presentationml/2006/ole">
            <p:oleObj spid="_x0000_s29707" name="Формула" r:id="rId10" imgW="317160" imgH="203040" progId="Equation.3">
              <p:embed/>
            </p:oleObj>
          </a:graphicData>
        </a:graphic>
      </p:graphicFrame>
      <p:pic>
        <p:nvPicPr>
          <p:cNvPr id="29709" name="Picture 13" descr="http://gdb.rferl.org/2A45CFA7-2727-4469-9F9A-3A6B5926642B_mw800_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4477913" cy="3356991"/>
          </a:xfrm>
          <a:prstGeom prst="rect">
            <a:avLst/>
          </a:prstGeom>
          <a:noFill/>
        </p:spPr>
      </p:pic>
      <p:pic>
        <p:nvPicPr>
          <p:cNvPr id="29711" name="Picture 15" descr="http://www.vokrugsveta.ru/img/cmn/2008/05/28/016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3652960"/>
            <a:ext cx="4499992" cy="320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24.kz/media/k2/items/cache/7467a06f88d80c94c3b8ee178a28e210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220072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92080" y="332656"/>
            <a:ext cx="3456384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Устный счёт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arenR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pPr marL="514350" indent="-514350" algn="just">
              <a:buAutoNum type="arabicParenR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arenR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marL="514350" indent="-514350"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3)         </a:t>
            </a:r>
          </a:p>
          <a:p>
            <a:pPr marL="514350" indent="-51435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4)</a:t>
            </a:r>
          </a:p>
          <a:p>
            <a:pPr marL="514350" indent="-514350" algn="just">
              <a:buAutoNum type="arabicParenR" startAt="5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arenR" startAt="5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arenR" startAt="5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 marL="514350" indent="-514350"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arenR" startAt="7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marL="514350" indent="-514350" algn="just">
              <a:buAutoNum type="arabicParenR" startAt="7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arenR" startAt="7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marL="514350" indent="-51435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marL="514350" indent="-514350"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9)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5796136" y="980728"/>
          <a:ext cx="909574" cy="360040"/>
        </p:xfrm>
        <a:graphic>
          <a:graphicData uri="http://schemas.openxmlformats.org/presentationml/2006/ole">
            <p:oleObj spid="_x0000_s13315" name="Формула" r:id="rId4" imgW="507780" imgH="203112" progId="Equation.3">
              <p:embed/>
            </p:oleObj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5724128" y="1484784"/>
          <a:ext cx="648072" cy="357790"/>
        </p:xfrm>
        <a:graphic>
          <a:graphicData uri="http://schemas.openxmlformats.org/presentationml/2006/ole">
            <p:oleObj spid="_x0000_s13316" name="Формула" r:id="rId5" imgW="368280" imgH="203040" progId="Equation.3">
              <p:embed/>
            </p:oleObj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5652120" y="2060848"/>
          <a:ext cx="653541" cy="360809"/>
        </p:xfrm>
        <a:graphic>
          <a:graphicData uri="http://schemas.openxmlformats.org/presentationml/2006/ole">
            <p:oleObj spid="_x0000_s13317" name="Формула" r:id="rId6" imgW="368280" imgH="203040" progId="Equation.3">
              <p:embed/>
            </p:oleObj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5796136" y="2564904"/>
          <a:ext cx="648072" cy="334489"/>
        </p:xfrm>
        <a:graphic>
          <a:graphicData uri="http://schemas.openxmlformats.org/presentationml/2006/ole">
            <p:oleObj spid="_x0000_s13318" name="Формула" r:id="rId7" imgW="393480" imgH="203040" progId="Equation.3">
              <p:embed/>
            </p:oleObj>
          </a:graphicData>
        </a:graphic>
      </p:graphicFrame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5796136" y="3140968"/>
          <a:ext cx="322972" cy="346522"/>
        </p:xfrm>
        <a:graphic>
          <a:graphicData uri="http://schemas.openxmlformats.org/presentationml/2006/ole">
            <p:oleObj spid="_x0000_s13319" name="Формула" r:id="rId8" imgW="177480" imgH="190440" progId="Equation.3">
              <p:embed/>
            </p:oleObj>
          </a:graphicData>
        </a:graphic>
      </p:graphicFrame>
      <p:graphicFrame>
        <p:nvGraphicFramePr>
          <p:cNvPr id="13320" name="Содержимое 22"/>
          <p:cNvGraphicFramePr>
            <a:graphicFrameLocks noChangeAspect="1"/>
          </p:cNvGraphicFramePr>
          <p:nvPr/>
        </p:nvGraphicFramePr>
        <p:xfrm>
          <a:off x="5652120" y="3501008"/>
          <a:ext cx="726413" cy="313184"/>
        </p:xfrm>
        <a:graphic>
          <a:graphicData uri="http://schemas.openxmlformats.org/presentationml/2006/ole">
            <p:oleObj spid="_x0000_s13320" name="Формула" r:id="rId9" imgW="368280" imgH="203040" progId="Equation.3">
              <p:embed/>
            </p:oleObj>
          </a:graphicData>
        </a:graphic>
      </p:graphicFrame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5868144" y="4005064"/>
          <a:ext cx="576064" cy="340983"/>
        </p:xfrm>
        <a:graphic>
          <a:graphicData uri="http://schemas.openxmlformats.org/presentationml/2006/ole">
            <p:oleObj spid="_x0000_s13321" name="Формула" r:id="rId10" imgW="342720" imgH="203040" progId="Equation.3">
              <p:embed/>
            </p:oleObj>
          </a:graphicData>
        </a:graphic>
      </p:graphicFrame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5580112" y="4509120"/>
          <a:ext cx="1008112" cy="378042"/>
        </p:xfrm>
        <a:graphic>
          <a:graphicData uri="http://schemas.openxmlformats.org/presentationml/2006/ole">
            <p:oleObj spid="_x0000_s13322" name="Формула" r:id="rId11" imgW="393480" imgH="203040" progId="Equation.3">
              <p:embed/>
            </p:oleObj>
          </a:graphicData>
        </a:graphic>
      </p:graphicFrame>
      <p:graphicFrame>
        <p:nvGraphicFramePr>
          <p:cNvPr id="13323" name="Object 11"/>
          <p:cNvGraphicFramePr>
            <a:graphicFrameLocks noChangeAspect="1"/>
          </p:cNvGraphicFramePr>
          <p:nvPr/>
        </p:nvGraphicFramePr>
        <p:xfrm>
          <a:off x="5724128" y="5229200"/>
          <a:ext cx="914400" cy="442913"/>
        </p:xfrm>
        <a:graphic>
          <a:graphicData uri="http://schemas.openxmlformats.org/presentationml/2006/ole">
            <p:oleObj spid="_x0000_s13323" name="Формула" r:id="rId12" imgW="3934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g-fotki.yandex.ru/get/9314/97833783.3ea/0_b112d_eebfd0e4_X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4048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36096" y="836712"/>
            <a:ext cx="3312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Решить уравнение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20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kk-KZ" sz="20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110): 9 = 170.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sz="2000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sz="2000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2636912"/>
            <a:ext cx="27638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Решение: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(</a:t>
            </a:r>
            <a:r>
              <a:rPr lang="en-US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110): 9 = 170;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</a:t>
            </a:r>
            <a:r>
              <a:rPr lang="en-US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110 = 170∙9;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             </a:t>
            </a:r>
            <a:r>
              <a:rPr lang="en-US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110 = 1530;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    </a:t>
            </a:r>
            <a:r>
              <a:rPr lang="en-US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= 1530 + 110;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     </a:t>
            </a:r>
            <a:r>
              <a:rPr lang="en-US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= 1640.        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kk-KZ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ответ: </a:t>
            </a:r>
            <a:r>
              <a:rPr lang="kk-KZ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1640)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979712" y="548680"/>
          <a:ext cx="5184578" cy="856480"/>
        </p:xfrm>
        <a:graphic>
          <a:graphicData uri="http://schemas.openxmlformats.org/drawingml/2006/table">
            <a:tbl>
              <a:tblPr/>
              <a:tblGrid>
                <a:gridCol w="576064"/>
                <a:gridCol w="719674"/>
                <a:gridCol w="647869"/>
                <a:gridCol w="576673"/>
                <a:gridCol w="648072"/>
                <a:gridCol w="719404"/>
                <a:gridCol w="648411"/>
                <a:gridCol w="648411"/>
              </a:tblGrid>
              <a:tr h="4282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Times New Roman"/>
                        </a:rPr>
                        <a:t>60cd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35ab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36xy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35ab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70abc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130mn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70ab</a:t>
                      </a: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76xyz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2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р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к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23928" y="116632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№375</a:t>
            </a:r>
            <a:endParaRPr lang="ru-RU" dirty="0"/>
          </a:p>
        </p:txBody>
      </p:sp>
      <p:pic>
        <p:nvPicPr>
          <p:cNvPr id="28674" name="Picture 2" descr="http://passion-don.org/tribes/img/tribes_14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00808"/>
            <a:ext cx="6624736" cy="504869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339752" y="836712"/>
          <a:ext cx="4308475" cy="3807079"/>
        </p:xfrm>
        <a:graphic>
          <a:graphicData uri="http://schemas.openxmlformats.org/drawingml/2006/table">
            <a:tbl>
              <a:tblPr/>
              <a:tblGrid>
                <a:gridCol w="1435735"/>
                <a:gridCol w="1436370"/>
                <a:gridCol w="1436370"/>
              </a:tblGrid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2a*7*5b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Times New Roman"/>
                        </a:rPr>
                        <a:t>900ab</a:t>
                      </a:r>
                      <a:endParaRPr lang="ru-RU" sz="16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15c*4*3d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210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cd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7m*8*5n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7000mn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8x*3y*125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3000xy 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5m*6*20n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70ab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4a*9*25b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Times New Roman"/>
                        </a:rPr>
                        <a:t>180ab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5a*9*4b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600mn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12c*2*3d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72cd  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125m*7*8n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280mn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275856" y="-44225"/>
            <a:ext cx="1368152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3958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№381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29000" y="5455950"/>
            <a:ext cx="228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Длина реки Урал         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2428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км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419872" y="1196752"/>
            <a:ext cx="1872208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347864" y="1124744"/>
            <a:ext cx="2160240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419872" y="3212976"/>
            <a:ext cx="194421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563888" y="1988840"/>
            <a:ext cx="1728192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563888" y="4005064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419872" y="2636912"/>
            <a:ext cx="1944216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491880" y="2348880"/>
            <a:ext cx="18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419872" y="1916832"/>
            <a:ext cx="1872208" cy="2376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347864" y="1412776"/>
            <a:ext cx="18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155</Words>
  <Application>Microsoft Office PowerPoint</Application>
  <PresentationFormat>Экран (4:3)</PresentationFormat>
  <Paragraphs>86</Paragraphs>
  <Slides>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Тема Office</vt:lpstr>
      <vt:lpstr>Формула</vt:lpstr>
      <vt:lpstr>Слайд 1</vt:lpstr>
      <vt:lpstr>А знаем ли мы правила?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Нурсултан</dc:creator>
  <cp:lastModifiedBy>Нурсултан</cp:lastModifiedBy>
  <cp:revision>15</cp:revision>
  <dcterms:created xsi:type="dcterms:W3CDTF">2015-10-08T17:04:15Z</dcterms:created>
  <dcterms:modified xsi:type="dcterms:W3CDTF">2015-10-09T08:12:29Z</dcterms:modified>
</cp:coreProperties>
</file>