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8" r:id="rId3"/>
    <p:sldId id="259" r:id="rId4"/>
    <p:sldId id="275" r:id="rId5"/>
    <p:sldId id="277" r:id="rId6"/>
    <p:sldId id="276" r:id="rId7"/>
    <p:sldId id="267" r:id="rId8"/>
    <p:sldId id="272" r:id="rId9"/>
    <p:sldId id="268" r:id="rId10"/>
    <p:sldId id="269" r:id="rId11"/>
    <p:sldId id="273" r:id="rId12"/>
    <p:sldId id="271" r:id="rId13"/>
    <p:sldId id="270" r:id="rId14"/>
    <p:sldId id="26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00CC00"/>
    <a:srgbClr val="FF99FF"/>
    <a:srgbClr val="CC6600"/>
    <a:srgbClr val="66FFFF"/>
    <a:srgbClr val="99FF66"/>
    <a:srgbClr val="66FF33"/>
    <a:srgbClr val="FF66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94" d="100"/>
          <a:sy n="94" d="100"/>
        </p:scale>
        <p:origin x="-116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0;&#1072;&#1084;&#1080;&#1083;&#1072;\Desktop\2015-2017%20&#1073;&#1110;&#1083;&#1110;&#1084;%20&#1089;&#1072;&#1087;&#1072;%20&#1084;&#1086;&#1085;&#1080;&#1090;&#1086;&#1088;&#1080;&#1085;&#1075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0;&#1072;&#1084;&#1080;&#1083;&#1072;\Desktop\2015-2017%20&#1073;&#1110;&#1083;&#1110;&#1084;%20&#1089;&#1072;&#1087;&#1072;%20&#1084;&#1086;&#1085;&#1080;&#1090;&#1086;&#1088;&#1080;&#1085;&#107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білім сапасы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2015-2016о.ж. ІІІ тоқсаны</c:v>
                </c:pt>
                <c:pt idx="1">
                  <c:v>2015-2016 о.ж. ІҮ тоқсаны</c:v>
                </c:pt>
                <c:pt idx="2">
                  <c:v>2016-2017 о.ж. І тоқсан</c:v>
                </c:pt>
                <c:pt idx="3">
                  <c:v>2016-2017 о.ж. ІІ тоқсан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</c:v>
                </c:pt>
                <c:pt idx="1">
                  <c:v>62</c:v>
                </c:pt>
                <c:pt idx="2">
                  <c:v>65</c:v>
                </c:pt>
                <c:pt idx="3">
                  <c:v>70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үлгерімі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2015-2016о.ж. ІІІ тоқсаны</c:v>
                </c:pt>
                <c:pt idx="1">
                  <c:v>2015-2016 о.ж. ІҮ тоқсаны</c:v>
                </c:pt>
                <c:pt idx="2">
                  <c:v>2016-2017 о.ж. І тоқсан</c:v>
                </c:pt>
                <c:pt idx="3">
                  <c:v>2016-2017 о.ж. ІІ тоқсан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үлгермеуші оқушы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2015-2016о.ж. ІІІ тоқсаны</c:v>
                </c:pt>
                <c:pt idx="1">
                  <c:v>2015-2016 о.ж. ІҮ тоқсаны</c:v>
                </c:pt>
                <c:pt idx="2">
                  <c:v>2016-2017 о.ж. І тоқсан</c:v>
                </c:pt>
                <c:pt idx="3">
                  <c:v>2016-2017 о.ж. ІІ тоқсан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680576"/>
        <c:axId val="74690560"/>
      </c:barChart>
      <c:catAx>
        <c:axId val="746805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74690560"/>
        <c:crosses val="autoZero"/>
        <c:auto val="1"/>
        <c:lblAlgn val="ctr"/>
        <c:lblOffset val="100"/>
        <c:noMultiLvlLbl val="0"/>
      </c:catAx>
      <c:valAx>
        <c:axId val="74690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680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білім сапасы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2015-2016о.ж. ІІІ тоқсаны</c:v>
                </c:pt>
                <c:pt idx="1">
                  <c:v>2015-2016 о.ж. ІҮ тоқсаны</c:v>
                </c:pt>
                <c:pt idx="2">
                  <c:v>2016-2017 о.ж. І тоқсан</c:v>
                </c:pt>
                <c:pt idx="3">
                  <c:v>2016-2017 о.ж. ІІ тоқсан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</c:v>
                </c:pt>
                <c:pt idx="1">
                  <c:v>62</c:v>
                </c:pt>
                <c:pt idx="2">
                  <c:v>65</c:v>
                </c:pt>
                <c:pt idx="3">
                  <c:v>70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үлгерімі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2015-2016о.ж. ІІІ тоқсаны</c:v>
                </c:pt>
                <c:pt idx="1">
                  <c:v>2015-2016 о.ж. ІҮ тоқсаны</c:v>
                </c:pt>
                <c:pt idx="2">
                  <c:v>2016-2017 о.ж. І тоқсан</c:v>
                </c:pt>
                <c:pt idx="3">
                  <c:v>2016-2017 о.ж. ІІ тоқсан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үлгермеуші оқушы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2015-2016о.ж. ІІІ тоқсаны</c:v>
                </c:pt>
                <c:pt idx="1">
                  <c:v>2015-2016 о.ж. ІҮ тоқсаны</c:v>
                </c:pt>
                <c:pt idx="2">
                  <c:v>2016-2017 о.ж. І тоқсан</c:v>
                </c:pt>
                <c:pt idx="3">
                  <c:v>2016-2017 о.ж. ІІ тоқсан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281280"/>
        <c:axId val="109282816"/>
      </c:barChart>
      <c:catAx>
        <c:axId val="109281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  <c:crossAx val="109282816"/>
        <c:crosses val="autoZero"/>
        <c:auto val="1"/>
        <c:lblAlgn val="ctr"/>
        <c:lblOffset val="100"/>
        <c:noMultiLvlLbl val="0"/>
      </c:catAx>
      <c:valAx>
        <c:axId val="109282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92812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690860725043396E-2"/>
          <c:y val="0.16498937695779745"/>
          <c:w val="0.86158326118923856"/>
          <c:h val="0.75161570853029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Лист1!$B$2:$B$3</c:f>
              <c:strCache>
                <c:ptCount val="1"/>
                <c:pt idx="0">
                  <c:v>2015-2016 оқу жылы I тоқсан</c:v>
                </c:pt>
              </c:strCache>
            </c:strRef>
          </c:tx>
          <c:invertIfNegative val="0"/>
          <c:cat>
            <c:strRef>
              <c:f>Лист1!$A$4:$A$24</c:f>
              <c:strCache>
                <c:ptCount val="21"/>
                <c:pt idx="0">
                  <c:v>1а</c:v>
                </c:pt>
                <c:pt idx="1">
                  <c:v>1б</c:v>
                </c:pt>
                <c:pt idx="2">
                  <c:v>2а</c:v>
                </c:pt>
                <c:pt idx="3">
                  <c:v>2ә</c:v>
                </c:pt>
                <c:pt idx="4">
                  <c:v>2б</c:v>
                </c:pt>
                <c:pt idx="5">
                  <c:v>3а</c:v>
                </c:pt>
                <c:pt idx="6">
                  <c:v>3б</c:v>
                </c:pt>
                <c:pt idx="7">
                  <c:v>4а</c:v>
                </c:pt>
                <c:pt idx="8">
                  <c:v>4б</c:v>
                </c:pt>
                <c:pt idx="9">
                  <c:v>5а</c:v>
                </c:pt>
                <c:pt idx="10">
                  <c:v>5б</c:v>
                </c:pt>
                <c:pt idx="11">
                  <c:v>6а</c:v>
                </c:pt>
                <c:pt idx="12">
                  <c:v>6б</c:v>
                </c:pt>
                <c:pt idx="13">
                  <c:v>7а</c:v>
                </c:pt>
                <c:pt idx="14">
                  <c:v>7б</c:v>
                </c:pt>
                <c:pt idx="15">
                  <c:v>8а</c:v>
                </c:pt>
                <c:pt idx="16">
                  <c:v>8б</c:v>
                </c:pt>
                <c:pt idx="17">
                  <c:v>9а</c:v>
                </c:pt>
                <c:pt idx="18">
                  <c:v>9б</c:v>
                </c:pt>
                <c:pt idx="19">
                  <c:v>10а</c:v>
                </c:pt>
                <c:pt idx="20">
                  <c:v>10б</c:v>
                </c:pt>
              </c:strCache>
            </c:strRef>
          </c:cat>
          <c:val>
            <c:numRef>
              <c:f>Лист1!$B$4:$B$24</c:f>
              <c:numCache>
                <c:formatCode>General</c:formatCode>
                <c:ptCount val="21"/>
                <c:pt idx="2" formatCode="0%">
                  <c:v>0.52</c:v>
                </c:pt>
                <c:pt idx="3" formatCode="0%">
                  <c:v>0.5</c:v>
                </c:pt>
                <c:pt idx="4" formatCode="0%">
                  <c:v>0.48000000000000032</c:v>
                </c:pt>
                <c:pt idx="5" formatCode="0%">
                  <c:v>0.5</c:v>
                </c:pt>
                <c:pt idx="6" formatCode="0%">
                  <c:v>0.5</c:v>
                </c:pt>
                <c:pt idx="7" formatCode="0%">
                  <c:v>0.52</c:v>
                </c:pt>
                <c:pt idx="8" formatCode="0%">
                  <c:v>0.5</c:v>
                </c:pt>
                <c:pt idx="9" formatCode="0%">
                  <c:v>0.48000000000000032</c:v>
                </c:pt>
                <c:pt idx="10" formatCode="0%">
                  <c:v>0.3800000000000005</c:v>
                </c:pt>
                <c:pt idx="11" formatCode="0%">
                  <c:v>0.3800000000000005</c:v>
                </c:pt>
                <c:pt idx="12" formatCode="0%">
                  <c:v>0.4</c:v>
                </c:pt>
                <c:pt idx="13" formatCode="0%">
                  <c:v>0.5</c:v>
                </c:pt>
                <c:pt idx="14" formatCode="0%">
                  <c:v>0.48000000000000032</c:v>
                </c:pt>
                <c:pt idx="15" formatCode="0%">
                  <c:v>0.43000000000000038</c:v>
                </c:pt>
                <c:pt idx="16" formatCode="0%">
                  <c:v>0.3800000000000005</c:v>
                </c:pt>
                <c:pt idx="17" formatCode="0%">
                  <c:v>0.43000000000000038</c:v>
                </c:pt>
                <c:pt idx="18" formatCode="0%">
                  <c:v>0.4</c:v>
                </c:pt>
                <c:pt idx="19" formatCode="0%">
                  <c:v>0.35000000000000031</c:v>
                </c:pt>
                <c:pt idx="20" formatCode="0%">
                  <c:v>0.47000000000000008</c:v>
                </c:pt>
              </c:numCache>
            </c:numRef>
          </c:val>
        </c:ser>
        <c:ser>
          <c:idx val="1"/>
          <c:order val="1"/>
          <c:tx>
            <c:strRef>
              <c:f>Лист1!$C$2:$C$3</c:f>
              <c:strCache>
                <c:ptCount val="1"/>
                <c:pt idx="0">
                  <c:v>2015-2016 оқу жылы II тоқсан</c:v>
                </c:pt>
              </c:strCache>
            </c:strRef>
          </c:tx>
          <c:invertIfNegative val="0"/>
          <c:cat>
            <c:strRef>
              <c:f>Лист1!$A$4:$A$24</c:f>
              <c:strCache>
                <c:ptCount val="21"/>
                <c:pt idx="0">
                  <c:v>1а</c:v>
                </c:pt>
                <c:pt idx="1">
                  <c:v>1б</c:v>
                </c:pt>
                <c:pt idx="2">
                  <c:v>2а</c:v>
                </c:pt>
                <c:pt idx="3">
                  <c:v>2ә</c:v>
                </c:pt>
                <c:pt idx="4">
                  <c:v>2б</c:v>
                </c:pt>
                <c:pt idx="5">
                  <c:v>3а</c:v>
                </c:pt>
                <c:pt idx="6">
                  <c:v>3б</c:v>
                </c:pt>
                <c:pt idx="7">
                  <c:v>4а</c:v>
                </c:pt>
                <c:pt idx="8">
                  <c:v>4б</c:v>
                </c:pt>
                <c:pt idx="9">
                  <c:v>5а</c:v>
                </c:pt>
                <c:pt idx="10">
                  <c:v>5б</c:v>
                </c:pt>
                <c:pt idx="11">
                  <c:v>6а</c:v>
                </c:pt>
                <c:pt idx="12">
                  <c:v>6б</c:v>
                </c:pt>
                <c:pt idx="13">
                  <c:v>7а</c:v>
                </c:pt>
                <c:pt idx="14">
                  <c:v>7б</c:v>
                </c:pt>
                <c:pt idx="15">
                  <c:v>8а</c:v>
                </c:pt>
                <c:pt idx="16">
                  <c:v>8б</c:v>
                </c:pt>
                <c:pt idx="17">
                  <c:v>9а</c:v>
                </c:pt>
                <c:pt idx="18">
                  <c:v>9б</c:v>
                </c:pt>
                <c:pt idx="19">
                  <c:v>10а</c:v>
                </c:pt>
                <c:pt idx="20">
                  <c:v>10б</c:v>
                </c:pt>
              </c:strCache>
            </c:strRef>
          </c:cat>
          <c:val>
            <c:numRef>
              <c:f>Лист1!$C$4:$C$24</c:f>
              <c:numCache>
                <c:formatCode>General</c:formatCode>
                <c:ptCount val="21"/>
                <c:pt idx="2" formatCode="0%">
                  <c:v>0.52</c:v>
                </c:pt>
                <c:pt idx="3" formatCode="0%">
                  <c:v>0.52</c:v>
                </c:pt>
                <c:pt idx="4" formatCode="0%">
                  <c:v>0.5</c:v>
                </c:pt>
                <c:pt idx="5" formatCode="0%">
                  <c:v>0.52</c:v>
                </c:pt>
                <c:pt idx="6" formatCode="0%">
                  <c:v>0.52</c:v>
                </c:pt>
                <c:pt idx="7" formatCode="0%">
                  <c:v>0.52</c:v>
                </c:pt>
                <c:pt idx="8" formatCode="0%">
                  <c:v>0.5</c:v>
                </c:pt>
                <c:pt idx="9" formatCode="0%">
                  <c:v>0.5</c:v>
                </c:pt>
                <c:pt idx="10" formatCode="0%">
                  <c:v>0.4</c:v>
                </c:pt>
                <c:pt idx="11" formatCode="0%">
                  <c:v>0.3800000000000005</c:v>
                </c:pt>
                <c:pt idx="12" formatCode="0%">
                  <c:v>0.45</c:v>
                </c:pt>
                <c:pt idx="13" formatCode="0%">
                  <c:v>0.52</c:v>
                </c:pt>
                <c:pt idx="14" formatCode="0%">
                  <c:v>0.51</c:v>
                </c:pt>
                <c:pt idx="15" formatCode="0%">
                  <c:v>0.45</c:v>
                </c:pt>
                <c:pt idx="16" formatCode="0%">
                  <c:v>0.4</c:v>
                </c:pt>
                <c:pt idx="17" formatCode="0%">
                  <c:v>0.43000000000000038</c:v>
                </c:pt>
                <c:pt idx="18" formatCode="0%">
                  <c:v>0.44000000000000017</c:v>
                </c:pt>
                <c:pt idx="19" formatCode="0%">
                  <c:v>0.37000000000000038</c:v>
                </c:pt>
                <c:pt idx="20" formatCode="0%">
                  <c:v>0.47000000000000008</c:v>
                </c:pt>
              </c:numCache>
            </c:numRef>
          </c:val>
        </c:ser>
        <c:ser>
          <c:idx val="2"/>
          <c:order val="2"/>
          <c:tx>
            <c:strRef>
              <c:f>Лист1!$D$2:$D$3</c:f>
              <c:strCache>
                <c:ptCount val="1"/>
                <c:pt idx="0">
                  <c:v>2015-2016 оқу жылы III тоқсан</c:v>
                </c:pt>
              </c:strCache>
            </c:strRef>
          </c:tx>
          <c:invertIfNegative val="0"/>
          <c:cat>
            <c:strRef>
              <c:f>Лист1!$A$4:$A$24</c:f>
              <c:strCache>
                <c:ptCount val="21"/>
                <c:pt idx="0">
                  <c:v>1а</c:v>
                </c:pt>
                <c:pt idx="1">
                  <c:v>1б</c:v>
                </c:pt>
                <c:pt idx="2">
                  <c:v>2а</c:v>
                </c:pt>
                <c:pt idx="3">
                  <c:v>2ә</c:v>
                </c:pt>
                <c:pt idx="4">
                  <c:v>2б</c:v>
                </c:pt>
                <c:pt idx="5">
                  <c:v>3а</c:v>
                </c:pt>
                <c:pt idx="6">
                  <c:v>3б</c:v>
                </c:pt>
                <c:pt idx="7">
                  <c:v>4а</c:v>
                </c:pt>
                <c:pt idx="8">
                  <c:v>4б</c:v>
                </c:pt>
                <c:pt idx="9">
                  <c:v>5а</c:v>
                </c:pt>
                <c:pt idx="10">
                  <c:v>5б</c:v>
                </c:pt>
                <c:pt idx="11">
                  <c:v>6а</c:v>
                </c:pt>
                <c:pt idx="12">
                  <c:v>6б</c:v>
                </c:pt>
                <c:pt idx="13">
                  <c:v>7а</c:v>
                </c:pt>
                <c:pt idx="14">
                  <c:v>7б</c:v>
                </c:pt>
                <c:pt idx="15">
                  <c:v>8а</c:v>
                </c:pt>
                <c:pt idx="16">
                  <c:v>8б</c:v>
                </c:pt>
                <c:pt idx="17">
                  <c:v>9а</c:v>
                </c:pt>
                <c:pt idx="18">
                  <c:v>9б</c:v>
                </c:pt>
                <c:pt idx="19">
                  <c:v>10а</c:v>
                </c:pt>
                <c:pt idx="20">
                  <c:v>10б</c:v>
                </c:pt>
              </c:strCache>
            </c:strRef>
          </c:cat>
          <c:val>
            <c:numRef>
              <c:f>Лист1!$D$4:$D$24</c:f>
              <c:numCache>
                <c:formatCode>0%</c:formatCode>
                <c:ptCount val="21"/>
                <c:pt idx="0">
                  <c:v>0.48000000000000032</c:v>
                </c:pt>
                <c:pt idx="1">
                  <c:v>0.52</c:v>
                </c:pt>
                <c:pt idx="2">
                  <c:v>0.54</c:v>
                </c:pt>
                <c:pt idx="3">
                  <c:v>0.52</c:v>
                </c:pt>
                <c:pt idx="4">
                  <c:v>0.52</c:v>
                </c:pt>
                <c:pt idx="5">
                  <c:v>0.52</c:v>
                </c:pt>
                <c:pt idx="6">
                  <c:v>0.52</c:v>
                </c:pt>
                <c:pt idx="7">
                  <c:v>0.54</c:v>
                </c:pt>
                <c:pt idx="8">
                  <c:v>0.52</c:v>
                </c:pt>
                <c:pt idx="9">
                  <c:v>0.5</c:v>
                </c:pt>
                <c:pt idx="10">
                  <c:v>0.4</c:v>
                </c:pt>
                <c:pt idx="11">
                  <c:v>0.37000000000000038</c:v>
                </c:pt>
                <c:pt idx="12">
                  <c:v>0.47000000000000008</c:v>
                </c:pt>
                <c:pt idx="13">
                  <c:v>0.52</c:v>
                </c:pt>
                <c:pt idx="14">
                  <c:v>0.52</c:v>
                </c:pt>
                <c:pt idx="15">
                  <c:v>0.45</c:v>
                </c:pt>
                <c:pt idx="16">
                  <c:v>0.42000000000000032</c:v>
                </c:pt>
                <c:pt idx="17">
                  <c:v>0.45</c:v>
                </c:pt>
                <c:pt idx="18">
                  <c:v>0.44000000000000017</c:v>
                </c:pt>
                <c:pt idx="19">
                  <c:v>0.4</c:v>
                </c:pt>
                <c:pt idx="20">
                  <c:v>0.5</c:v>
                </c:pt>
              </c:numCache>
            </c:numRef>
          </c:val>
        </c:ser>
        <c:ser>
          <c:idx val="3"/>
          <c:order val="3"/>
          <c:tx>
            <c:strRef>
              <c:f>Лист1!$E$2:$E$3</c:f>
              <c:strCache>
                <c:ptCount val="1"/>
                <c:pt idx="0">
                  <c:v>2015-2016 оқу жылы IV тоқсан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Лист1!$A$4:$A$24</c:f>
              <c:strCache>
                <c:ptCount val="21"/>
                <c:pt idx="0">
                  <c:v>1а</c:v>
                </c:pt>
                <c:pt idx="1">
                  <c:v>1б</c:v>
                </c:pt>
                <c:pt idx="2">
                  <c:v>2а</c:v>
                </c:pt>
                <c:pt idx="3">
                  <c:v>2ә</c:v>
                </c:pt>
                <c:pt idx="4">
                  <c:v>2б</c:v>
                </c:pt>
                <c:pt idx="5">
                  <c:v>3а</c:v>
                </c:pt>
                <c:pt idx="6">
                  <c:v>3б</c:v>
                </c:pt>
                <c:pt idx="7">
                  <c:v>4а</c:v>
                </c:pt>
                <c:pt idx="8">
                  <c:v>4б</c:v>
                </c:pt>
                <c:pt idx="9">
                  <c:v>5а</c:v>
                </c:pt>
                <c:pt idx="10">
                  <c:v>5б</c:v>
                </c:pt>
                <c:pt idx="11">
                  <c:v>6а</c:v>
                </c:pt>
                <c:pt idx="12">
                  <c:v>6б</c:v>
                </c:pt>
                <c:pt idx="13">
                  <c:v>7а</c:v>
                </c:pt>
                <c:pt idx="14">
                  <c:v>7б</c:v>
                </c:pt>
                <c:pt idx="15">
                  <c:v>8а</c:v>
                </c:pt>
                <c:pt idx="16">
                  <c:v>8б</c:v>
                </c:pt>
                <c:pt idx="17">
                  <c:v>9а</c:v>
                </c:pt>
                <c:pt idx="18">
                  <c:v>9б</c:v>
                </c:pt>
                <c:pt idx="19">
                  <c:v>10а</c:v>
                </c:pt>
                <c:pt idx="20">
                  <c:v>10б</c:v>
                </c:pt>
              </c:strCache>
            </c:strRef>
          </c:cat>
          <c:val>
            <c:numRef>
              <c:f>Лист1!$E$4:$E$24</c:f>
              <c:numCache>
                <c:formatCode>0%</c:formatCode>
                <c:ptCount val="21"/>
                <c:pt idx="0">
                  <c:v>0.5</c:v>
                </c:pt>
                <c:pt idx="1">
                  <c:v>0.56000000000000005</c:v>
                </c:pt>
                <c:pt idx="2">
                  <c:v>0.55000000000000004</c:v>
                </c:pt>
                <c:pt idx="3">
                  <c:v>0.55000000000000004</c:v>
                </c:pt>
                <c:pt idx="4">
                  <c:v>0.53</c:v>
                </c:pt>
                <c:pt idx="5">
                  <c:v>0.53</c:v>
                </c:pt>
                <c:pt idx="6">
                  <c:v>0.54</c:v>
                </c:pt>
                <c:pt idx="7">
                  <c:v>0.55000000000000004</c:v>
                </c:pt>
                <c:pt idx="8">
                  <c:v>0.54</c:v>
                </c:pt>
                <c:pt idx="9">
                  <c:v>0.52</c:v>
                </c:pt>
                <c:pt idx="10">
                  <c:v>0.42000000000000032</c:v>
                </c:pt>
                <c:pt idx="11">
                  <c:v>0.4</c:v>
                </c:pt>
                <c:pt idx="12">
                  <c:v>0.5</c:v>
                </c:pt>
                <c:pt idx="13">
                  <c:v>0.54</c:v>
                </c:pt>
                <c:pt idx="14">
                  <c:v>0.52</c:v>
                </c:pt>
                <c:pt idx="15">
                  <c:v>0.49000000000000032</c:v>
                </c:pt>
                <c:pt idx="16">
                  <c:v>0.44000000000000017</c:v>
                </c:pt>
                <c:pt idx="17">
                  <c:v>0.47000000000000008</c:v>
                </c:pt>
                <c:pt idx="18">
                  <c:v>0.45</c:v>
                </c:pt>
                <c:pt idx="19">
                  <c:v>0.5</c:v>
                </c:pt>
                <c:pt idx="20">
                  <c:v>0.53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77856"/>
        <c:axId val="28379392"/>
      </c:barChart>
      <c:catAx>
        <c:axId val="28377856"/>
        <c:scaling>
          <c:orientation val="minMax"/>
        </c:scaling>
        <c:delete val="0"/>
        <c:axPos val="b"/>
        <c:majorTickMark val="out"/>
        <c:minorTickMark val="none"/>
        <c:tickLblPos val="nextTo"/>
        <c:crossAx val="28379392"/>
        <c:crosses val="autoZero"/>
        <c:auto val="1"/>
        <c:lblAlgn val="ctr"/>
        <c:lblOffset val="100"/>
        <c:noMultiLvlLbl val="0"/>
      </c:catAx>
      <c:valAx>
        <c:axId val="28379392"/>
        <c:scaling>
          <c:orientation val="minMax"/>
        </c:scaling>
        <c:delete val="0"/>
        <c:axPos val="l"/>
        <c:majorGridlines/>
        <c:numFmt formatCode="0.00%" sourceLinked="0"/>
        <c:majorTickMark val="out"/>
        <c:minorTickMark val="none"/>
        <c:tickLblPos val="nextTo"/>
        <c:crossAx val="28377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41320046858684"/>
          <c:y val="0"/>
          <c:w val="0.22048133813781784"/>
          <c:h val="0.1380210391439141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224576426375495E-2"/>
          <c:y val="3.4145627830746685E-2"/>
          <c:w val="0.80419755755361089"/>
          <c:h val="0.90458778684342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Лист1!$G$2:$G$3</c:f>
              <c:strCache>
                <c:ptCount val="1"/>
                <c:pt idx="0">
                  <c:v>2016-2017 оқу жылы I тоқсан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Лист1!$F$4:$F$24</c:f>
              <c:strCache>
                <c:ptCount val="21"/>
                <c:pt idx="0">
                  <c:v>2а</c:v>
                </c:pt>
                <c:pt idx="1">
                  <c:v>2б</c:v>
                </c:pt>
                <c:pt idx="2">
                  <c:v>3а</c:v>
                </c:pt>
                <c:pt idx="3">
                  <c:v>3ә</c:v>
                </c:pt>
                <c:pt idx="4">
                  <c:v>3б</c:v>
                </c:pt>
                <c:pt idx="5">
                  <c:v>4а</c:v>
                </c:pt>
                <c:pt idx="6">
                  <c:v>4б</c:v>
                </c:pt>
                <c:pt idx="7">
                  <c:v>5а</c:v>
                </c:pt>
                <c:pt idx="8">
                  <c:v>5б</c:v>
                </c:pt>
                <c:pt idx="9">
                  <c:v>6а</c:v>
                </c:pt>
                <c:pt idx="10">
                  <c:v>6б</c:v>
                </c:pt>
                <c:pt idx="11">
                  <c:v>7а</c:v>
                </c:pt>
                <c:pt idx="12">
                  <c:v>7б</c:v>
                </c:pt>
                <c:pt idx="13">
                  <c:v>8а</c:v>
                </c:pt>
                <c:pt idx="14">
                  <c:v>8б</c:v>
                </c:pt>
                <c:pt idx="15">
                  <c:v>9а</c:v>
                </c:pt>
                <c:pt idx="16">
                  <c:v>9б</c:v>
                </c:pt>
                <c:pt idx="17">
                  <c:v>10а</c:v>
                </c:pt>
                <c:pt idx="18">
                  <c:v>10б</c:v>
                </c:pt>
                <c:pt idx="19">
                  <c:v>11а</c:v>
                </c:pt>
                <c:pt idx="20">
                  <c:v>11б</c:v>
                </c:pt>
              </c:strCache>
            </c:strRef>
          </c:cat>
          <c:val>
            <c:numRef>
              <c:f>Лист1!$G$4:$G$24</c:f>
              <c:numCache>
                <c:formatCode>0%</c:formatCode>
                <c:ptCount val="21"/>
                <c:pt idx="0">
                  <c:v>0.52</c:v>
                </c:pt>
                <c:pt idx="1">
                  <c:v>0.58000000000000007</c:v>
                </c:pt>
                <c:pt idx="2">
                  <c:v>0.55000000000000004</c:v>
                </c:pt>
                <c:pt idx="3">
                  <c:v>0.56000000000000005</c:v>
                </c:pt>
                <c:pt idx="4">
                  <c:v>0.55000000000000004</c:v>
                </c:pt>
                <c:pt idx="5">
                  <c:v>0.54</c:v>
                </c:pt>
                <c:pt idx="6">
                  <c:v>0.54</c:v>
                </c:pt>
                <c:pt idx="7">
                  <c:v>0.55000000000000004</c:v>
                </c:pt>
                <c:pt idx="8">
                  <c:v>0.55000000000000004</c:v>
                </c:pt>
                <c:pt idx="9">
                  <c:v>0.54</c:v>
                </c:pt>
                <c:pt idx="10">
                  <c:v>0.44</c:v>
                </c:pt>
                <c:pt idx="11">
                  <c:v>0.41000000000000031</c:v>
                </c:pt>
                <c:pt idx="12">
                  <c:v>0.5</c:v>
                </c:pt>
                <c:pt idx="13">
                  <c:v>0.56000000000000005</c:v>
                </c:pt>
                <c:pt idx="14">
                  <c:v>0.52</c:v>
                </c:pt>
                <c:pt idx="15">
                  <c:v>0.49000000000000032</c:v>
                </c:pt>
                <c:pt idx="16">
                  <c:v>0.45</c:v>
                </c:pt>
                <c:pt idx="17">
                  <c:v>0.48000000000000032</c:v>
                </c:pt>
                <c:pt idx="18">
                  <c:v>0.5</c:v>
                </c:pt>
                <c:pt idx="19">
                  <c:v>0.5</c:v>
                </c:pt>
                <c:pt idx="20">
                  <c:v>0.56999999999999995</c:v>
                </c:pt>
              </c:numCache>
            </c:numRef>
          </c:val>
        </c:ser>
        <c:ser>
          <c:idx val="1"/>
          <c:order val="1"/>
          <c:tx>
            <c:strRef>
              <c:f>Лист1!$H$2:$H$3</c:f>
              <c:strCache>
                <c:ptCount val="1"/>
                <c:pt idx="0">
                  <c:v>2016-2017 оқу жылы II тоқсан</c:v>
                </c:pt>
              </c:strCache>
            </c:strRef>
          </c:tx>
          <c:invertIfNegative val="0"/>
          <c:cat>
            <c:strRef>
              <c:f>Лист1!$F$4:$F$24</c:f>
              <c:strCache>
                <c:ptCount val="21"/>
                <c:pt idx="0">
                  <c:v>2а</c:v>
                </c:pt>
                <c:pt idx="1">
                  <c:v>2б</c:v>
                </c:pt>
                <c:pt idx="2">
                  <c:v>3а</c:v>
                </c:pt>
                <c:pt idx="3">
                  <c:v>3ә</c:v>
                </c:pt>
                <c:pt idx="4">
                  <c:v>3б</c:v>
                </c:pt>
                <c:pt idx="5">
                  <c:v>4а</c:v>
                </c:pt>
                <c:pt idx="6">
                  <c:v>4б</c:v>
                </c:pt>
                <c:pt idx="7">
                  <c:v>5а</c:v>
                </c:pt>
                <c:pt idx="8">
                  <c:v>5б</c:v>
                </c:pt>
                <c:pt idx="9">
                  <c:v>6а</c:v>
                </c:pt>
                <c:pt idx="10">
                  <c:v>6б</c:v>
                </c:pt>
                <c:pt idx="11">
                  <c:v>7а</c:v>
                </c:pt>
                <c:pt idx="12">
                  <c:v>7б</c:v>
                </c:pt>
                <c:pt idx="13">
                  <c:v>8а</c:v>
                </c:pt>
                <c:pt idx="14">
                  <c:v>8б</c:v>
                </c:pt>
                <c:pt idx="15">
                  <c:v>9а</c:v>
                </c:pt>
                <c:pt idx="16">
                  <c:v>9б</c:v>
                </c:pt>
                <c:pt idx="17">
                  <c:v>10а</c:v>
                </c:pt>
                <c:pt idx="18">
                  <c:v>10б</c:v>
                </c:pt>
                <c:pt idx="19">
                  <c:v>11а</c:v>
                </c:pt>
                <c:pt idx="20">
                  <c:v>11б</c:v>
                </c:pt>
              </c:strCache>
            </c:strRef>
          </c:cat>
          <c:val>
            <c:numRef>
              <c:f>Лист1!$H$4:$H$24</c:f>
              <c:numCache>
                <c:formatCode>0%</c:formatCode>
                <c:ptCount val="21"/>
                <c:pt idx="0">
                  <c:v>0.52</c:v>
                </c:pt>
                <c:pt idx="1">
                  <c:v>0.58000000000000007</c:v>
                </c:pt>
                <c:pt idx="2">
                  <c:v>0.59</c:v>
                </c:pt>
                <c:pt idx="3">
                  <c:v>0.58000000000000007</c:v>
                </c:pt>
                <c:pt idx="4">
                  <c:v>0.55000000000000004</c:v>
                </c:pt>
                <c:pt idx="5">
                  <c:v>0.56000000000000005</c:v>
                </c:pt>
                <c:pt idx="6">
                  <c:v>0.54</c:v>
                </c:pt>
                <c:pt idx="7">
                  <c:v>0.60000000000000064</c:v>
                </c:pt>
                <c:pt idx="8">
                  <c:v>0.56000000000000005</c:v>
                </c:pt>
                <c:pt idx="9">
                  <c:v>0.56000000000000005</c:v>
                </c:pt>
                <c:pt idx="10">
                  <c:v>0.46</c:v>
                </c:pt>
                <c:pt idx="11">
                  <c:v>0.46</c:v>
                </c:pt>
                <c:pt idx="12">
                  <c:v>0.5</c:v>
                </c:pt>
                <c:pt idx="13">
                  <c:v>0.56000000000000005</c:v>
                </c:pt>
                <c:pt idx="14">
                  <c:v>0.56000000000000005</c:v>
                </c:pt>
                <c:pt idx="15">
                  <c:v>0.5</c:v>
                </c:pt>
                <c:pt idx="16">
                  <c:v>0.45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0.56999999999999995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416640"/>
        <c:axId val="28426624"/>
      </c:barChart>
      <c:catAx>
        <c:axId val="28416640"/>
        <c:scaling>
          <c:orientation val="minMax"/>
        </c:scaling>
        <c:delete val="0"/>
        <c:axPos val="b"/>
        <c:majorTickMark val="out"/>
        <c:minorTickMark val="none"/>
        <c:tickLblPos val="nextTo"/>
        <c:crossAx val="28426624"/>
        <c:crosses val="autoZero"/>
        <c:auto val="1"/>
        <c:lblAlgn val="ctr"/>
        <c:lblOffset val="100"/>
        <c:noMultiLvlLbl val="0"/>
      </c:catAx>
      <c:valAx>
        <c:axId val="284266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8416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755604152337165"/>
          <c:y val="6.636141553439269E-2"/>
          <c:w val="0.2011550644712409"/>
          <c:h val="7.596347839243454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D3B97-BAEC-4019-AEBE-C2F7BE387F3A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8A8A9E-EF57-4CE0-8CEB-7E98CFAE0382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00000"/>
            </a:lnSpc>
          </a:pPr>
          <a:r>
            <a:rPr lang="kk-KZ" sz="1800" b="1" dirty="0" smtClean="0">
              <a:solidFill>
                <a:schemeClr val="bg2">
                  <a:lumMod val="25000"/>
                </a:schemeClr>
              </a:solidFill>
            </a:rPr>
            <a:t>Еліміздегі білім беру жүйесінің әлемдік стандарттарға негізделе жүргізілуі</a:t>
          </a:r>
          <a:r>
            <a:rPr lang="kk-KZ" sz="3200" b="1" dirty="0" smtClean="0">
              <a:solidFill>
                <a:schemeClr val="bg2">
                  <a:lumMod val="25000"/>
                </a:schemeClr>
              </a:solidFill>
            </a:rPr>
            <a:t> </a:t>
          </a:r>
          <a:endParaRPr lang="ru-RU" sz="3200" b="1" dirty="0">
            <a:solidFill>
              <a:schemeClr val="bg2">
                <a:lumMod val="25000"/>
              </a:schemeClr>
            </a:solidFill>
          </a:endParaRPr>
        </a:p>
      </dgm:t>
    </dgm:pt>
    <dgm:pt modelId="{3DEE98C3-FF6F-4A70-8A8B-BF3BEAD75AC0}" type="parTrans" cxnId="{CCF715C2-31D1-4A1B-A6CC-0E3ECD53F089}">
      <dgm:prSet/>
      <dgm:spPr/>
      <dgm:t>
        <a:bodyPr/>
        <a:lstStyle/>
        <a:p>
          <a:endParaRPr lang="ru-RU"/>
        </a:p>
      </dgm:t>
    </dgm:pt>
    <dgm:pt modelId="{1AF66F42-0B25-4C85-B1EF-79B3EAC3EE3B}" type="sibTrans" cxnId="{CCF715C2-31D1-4A1B-A6CC-0E3ECD53F089}">
      <dgm:prSet/>
      <dgm:spPr/>
      <dgm:t>
        <a:bodyPr/>
        <a:lstStyle/>
        <a:p>
          <a:endParaRPr lang="ru-RU"/>
        </a:p>
      </dgm:t>
    </dgm:pt>
    <dgm:pt modelId="{A80608DC-8D41-48C8-94E3-65A902AF51AD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b="1" dirty="0" smtClean="0">
              <a:solidFill>
                <a:schemeClr val="bg2">
                  <a:lumMod val="25000"/>
                </a:schemeClr>
              </a:solidFill>
            </a:rPr>
            <a:t>Мектептегі оқыту жүйесін жаңарту қажеттілігі</a:t>
          </a:r>
          <a:endParaRPr lang="ru-RU" sz="1800" b="1" dirty="0">
            <a:solidFill>
              <a:schemeClr val="bg2">
                <a:lumMod val="25000"/>
              </a:schemeClr>
            </a:solidFill>
          </a:endParaRPr>
        </a:p>
      </dgm:t>
    </dgm:pt>
    <dgm:pt modelId="{A788FF1C-32A7-4893-B367-06778C06A621}" type="parTrans" cxnId="{F3FE4602-9732-4A3B-9741-BB1F9C08D7E2}">
      <dgm:prSet/>
      <dgm:spPr/>
      <dgm:t>
        <a:bodyPr/>
        <a:lstStyle/>
        <a:p>
          <a:endParaRPr lang="ru-RU"/>
        </a:p>
      </dgm:t>
    </dgm:pt>
    <dgm:pt modelId="{0F25671B-856C-48A8-9973-3E12FF818A5B}" type="sibTrans" cxnId="{F3FE4602-9732-4A3B-9741-BB1F9C08D7E2}">
      <dgm:prSet/>
      <dgm:spPr/>
      <dgm:t>
        <a:bodyPr/>
        <a:lstStyle/>
        <a:p>
          <a:endParaRPr lang="ru-RU"/>
        </a:p>
      </dgm:t>
    </dgm:pt>
    <dgm:pt modelId="{ECC1A3EE-3D14-40DF-B2AA-038F095535BA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b="1" dirty="0" smtClean="0">
              <a:solidFill>
                <a:schemeClr val="bg2">
                  <a:lumMod val="25000"/>
                </a:schemeClr>
              </a:solidFill>
            </a:rPr>
            <a:t>Мектеп басшыларының мектепті өзгертуге бастама жасауы</a:t>
          </a:r>
        </a:p>
        <a:p>
          <a:r>
            <a:rPr lang="kk-KZ" sz="1800" b="1" dirty="0" smtClean="0">
              <a:solidFill>
                <a:srgbClr val="002060"/>
              </a:solidFill>
            </a:rPr>
            <a:t>(ПШО, ғалымдардың кеңесіне сүйену</a:t>
          </a:r>
          <a:r>
            <a:rPr lang="kk-KZ" sz="1800" b="1" dirty="0" smtClean="0">
              <a:solidFill>
                <a:schemeClr val="bg2">
                  <a:lumMod val="25000"/>
                </a:schemeClr>
              </a:solidFill>
            </a:rPr>
            <a:t>)</a:t>
          </a:r>
          <a:endParaRPr lang="ru-RU" sz="1800" b="1" dirty="0">
            <a:solidFill>
              <a:schemeClr val="bg2">
                <a:lumMod val="25000"/>
              </a:schemeClr>
            </a:solidFill>
          </a:endParaRPr>
        </a:p>
      </dgm:t>
    </dgm:pt>
    <dgm:pt modelId="{F9A70FCA-9EFD-4B9A-8A23-FCE0098E57F7}" type="parTrans" cxnId="{9B24D688-8084-4A9A-A149-2107B4028BF6}">
      <dgm:prSet/>
      <dgm:spPr/>
      <dgm:t>
        <a:bodyPr/>
        <a:lstStyle/>
        <a:p>
          <a:endParaRPr lang="ru-RU"/>
        </a:p>
      </dgm:t>
    </dgm:pt>
    <dgm:pt modelId="{92D8DE9A-B21D-4A06-BD6B-F59CFA130279}" type="sibTrans" cxnId="{9B24D688-8084-4A9A-A149-2107B4028BF6}">
      <dgm:prSet/>
      <dgm:spPr/>
      <dgm:t>
        <a:bodyPr/>
        <a:lstStyle/>
        <a:p>
          <a:endParaRPr lang="ru-RU"/>
        </a:p>
      </dgm:t>
    </dgm:pt>
    <dgm:pt modelId="{81F4F524-F552-44B7-8408-C4B2F38023F1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6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Іс-әрекетті зерттеу жұмыстары іске </a:t>
          </a:r>
          <a:r>
            <a:rPr lang="kk-KZ" sz="16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асыру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305DAB3-77F5-4926-B353-18CE3BDC1794}" type="parTrans" cxnId="{53E8CD2F-BA50-4659-B162-7501C942D63C}">
      <dgm:prSet/>
      <dgm:spPr/>
      <dgm:t>
        <a:bodyPr/>
        <a:lstStyle/>
        <a:p>
          <a:endParaRPr lang="ru-RU"/>
        </a:p>
      </dgm:t>
    </dgm:pt>
    <dgm:pt modelId="{500B20FC-2623-472D-A468-8A61FD2C894E}" type="sibTrans" cxnId="{53E8CD2F-BA50-4659-B162-7501C942D63C}">
      <dgm:prSet/>
      <dgm:spPr/>
      <dgm:t>
        <a:bodyPr/>
        <a:lstStyle/>
        <a:p>
          <a:endParaRPr lang="ru-RU"/>
        </a:p>
      </dgm:t>
    </dgm:pt>
    <dgm:pt modelId="{90F4C153-FAB1-4813-A839-084142CB2811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Мектептің даму жоспарын  іске асыру жауапкершілігінің әр кадрға тең бөлінуі  </a:t>
          </a:r>
          <a:endParaRPr lang="ru-RU" sz="1800" b="1" dirty="0">
            <a:solidFill>
              <a:schemeClr val="bg2">
                <a:lumMod val="2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9BB4CA4-A2D2-4998-B177-2FEE351B44F6}" type="parTrans" cxnId="{42CF4343-B6A2-4CC1-9D3A-7C7D5B2DE492}">
      <dgm:prSet/>
      <dgm:spPr/>
      <dgm:t>
        <a:bodyPr/>
        <a:lstStyle/>
        <a:p>
          <a:endParaRPr lang="ru-RU"/>
        </a:p>
      </dgm:t>
    </dgm:pt>
    <dgm:pt modelId="{9F83E96B-9B85-4F79-AEFA-D465783FE536}" type="sibTrans" cxnId="{42CF4343-B6A2-4CC1-9D3A-7C7D5B2DE492}">
      <dgm:prSet/>
      <dgm:spPr/>
      <dgm:t>
        <a:bodyPr/>
        <a:lstStyle/>
        <a:p>
          <a:endParaRPr lang="ru-RU"/>
        </a:p>
      </dgm:t>
    </dgm:pt>
    <dgm:pt modelId="{B4C6E05C-0B93-4000-9DBA-5E5BC7A71D5A}" type="pres">
      <dgm:prSet presAssocID="{28CD3B97-BAEC-4019-AEBE-C2F7BE387F3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93E1D7-CFE3-468A-830B-182794F32681}" type="pres">
      <dgm:prSet presAssocID="{508A8A9E-EF57-4CE0-8CEB-7E98CFAE0382}" presName="node" presStyleLbl="node1" presStyleIdx="0" presStyleCnt="5" custScaleY="113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316470-328A-4B7C-B860-A279CD742ACE}" type="pres">
      <dgm:prSet presAssocID="{1AF66F42-0B25-4C85-B1EF-79B3EAC3EE3B}" presName="sibTrans" presStyleCnt="0"/>
      <dgm:spPr/>
    </dgm:pt>
    <dgm:pt modelId="{685083DA-0654-431C-944A-03E12CA3C396}" type="pres">
      <dgm:prSet presAssocID="{A80608DC-8D41-48C8-94E3-65A902AF51AD}" presName="node" presStyleLbl="node1" presStyleIdx="1" presStyleCnt="5" custScaleY="113303" custLinFactNeighborX="156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A4C3A8-F7EB-40B1-BDA6-247810AFE2FB}" type="pres">
      <dgm:prSet presAssocID="{0F25671B-856C-48A8-9973-3E12FF818A5B}" presName="sibTrans" presStyleCnt="0"/>
      <dgm:spPr/>
    </dgm:pt>
    <dgm:pt modelId="{C94F95D0-BF3F-47CE-8910-E17B6F3D6244}" type="pres">
      <dgm:prSet presAssocID="{ECC1A3EE-3D14-40DF-B2AA-038F095535BA}" presName="node" presStyleLbl="node1" presStyleIdx="2" presStyleCnt="5" custScaleY="113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7A23D-1470-4FF4-BEF9-840C4CB3BA22}" type="pres">
      <dgm:prSet presAssocID="{92D8DE9A-B21D-4A06-BD6B-F59CFA130279}" presName="sibTrans" presStyleCnt="0"/>
      <dgm:spPr/>
    </dgm:pt>
    <dgm:pt modelId="{770DFED3-AD18-4696-8733-CD946171AEE0}" type="pres">
      <dgm:prSet presAssocID="{81F4F524-F552-44B7-8408-C4B2F38023F1}" presName="node" presStyleLbl="node1" presStyleIdx="3" presStyleCnt="5" custLinFactNeighborX="-31514" custLinFactNeighborY="2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4ADF4C-4AF4-4DC4-99B4-1993D39891D0}" type="pres">
      <dgm:prSet presAssocID="{500B20FC-2623-472D-A468-8A61FD2C894E}" presName="sibTrans" presStyleCnt="0"/>
      <dgm:spPr/>
    </dgm:pt>
    <dgm:pt modelId="{EB7F061E-27E3-4ED0-9F1C-D4A276D5A312}" type="pres">
      <dgm:prSet presAssocID="{90F4C153-FAB1-4813-A839-084142CB2811}" presName="node" presStyleLbl="node1" presStyleIdx="4" presStyleCnt="5" custLinFactNeighborX="25826" custLinFactNeighborY="2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EC7496-0FFD-4DF7-A29A-6DC654BB23E4}" type="presOf" srcId="{ECC1A3EE-3D14-40DF-B2AA-038F095535BA}" destId="{C94F95D0-BF3F-47CE-8910-E17B6F3D6244}" srcOrd="0" destOrd="0" presId="urn:microsoft.com/office/officeart/2005/8/layout/default#1"/>
    <dgm:cxn modelId="{53E8CD2F-BA50-4659-B162-7501C942D63C}" srcId="{28CD3B97-BAEC-4019-AEBE-C2F7BE387F3A}" destId="{81F4F524-F552-44B7-8408-C4B2F38023F1}" srcOrd="3" destOrd="0" parTransId="{A305DAB3-77F5-4926-B353-18CE3BDC1794}" sibTransId="{500B20FC-2623-472D-A468-8A61FD2C894E}"/>
    <dgm:cxn modelId="{258AA857-9F5B-48C2-88CB-436BE15518F5}" type="presOf" srcId="{28CD3B97-BAEC-4019-AEBE-C2F7BE387F3A}" destId="{B4C6E05C-0B93-4000-9DBA-5E5BC7A71D5A}" srcOrd="0" destOrd="0" presId="urn:microsoft.com/office/officeart/2005/8/layout/default#1"/>
    <dgm:cxn modelId="{F3FE4602-9732-4A3B-9741-BB1F9C08D7E2}" srcId="{28CD3B97-BAEC-4019-AEBE-C2F7BE387F3A}" destId="{A80608DC-8D41-48C8-94E3-65A902AF51AD}" srcOrd="1" destOrd="0" parTransId="{A788FF1C-32A7-4893-B367-06778C06A621}" sibTransId="{0F25671B-856C-48A8-9973-3E12FF818A5B}"/>
    <dgm:cxn modelId="{F71ED8DC-1982-4E1D-A204-03DFED679B12}" type="presOf" srcId="{508A8A9E-EF57-4CE0-8CEB-7E98CFAE0382}" destId="{1F93E1D7-CFE3-468A-830B-182794F32681}" srcOrd="0" destOrd="0" presId="urn:microsoft.com/office/officeart/2005/8/layout/default#1"/>
    <dgm:cxn modelId="{A6B1B8D4-0DEC-4D97-8900-19AE98AF71F3}" type="presOf" srcId="{81F4F524-F552-44B7-8408-C4B2F38023F1}" destId="{770DFED3-AD18-4696-8733-CD946171AEE0}" srcOrd="0" destOrd="0" presId="urn:microsoft.com/office/officeart/2005/8/layout/default#1"/>
    <dgm:cxn modelId="{CCF715C2-31D1-4A1B-A6CC-0E3ECD53F089}" srcId="{28CD3B97-BAEC-4019-AEBE-C2F7BE387F3A}" destId="{508A8A9E-EF57-4CE0-8CEB-7E98CFAE0382}" srcOrd="0" destOrd="0" parTransId="{3DEE98C3-FF6F-4A70-8A8B-BF3BEAD75AC0}" sibTransId="{1AF66F42-0B25-4C85-B1EF-79B3EAC3EE3B}"/>
    <dgm:cxn modelId="{9B24D688-8084-4A9A-A149-2107B4028BF6}" srcId="{28CD3B97-BAEC-4019-AEBE-C2F7BE387F3A}" destId="{ECC1A3EE-3D14-40DF-B2AA-038F095535BA}" srcOrd="2" destOrd="0" parTransId="{F9A70FCA-9EFD-4B9A-8A23-FCE0098E57F7}" sibTransId="{92D8DE9A-B21D-4A06-BD6B-F59CFA130279}"/>
    <dgm:cxn modelId="{42CF4343-B6A2-4CC1-9D3A-7C7D5B2DE492}" srcId="{28CD3B97-BAEC-4019-AEBE-C2F7BE387F3A}" destId="{90F4C153-FAB1-4813-A839-084142CB2811}" srcOrd="4" destOrd="0" parTransId="{79BB4CA4-A2D2-4998-B177-2FEE351B44F6}" sibTransId="{9F83E96B-9B85-4F79-AEFA-D465783FE536}"/>
    <dgm:cxn modelId="{045EFCF5-58B4-44CA-B452-0A53F35680F0}" type="presOf" srcId="{90F4C153-FAB1-4813-A839-084142CB2811}" destId="{EB7F061E-27E3-4ED0-9F1C-D4A276D5A312}" srcOrd="0" destOrd="0" presId="urn:microsoft.com/office/officeart/2005/8/layout/default#1"/>
    <dgm:cxn modelId="{8C222F04-954F-4CE6-8F2D-35D2A8D28092}" type="presOf" srcId="{A80608DC-8D41-48C8-94E3-65A902AF51AD}" destId="{685083DA-0654-431C-944A-03E12CA3C396}" srcOrd="0" destOrd="0" presId="urn:microsoft.com/office/officeart/2005/8/layout/default#1"/>
    <dgm:cxn modelId="{AF153C32-C2F0-4AD9-9306-6AD91F1C6164}" type="presParOf" srcId="{B4C6E05C-0B93-4000-9DBA-5E5BC7A71D5A}" destId="{1F93E1D7-CFE3-468A-830B-182794F32681}" srcOrd="0" destOrd="0" presId="urn:microsoft.com/office/officeart/2005/8/layout/default#1"/>
    <dgm:cxn modelId="{0EC2497E-5C1C-46D8-AC36-3A919EF34CAE}" type="presParOf" srcId="{B4C6E05C-0B93-4000-9DBA-5E5BC7A71D5A}" destId="{40316470-328A-4B7C-B860-A279CD742ACE}" srcOrd="1" destOrd="0" presId="urn:microsoft.com/office/officeart/2005/8/layout/default#1"/>
    <dgm:cxn modelId="{2AF55D3B-D4AA-44D7-8651-9A03F6BAA8C9}" type="presParOf" srcId="{B4C6E05C-0B93-4000-9DBA-5E5BC7A71D5A}" destId="{685083DA-0654-431C-944A-03E12CA3C396}" srcOrd="2" destOrd="0" presId="urn:microsoft.com/office/officeart/2005/8/layout/default#1"/>
    <dgm:cxn modelId="{0B66F99F-7C51-4886-B4EA-031847CB4362}" type="presParOf" srcId="{B4C6E05C-0B93-4000-9DBA-5E5BC7A71D5A}" destId="{ECA4C3A8-F7EB-40B1-BDA6-247810AFE2FB}" srcOrd="3" destOrd="0" presId="urn:microsoft.com/office/officeart/2005/8/layout/default#1"/>
    <dgm:cxn modelId="{C5695B79-5C7B-4E03-9EB4-95BDC726606E}" type="presParOf" srcId="{B4C6E05C-0B93-4000-9DBA-5E5BC7A71D5A}" destId="{C94F95D0-BF3F-47CE-8910-E17B6F3D6244}" srcOrd="4" destOrd="0" presId="urn:microsoft.com/office/officeart/2005/8/layout/default#1"/>
    <dgm:cxn modelId="{F914EC07-1F2F-4FF4-945E-6C52C5A4E1EE}" type="presParOf" srcId="{B4C6E05C-0B93-4000-9DBA-5E5BC7A71D5A}" destId="{A587A23D-1470-4FF4-BEF9-840C4CB3BA22}" srcOrd="5" destOrd="0" presId="urn:microsoft.com/office/officeart/2005/8/layout/default#1"/>
    <dgm:cxn modelId="{183AAF8E-BA0C-46CF-98F7-FE6C7EA942FB}" type="presParOf" srcId="{B4C6E05C-0B93-4000-9DBA-5E5BC7A71D5A}" destId="{770DFED3-AD18-4696-8733-CD946171AEE0}" srcOrd="6" destOrd="0" presId="urn:microsoft.com/office/officeart/2005/8/layout/default#1"/>
    <dgm:cxn modelId="{1134A9D9-AAF4-4D89-9BC7-E9E9EA5D940E}" type="presParOf" srcId="{B4C6E05C-0B93-4000-9DBA-5E5BC7A71D5A}" destId="{1D4ADF4C-4AF4-4DC4-99B4-1993D39891D0}" srcOrd="7" destOrd="0" presId="urn:microsoft.com/office/officeart/2005/8/layout/default#1"/>
    <dgm:cxn modelId="{9DAA9248-C6F4-48BF-A89E-68ED59AB4354}" type="presParOf" srcId="{B4C6E05C-0B93-4000-9DBA-5E5BC7A71D5A}" destId="{EB7F061E-27E3-4ED0-9F1C-D4A276D5A312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FB88AB-8A3B-4F75-AB95-0A449E416C14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BE81C6-8131-475E-BD54-8B1B28EE64F2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Пәндес мұғалімдердің шығармашылық топтары құрылды</a:t>
          </a:r>
          <a:endParaRPr lang="ru-RU" sz="2000" b="1" dirty="0">
            <a:solidFill>
              <a:schemeClr val="bg2">
                <a:lumMod val="2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0DCABA4-DAEB-4B52-8963-C4E7560D6904}" type="parTrans" cxnId="{F75FA8AA-F555-4527-AAF3-47EC88030490}">
      <dgm:prSet/>
      <dgm:spPr/>
      <dgm:t>
        <a:bodyPr/>
        <a:lstStyle/>
        <a:p>
          <a:endParaRPr lang="ru-RU"/>
        </a:p>
      </dgm:t>
    </dgm:pt>
    <dgm:pt modelId="{B70E1AA6-6806-4445-8E20-6A498973083B}" type="sibTrans" cxnId="{F75FA8AA-F555-4527-AAF3-47EC88030490}">
      <dgm:prSet/>
      <dgm:spPr/>
      <dgm:t>
        <a:bodyPr/>
        <a:lstStyle/>
        <a:p>
          <a:endParaRPr lang="ru-RU"/>
        </a:p>
      </dgm:t>
    </dgm:pt>
    <dgm:pt modelId="{7AD6C5E6-A32D-404D-A545-459F44070938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2">
                  <a:lumMod val="75000"/>
                </a:schemeClr>
              </a:solidFill>
            </a:rPr>
            <a:t>Аптаның әр күнін тиімді ұйымдастыру жоспарланды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34C1644F-CBA7-4AF6-8924-6DA930B49401}" type="parTrans" cxnId="{95BC8CC5-45C3-47D1-93D1-BC9AE0465ACB}">
      <dgm:prSet/>
      <dgm:spPr/>
      <dgm:t>
        <a:bodyPr/>
        <a:lstStyle/>
        <a:p>
          <a:endParaRPr lang="ru-RU"/>
        </a:p>
      </dgm:t>
    </dgm:pt>
    <dgm:pt modelId="{156F2907-66AB-4D68-ABEC-57421D7A527F}" type="sibTrans" cxnId="{95BC8CC5-45C3-47D1-93D1-BC9AE0465ACB}">
      <dgm:prSet/>
      <dgm:spPr/>
      <dgm:t>
        <a:bodyPr/>
        <a:lstStyle/>
        <a:p>
          <a:endParaRPr lang="ru-RU"/>
        </a:p>
      </dgm:t>
    </dgm:pt>
    <dgm:pt modelId="{9D7862EA-7A5E-4AB0-97D5-D9609ED89F1A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2">
                  <a:lumMod val="75000"/>
                </a:schemeClr>
              </a:solidFill>
            </a:rPr>
            <a:t>Сабақтағы оқу жетістіктерін бағалау жетілдірілді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DDE15091-F7BE-49E5-897D-B779FA606FA0}" type="parTrans" cxnId="{7D4CA981-515F-4970-8A07-529696C98B5D}">
      <dgm:prSet/>
      <dgm:spPr/>
      <dgm:t>
        <a:bodyPr/>
        <a:lstStyle/>
        <a:p>
          <a:endParaRPr lang="ru-RU"/>
        </a:p>
      </dgm:t>
    </dgm:pt>
    <dgm:pt modelId="{F22A4B07-3787-4AC4-A8A4-7FDF34C16271}" type="sibTrans" cxnId="{7D4CA981-515F-4970-8A07-529696C98B5D}">
      <dgm:prSet/>
      <dgm:spPr/>
      <dgm:t>
        <a:bodyPr/>
        <a:lstStyle/>
        <a:p>
          <a:endParaRPr lang="ru-RU"/>
        </a:p>
      </dgm:t>
    </dgm:pt>
    <dgm:pt modelId="{BB5AB95A-F316-473D-B16A-E7243AECE5B8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b="1" dirty="0" smtClean="0">
              <a:solidFill>
                <a:schemeClr val="tx2">
                  <a:lumMod val="75000"/>
                </a:schemeClr>
              </a:solidFill>
            </a:rPr>
            <a:t>Оқушы үні</a:t>
          </a:r>
        </a:p>
        <a:p>
          <a:r>
            <a:rPr lang="kk-KZ" sz="1800" b="1" dirty="0" smtClean="0">
              <a:solidFill>
                <a:schemeClr val="tx2">
                  <a:lumMod val="75000"/>
                </a:schemeClr>
              </a:solidFill>
            </a:rPr>
            <a:t>Мұғалім пікірі</a:t>
          </a:r>
        </a:p>
        <a:p>
          <a:r>
            <a:rPr lang="kk-KZ" sz="1800" b="1" dirty="0" smtClean="0">
              <a:solidFill>
                <a:schemeClr val="tx2">
                  <a:lumMod val="75000"/>
                </a:schemeClr>
              </a:solidFill>
            </a:rPr>
            <a:t>Ата-ана көзқарасы үнемі ескерілді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7AAAF8D7-9479-4657-9EC8-32A7FF3704A2}" type="parTrans" cxnId="{82B3EAE5-6619-4D2D-B9F2-49920127D592}">
      <dgm:prSet/>
      <dgm:spPr/>
      <dgm:t>
        <a:bodyPr/>
        <a:lstStyle/>
        <a:p>
          <a:endParaRPr lang="ru-RU"/>
        </a:p>
      </dgm:t>
    </dgm:pt>
    <dgm:pt modelId="{53F01405-B129-4736-8308-01D2F895EC03}" type="sibTrans" cxnId="{82B3EAE5-6619-4D2D-B9F2-49920127D592}">
      <dgm:prSet/>
      <dgm:spPr/>
      <dgm:t>
        <a:bodyPr/>
        <a:lstStyle/>
        <a:p>
          <a:endParaRPr lang="ru-RU"/>
        </a:p>
      </dgm:t>
    </dgm:pt>
    <dgm:pt modelId="{530C17B7-8FA5-47BB-A20B-A013F5E3BDF2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2">
                  <a:lumMod val="75000"/>
                </a:schemeClr>
              </a:solidFill>
            </a:rPr>
            <a:t>Коучингтерде бірлескен жұмыстар нәтижесі талданды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A04F1DA9-6804-4BF4-9CA9-06B8A925D0EB}" type="parTrans" cxnId="{D59F2A13-ADE1-4BE1-AEEE-5973C2D153E9}">
      <dgm:prSet/>
      <dgm:spPr/>
      <dgm:t>
        <a:bodyPr/>
        <a:lstStyle/>
        <a:p>
          <a:endParaRPr lang="ru-RU"/>
        </a:p>
      </dgm:t>
    </dgm:pt>
    <dgm:pt modelId="{DF471FA4-65A8-445E-8004-BCB99A4DA87B}" type="sibTrans" cxnId="{D59F2A13-ADE1-4BE1-AEEE-5973C2D153E9}">
      <dgm:prSet/>
      <dgm:spPr/>
      <dgm:t>
        <a:bodyPr/>
        <a:lstStyle/>
        <a:p>
          <a:endParaRPr lang="ru-RU"/>
        </a:p>
      </dgm:t>
    </dgm:pt>
    <dgm:pt modelId="{E655F916-9076-47AB-B293-E3C1713D3E45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lnSpc>
              <a:spcPct val="100000"/>
            </a:lnSpc>
            <a:spcBef>
              <a:spcPts val="75"/>
            </a:spcBef>
          </a:pPr>
          <a:r>
            <a:rPr lang="kk-KZ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Сыныптағы өзекті мәселені шешуге бағытталған зерттеу тақырыбы</a:t>
          </a:r>
        </a:p>
        <a:p>
          <a:pPr algn="ctr">
            <a:lnSpc>
              <a:spcPct val="100000"/>
            </a:lnSpc>
            <a:spcBef>
              <a:spcPts val="75"/>
            </a:spcBef>
          </a:pPr>
          <a:r>
            <a:rPr lang="kk-KZ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анықталды</a:t>
          </a:r>
        </a:p>
      </dgm:t>
    </dgm:pt>
    <dgm:pt modelId="{4356835D-9FAB-49B4-9B52-40B52848D966}" type="parTrans" cxnId="{9C698CD8-0BF3-46A1-88AB-6B9459CF4217}">
      <dgm:prSet/>
      <dgm:spPr/>
      <dgm:t>
        <a:bodyPr/>
        <a:lstStyle/>
        <a:p>
          <a:endParaRPr lang="ru-RU"/>
        </a:p>
      </dgm:t>
    </dgm:pt>
    <dgm:pt modelId="{03B873DE-2232-4840-8AF4-52636F134FFE}" type="sibTrans" cxnId="{9C698CD8-0BF3-46A1-88AB-6B9459CF4217}">
      <dgm:prSet/>
      <dgm:spPr/>
      <dgm:t>
        <a:bodyPr/>
        <a:lstStyle/>
        <a:p>
          <a:endParaRPr lang="ru-RU"/>
        </a:p>
      </dgm:t>
    </dgm:pt>
    <dgm:pt modelId="{BD7E379E-426A-4A45-9412-9BD14BC8EE98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bg2">
                  <a:lumMod val="25000"/>
                </a:schemeClr>
              </a:solidFill>
            </a:rPr>
            <a:t>Мектепте бөлінген көшбасшылық идеясы іске асырылды </a:t>
          </a:r>
          <a:endParaRPr lang="ru-RU" sz="2000" b="1" dirty="0">
            <a:solidFill>
              <a:schemeClr val="bg2">
                <a:lumMod val="25000"/>
              </a:schemeClr>
            </a:solidFill>
          </a:endParaRPr>
        </a:p>
      </dgm:t>
    </dgm:pt>
    <dgm:pt modelId="{F0548536-8E33-4AD4-B3DE-BA5E73FC7A5F}" type="parTrans" cxnId="{7BB25BA7-2CDD-49AE-97A2-C4D98D0B1774}">
      <dgm:prSet/>
      <dgm:spPr/>
      <dgm:t>
        <a:bodyPr/>
        <a:lstStyle/>
        <a:p>
          <a:endParaRPr lang="ru-RU"/>
        </a:p>
      </dgm:t>
    </dgm:pt>
    <dgm:pt modelId="{036BBA30-863C-4860-B845-BEC5951B3311}" type="sibTrans" cxnId="{7BB25BA7-2CDD-49AE-97A2-C4D98D0B1774}">
      <dgm:prSet/>
      <dgm:spPr/>
      <dgm:t>
        <a:bodyPr/>
        <a:lstStyle/>
        <a:p>
          <a:endParaRPr lang="ru-RU"/>
        </a:p>
      </dgm:t>
    </dgm:pt>
    <dgm:pt modelId="{0F1D928D-3A2A-43C8-B37F-B182C4C84464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2">
                  <a:lumMod val="75000"/>
                </a:schemeClr>
              </a:solidFill>
            </a:rPr>
            <a:t>Мектеп әкімшілігі оқыту сапасын жақсартуға атсалысты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4214FD24-773A-47C8-B9AD-E8232BFF79A1}" type="parTrans" cxnId="{D1006915-287B-462A-805A-B727A0D2AB3C}">
      <dgm:prSet/>
      <dgm:spPr/>
      <dgm:t>
        <a:bodyPr/>
        <a:lstStyle/>
        <a:p>
          <a:endParaRPr lang="ru-RU"/>
        </a:p>
      </dgm:t>
    </dgm:pt>
    <dgm:pt modelId="{0788ACBF-E27C-4D8E-938E-E338FB8AECBF}" type="sibTrans" cxnId="{D1006915-287B-462A-805A-B727A0D2AB3C}">
      <dgm:prSet/>
      <dgm:spPr/>
      <dgm:t>
        <a:bodyPr/>
        <a:lstStyle/>
        <a:p>
          <a:endParaRPr lang="ru-RU"/>
        </a:p>
      </dgm:t>
    </dgm:pt>
    <dgm:pt modelId="{7FCBDC09-CB08-466E-AD06-8EAF8C84BF64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2">
                  <a:lumMod val="75000"/>
                </a:schemeClr>
              </a:solidFill>
            </a:rPr>
            <a:t>Кәсіби сұқбаттар-даму тетігі болды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6BEE07F9-C007-40F2-BCEF-EBC873B4BDEC}" type="parTrans" cxnId="{3E5DBAD1-2A00-4F87-846C-C447E4929C7D}">
      <dgm:prSet/>
      <dgm:spPr/>
      <dgm:t>
        <a:bodyPr/>
        <a:lstStyle/>
        <a:p>
          <a:endParaRPr lang="ru-RU"/>
        </a:p>
      </dgm:t>
    </dgm:pt>
    <dgm:pt modelId="{F4020923-5DD6-4548-8AC2-5BA12D7D66D7}" type="sibTrans" cxnId="{3E5DBAD1-2A00-4F87-846C-C447E4929C7D}">
      <dgm:prSet/>
      <dgm:spPr/>
      <dgm:t>
        <a:bodyPr/>
        <a:lstStyle/>
        <a:p>
          <a:endParaRPr lang="ru-RU"/>
        </a:p>
      </dgm:t>
    </dgm:pt>
    <dgm:pt modelId="{B0A4974C-E0F8-4F63-9175-D6BE83F6D5B0}" type="pres">
      <dgm:prSet presAssocID="{C8FB88AB-8A3B-4F75-AB95-0A449E416C14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3FBC935-099F-45D4-B98A-96B414F913B9}" type="pres">
      <dgm:prSet presAssocID="{1EBE81C6-8131-475E-BD54-8B1B28EE64F2}" presName="compNode" presStyleCnt="0"/>
      <dgm:spPr/>
    </dgm:pt>
    <dgm:pt modelId="{25C4D72C-4978-4419-BFE0-3CC5C3486A7E}" type="pres">
      <dgm:prSet presAssocID="{1EBE81C6-8131-475E-BD54-8B1B28EE64F2}" presName="dummyConnPt" presStyleCnt="0"/>
      <dgm:spPr/>
    </dgm:pt>
    <dgm:pt modelId="{6E32BCB1-846D-464E-ACCF-37EBB14BA13C}" type="pres">
      <dgm:prSet presAssocID="{1EBE81C6-8131-475E-BD54-8B1B28EE64F2}" presName="node" presStyleLbl="node1" presStyleIdx="0" presStyleCnt="9" custScaleX="155275" custScaleY="188352" custLinFactNeighborX="3659" custLinFactNeighborY="-72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64E1E-5A46-41C3-B28E-D10B97BC105A}" type="pres">
      <dgm:prSet presAssocID="{B70E1AA6-6806-4445-8E20-6A498973083B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6AD78534-0640-4048-B5BB-71CDF839CDAE}" type="pres">
      <dgm:prSet presAssocID="{7AD6C5E6-A32D-404D-A545-459F44070938}" presName="compNode" presStyleCnt="0"/>
      <dgm:spPr/>
    </dgm:pt>
    <dgm:pt modelId="{C4622D68-3311-4F8B-900C-49D6AE8EE7A6}" type="pres">
      <dgm:prSet presAssocID="{7AD6C5E6-A32D-404D-A545-459F44070938}" presName="dummyConnPt" presStyleCnt="0"/>
      <dgm:spPr/>
    </dgm:pt>
    <dgm:pt modelId="{0457C889-D256-424D-A192-D1177D56AFAB}" type="pres">
      <dgm:prSet presAssocID="{7AD6C5E6-A32D-404D-A545-459F44070938}" presName="node" presStyleLbl="node1" presStyleIdx="1" presStyleCnt="9" custScaleX="166095" custScaleY="144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64CD9-BD1E-48B9-841F-8AE901DE834A}" type="pres">
      <dgm:prSet presAssocID="{156F2907-66AB-4D68-ABEC-57421D7A527F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8A45D5EC-6F83-4112-B960-2119E844A90E}" type="pres">
      <dgm:prSet presAssocID="{9D7862EA-7A5E-4AB0-97D5-D9609ED89F1A}" presName="compNode" presStyleCnt="0"/>
      <dgm:spPr/>
    </dgm:pt>
    <dgm:pt modelId="{8F613C25-1DBD-4703-9660-F728403A5E74}" type="pres">
      <dgm:prSet presAssocID="{9D7862EA-7A5E-4AB0-97D5-D9609ED89F1A}" presName="dummyConnPt" presStyleCnt="0"/>
      <dgm:spPr/>
    </dgm:pt>
    <dgm:pt modelId="{3E27E8DD-4CDD-448C-BD7C-2DFE2EDF962D}" type="pres">
      <dgm:prSet presAssocID="{9D7862EA-7A5E-4AB0-97D5-D9609ED89F1A}" presName="node" presStyleLbl="node1" presStyleIdx="2" presStyleCnt="9" custScaleX="147957" custScaleY="158428" custLinFactNeighborX="0" custLinFactNeighborY="118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1F8D3-80C1-4D4A-8F29-60DDC26765E1}" type="pres">
      <dgm:prSet presAssocID="{F22A4B07-3787-4AC4-A8A4-7FDF34C16271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05930571-B5AB-4321-AB80-B87249622178}" type="pres">
      <dgm:prSet presAssocID="{BB5AB95A-F316-473D-B16A-E7243AECE5B8}" presName="compNode" presStyleCnt="0"/>
      <dgm:spPr/>
    </dgm:pt>
    <dgm:pt modelId="{2510E020-CFE5-411A-B88D-9173EDF36086}" type="pres">
      <dgm:prSet presAssocID="{BB5AB95A-F316-473D-B16A-E7243AECE5B8}" presName="dummyConnPt" presStyleCnt="0"/>
      <dgm:spPr/>
    </dgm:pt>
    <dgm:pt modelId="{752F8298-9A2B-409E-A8EC-460E062EC692}" type="pres">
      <dgm:prSet presAssocID="{BB5AB95A-F316-473D-B16A-E7243AECE5B8}" presName="node" presStyleLbl="node1" presStyleIdx="3" presStyleCnt="9" custScaleX="167967" custScaleY="140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D695EB-9A50-47DB-9CF4-A0DB2433C606}" type="pres">
      <dgm:prSet presAssocID="{53F01405-B129-4736-8308-01D2F895EC03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E3E9BB97-3560-4332-A693-44956A1DA5B9}" type="pres">
      <dgm:prSet presAssocID="{530C17B7-8FA5-47BB-A20B-A013F5E3BDF2}" presName="compNode" presStyleCnt="0"/>
      <dgm:spPr/>
    </dgm:pt>
    <dgm:pt modelId="{1146DDA8-A130-4FCD-A332-4DA4FE498FC5}" type="pres">
      <dgm:prSet presAssocID="{530C17B7-8FA5-47BB-A20B-A013F5E3BDF2}" presName="dummyConnPt" presStyleCnt="0"/>
      <dgm:spPr/>
    </dgm:pt>
    <dgm:pt modelId="{929558CC-4830-423E-A015-AC69A623932D}" type="pres">
      <dgm:prSet presAssocID="{530C17B7-8FA5-47BB-A20B-A013F5E3BDF2}" presName="node" presStyleLbl="node1" presStyleIdx="4" presStyleCnt="9" custScaleX="158601" custScaleY="138742" custLinFactNeighborY="-406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03ED9-0C4B-4DA6-BDFD-3E9A73AFD016}" type="pres">
      <dgm:prSet presAssocID="{DF471FA4-65A8-445E-8004-BCB99A4DA87B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203C21CA-2E8E-412C-B2CE-60854159A108}" type="pres">
      <dgm:prSet presAssocID="{E655F916-9076-47AB-B293-E3C1713D3E45}" presName="compNode" presStyleCnt="0"/>
      <dgm:spPr/>
    </dgm:pt>
    <dgm:pt modelId="{63DE6797-C9F7-4BEF-B631-1C584450D299}" type="pres">
      <dgm:prSet presAssocID="{E655F916-9076-47AB-B293-E3C1713D3E45}" presName="dummyConnPt" presStyleCnt="0"/>
      <dgm:spPr/>
    </dgm:pt>
    <dgm:pt modelId="{874CB749-2F96-4E01-8E96-AE1070C383F5}" type="pres">
      <dgm:prSet presAssocID="{E655F916-9076-47AB-B293-E3C1713D3E45}" presName="node" presStyleLbl="node1" presStyleIdx="5" presStyleCnt="9" custScaleX="162561" custScaleY="198349" custLinFactNeighborX="1191" custLinFactNeighborY="-52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1941D-E44D-46FB-BDB4-7F6217B5C90E}" type="pres">
      <dgm:prSet presAssocID="{03B873DE-2232-4840-8AF4-52636F134FFE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F698E864-56A0-48D2-A61A-A7A94538909F}" type="pres">
      <dgm:prSet presAssocID="{BD7E379E-426A-4A45-9412-9BD14BC8EE98}" presName="compNode" presStyleCnt="0"/>
      <dgm:spPr/>
    </dgm:pt>
    <dgm:pt modelId="{1C6A5C6A-B50F-4817-802D-891DE6D75114}" type="pres">
      <dgm:prSet presAssocID="{BD7E379E-426A-4A45-9412-9BD14BC8EE98}" presName="dummyConnPt" presStyleCnt="0"/>
      <dgm:spPr/>
    </dgm:pt>
    <dgm:pt modelId="{47183669-48B3-45B1-8D17-DCE9E7185B50}" type="pres">
      <dgm:prSet presAssocID="{BD7E379E-426A-4A45-9412-9BD14BC8EE98}" presName="node" presStyleLbl="node1" presStyleIdx="6" presStyleCnt="9" custScaleX="145962" custScaleY="189177" custLinFactNeighborX="-8057" custLinFactNeighborY="-45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767645-572C-4558-A17D-0BECA3E9F29F}" type="pres">
      <dgm:prSet presAssocID="{036BBA30-863C-4860-B845-BEC5951B3311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D2558EA6-B365-496E-8128-8C9281DBE371}" type="pres">
      <dgm:prSet presAssocID="{0F1D928D-3A2A-43C8-B37F-B182C4C84464}" presName="compNode" presStyleCnt="0"/>
      <dgm:spPr/>
    </dgm:pt>
    <dgm:pt modelId="{8740D94E-D90E-428A-8EE2-47C715EE3CB7}" type="pres">
      <dgm:prSet presAssocID="{0F1D928D-3A2A-43C8-B37F-B182C4C84464}" presName="dummyConnPt" presStyleCnt="0"/>
      <dgm:spPr/>
    </dgm:pt>
    <dgm:pt modelId="{82FD7C13-3B0B-48B6-B47B-B0C3CA7328CE}" type="pres">
      <dgm:prSet presAssocID="{0F1D928D-3A2A-43C8-B37F-B182C4C84464}" presName="node" presStyleLbl="node1" presStyleIdx="7" presStyleCnt="9" custScaleX="147986" custScaleY="139662" custLinFactNeighborX="-10941" custLinFactNeighborY="-31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AC0038-E271-49F8-BFAC-B3013404523D}" type="pres">
      <dgm:prSet presAssocID="{0788ACBF-E27C-4D8E-938E-E338FB8AECBF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099C10C7-E2C0-4A1C-A700-F96F451443D8}" type="pres">
      <dgm:prSet presAssocID="{7FCBDC09-CB08-466E-AD06-8EAF8C84BF64}" presName="compNode" presStyleCnt="0"/>
      <dgm:spPr/>
    </dgm:pt>
    <dgm:pt modelId="{D6C60351-C9BB-4106-9E62-E861A107B2F2}" type="pres">
      <dgm:prSet presAssocID="{7FCBDC09-CB08-466E-AD06-8EAF8C84BF64}" presName="dummyConnPt" presStyleCnt="0"/>
      <dgm:spPr/>
    </dgm:pt>
    <dgm:pt modelId="{9712E158-CA87-4F53-81DD-DE56A4DB99D7}" type="pres">
      <dgm:prSet presAssocID="{7FCBDC09-CB08-466E-AD06-8EAF8C84BF64}" presName="node" presStyleLbl="node1" presStyleIdx="8" presStyleCnt="9" custScaleX="143584" custScaleY="131220" custLinFactNeighborX="2530" custLinFactNeighborY="241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A1D139-4204-41AE-90B2-B63118C6B5A4}" type="presOf" srcId="{530C17B7-8FA5-47BB-A20B-A013F5E3BDF2}" destId="{929558CC-4830-423E-A015-AC69A623932D}" srcOrd="0" destOrd="0" presId="urn:microsoft.com/office/officeart/2005/8/layout/bProcess4"/>
    <dgm:cxn modelId="{A9120419-5ADA-4C80-8CA1-C8E5A06F73EB}" type="presOf" srcId="{0F1D928D-3A2A-43C8-B37F-B182C4C84464}" destId="{82FD7C13-3B0B-48B6-B47B-B0C3CA7328CE}" srcOrd="0" destOrd="0" presId="urn:microsoft.com/office/officeart/2005/8/layout/bProcess4"/>
    <dgm:cxn modelId="{47EE6FAF-4CA7-4194-9677-77D8E5ADF4A1}" type="presOf" srcId="{7FCBDC09-CB08-466E-AD06-8EAF8C84BF64}" destId="{9712E158-CA87-4F53-81DD-DE56A4DB99D7}" srcOrd="0" destOrd="0" presId="urn:microsoft.com/office/officeart/2005/8/layout/bProcess4"/>
    <dgm:cxn modelId="{9C698CD8-0BF3-46A1-88AB-6B9459CF4217}" srcId="{C8FB88AB-8A3B-4F75-AB95-0A449E416C14}" destId="{E655F916-9076-47AB-B293-E3C1713D3E45}" srcOrd="5" destOrd="0" parTransId="{4356835D-9FAB-49B4-9B52-40B52848D966}" sibTransId="{03B873DE-2232-4840-8AF4-52636F134FFE}"/>
    <dgm:cxn modelId="{FF82A37E-4BA2-4593-9B36-A25C08CA3C31}" type="presOf" srcId="{DF471FA4-65A8-445E-8004-BCB99A4DA87B}" destId="{29903ED9-0C4B-4DA6-BDFD-3E9A73AFD016}" srcOrd="0" destOrd="0" presId="urn:microsoft.com/office/officeart/2005/8/layout/bProcess4"/>
    <dgm:cxn modelId="{F5D30C84-D512-4F41-AAF6-32961EDD4D42}" type="presOf" srcId="{E655F916-9076-47AB-B293-E3C1713D3E45}" destId="{874CB749-2F96-4E01-8E96-AE1070C383F5}" srcOrd="0" destOrd="0" presId="urn:microsoft.com/office/officeart/2005/8/layout/bProcess4"/>
    <dgm:cxn modelId="{F75FA8AA-F555-4527-AAF3-47EC88030490}" srcId="{C8FB88AB-8A3B-4F75-AB95-0A449E416C14}" destId="{1EBE81C6-8131-475E-BD54-8B1B28EE64F2}" srcOrd="0" destOrd="0" parTransId="{40DCABA4-DAEB-4B52-8963-C4E7560D6904}" sibTransId="{B70E1AA6-6806-4445-8E20-6A498973083B}"/>
    <dgm:cxn modelId="{6E5977E1-F91F-4F3A-9FFE-6BA3CBCA090C}" type="presOf" srcId="{B70E1AA6-6806-4445-8E20-6A498973083B}" destId="{EBE64E1E-5A46-41C3-B28E-D10B97BC105A}" srcOrd="0" destOrd="0" presId="urn:microsoft.com/office/officeart/2005/8/layout/bProcess4"/>
    <dgm:cxn modelId="{4DF07509-B14B-4F80-BE96-AF98E7EAC8B2}" type="presOf" srcId="{9D7862EA-7A5E-4AB0-97D5-D9609ED89F1A}" destId="{3E27E8DD-4CDD-448C-BD7C-2DFE2EDF962D}" srcOrd="0" destOrd="0" presId="urn:microsoft.com/office/officeart/2005/8/layout/bProcess4"/>
    <dgm:cxn modelId="{D1006915-287B-462A-805A-B727A0D2AB3C}" srcId="{C8FB88AB-8A3B-4F75-AB95-0A449E416C14}" destId="{0F1D928D-3A2A-43C8-B37F-B182C4C84464}" srcOrd="7" destOrd="0" parTransId="{4214FD24-773A-47C8-B9AD-E8232BFF79A1}" sibTransId="{0788ACBF-E27C-4D8E-938E-E338FB8AECBF}"/>
    <dgm:cxn modelId="{7BB25BA7-2CDD-49AE-97A2-C4D98D0B1774}" srcId="{C8FB88AB-8A3B-4F75-AB95-0A449E416C14}" destId="{BD7E379E-426A-4A45-9412-9BD14BC8EE98}" srcOrd="6" destOrd="0" parTransId="{F0548536-8E33-4AD4-B3DE-BA5E73FC7A5F}" sibTransId="{036BBA30-863C-4860-B845-BEC5951B3311}"/>
    <dgm:cxn modelId="{95BC8CC5-45C3-47D1-93D1-BC9AE0465ACB}" srcId="{C8FB88AB-8A3B-4F75-AB95-0A449E416C14}" destId="{7AD6C5E6-A32D-404D-A545-459F44070938}" srcOrd="1" destOrd="0" parTransId="{34C1644F-CBA7-4AF6-8924-6DA930B49401}" sibTransId="{156F2907-66AB-4D68-ABEC-57421D7A527F}"/>
    <dgm:cxn modelId="{81AE36AE-675F-4098-8495-713649896CAF}" type="presOf" srcId="{03B873DE-2232-4840-8AF4-52636F134FFE}" destId="{6781941D-E44D-46FB-BDB4-7F6217B5C90E}" srcOrd="0" destOrd="0" presId="urn:microsoft.com/office/officeart/2005/8/layout/bProcess4"/>
    <dgm:cxn modelId="{21B6408A-84B4-40B7-B3F7-D5DEF17875D2}" type="presOf" srcId="{C8FB88AB-8A3B-4F75-AB95-0A449E416C14}" destId="{B0A4974C-E0F8-4F63-9175-D6BE83F6D5B0}" srcOrd="0" destOrd="0" presId="urn:microsoft.com/office/officeart/2005/8/layout/bProcess4"/>
    <dgm:cxn modelId="{12F5455F-0608-47D7-B1F0-510C66DA089C}" type="presOf" srcId="{BD7E379E-426A-4A45-9412-9BD14BC8EE98}" destId="{47183669-48B3-45B1-8D17-DCE9E7185B50}" srcOrd="0" destOrd="0" presId="urn:microsoft.com/office/officeart/2005/8/layout/bProcess4"/>
    <dgm:cxn modelId="{82B3EAE5-6619-4D2D-B9F2-49920127D592}" srcId="{C8FB88AB-8A3B-4F75-AB95-0A449E416C14}" destId="{BB5AB95A-F316-473D-B16A-E7243AECE5B8}" srcOrd="3" destOrd="0" parTransId="{7AAAF8D7-9479-4657-9EC8-32A7FF3704A2}" sibTransId="{53F01405-B129-4736-8308-01D2F895EC03}"/>
    <dgm:cxn modelId="{3649153B-2EB2-41DB-A74C-C79A92332B7B}" type="presOf" srcId="{1EBE81C6-8131-475E-BD54-8B1B28EE64F2}" destId="{6E32BCB1-846D-464E-ACCF-37EBB14BA13C}" srcOrd="0" destOrd="0" presId="urn:microsoft.com/office/officeart/2005/8/layout/bProcess4"/>
    <dgm:cxn modelId="{E99104AF-8CC8-48A9-AE1E-5D0FE765908B}" type="presOf" srcId="{156F2907-66AB-4D68-ABEC-57421D7A527F}" destId="{23964CD9-BD1E-48B9-841F-8AE901DE834A}" srcOrd="0" destOrd="0" presId="urn:microsoft.com/office/officeart/2005/8/layout/bProcess4"/>
    <dgm:cxn modelId="{2092A255-D204-48D3-8C69-30BCD95467D1}" type="presOf" srcId="{53F01405-B129-4736-8308-01D2F895EC03}" destId="{4FD695EB-9A50-47DB-9CF4-A0DB2433C606}" srcOrd="0" destOrd="0" presId="urn:microsoft.com/office/officeart/2005/8/layout/bProcess4"/>
    <dgm:cxn modelId="{D59F2A13-ADE1-4BE1-AEEE-5973C2D153E9}" srcId="{C8FB88AB-8A3B-4F75-AB95-0A449E416C14}" destId="{530C17B7-8FA5-47BB-A20B-A013F5E3BDF2}" srcOrd="4" destOrd="0" parTransId="{A04F1DA9-6804-4BF4-9CA9-06B8A925D0EB}" sibTransId="{DF471FA4-65A8-445E-8004-BCB99A4DA87B}"/>
    <dgm:cxn modelId="{3E5DBAD1-2A00-4F87-846C-C447E4929C7D}" srcId="{C8FB88AB-8A3B-4F75-AB95-0A449E416C14}" destId="{7FCBDC09-CB08-466E-AD06-8EAF8C84BF64}" srcOrd="8" destOrd="0" parTransId="{6BEE07F9-C007-40F2-BCEF-EBC873B4BDEC}" sibTransId="{F4020923-5DD6-4548-8AC2-5BA12D7D66D7}"/>
    <dgm:cxn modelId="{343341DE-6977-42AC-8F51-0D04BE233D06}" type="presOf" srcId="{7AD6C5E6-A32D-404D-A545-459F44070938}" destId="{0457C889-D256-424D-A192-D1177D56AFAB}" srcOrd="0" destOrd="0" presId="urn:microsoft.com/office/officeart/2005/8/layout/bProcess4"/>
    <dgm:cxn modelId="{801D6748-7671-4FCC-8ED7-3592BCEADA6C}" type="presOf" srcId="{036BBA30-863C-4860-B845-BEC5951B3311}" destId="{41767645-572C-4558-A17D-0BECA3E9F29F}" srcOrd="0" destOrd="0" presId="urn:microsoft.com/office/officeart/2005/8/layout/bProcess4"/>
    <dgm:cxn modelId="{42300457-7BC2-4B65-B3F2-FDDD930EC4FA}" type="presOf" srcId="{0788ACBF-E27C-4D8E-938E-E338FB8AECBF}" destId="{60AC0038-E271-49F8-BFAC-B3013404523D}" srcOrd="0" destOrd="0" presId="urn:microsoft.com/office/officeart/2005/8/layout/bProcess4"/>
    <dgm:cxn modelId="{4D4FE421-3010-4FE3-8493-113D8C29E753}" type="presOf" srcId="{F22A4B07-3787-4AC4-A8A4-7FDF34C16271}" destId="{0281F8D3-80C1-4D4A-8F29-60DDC26765E1}" srcOrd="0" destOrd="0" presId="urn:microsoft.com/office/officeart/2005/8/layout/bProcess4"/>
    <dgm:cxn modelId="{7D4CA981-515F-4970-8A07-529696C98B5D}" srcId="{C8FB88AB-8A3B-4F75-AB95-0A449E416C14}" destId="{9D7862EA-7A5E-4AB0-97D5-D9609ED89F1A}" srcOrd="2" destOrd="0" parTransId="{DDE15091-F7BE-49E5-897D-B779FA606FA0}" sibTransId="{F22A4B07-3787-4AC4-A8A4-7FDF34C16271}"/>
    <dgm:cxn modelId="{00423782-AC85-4032-A965-FA9109D899CC}" type="presOf" srcId="{BB5AB95A-F316-473D-B16A-E7243AECE5B8}" destId="{752F8298-9A2B-409E-A8EC-460E062EC692}" srcOrd="0" destOrd="0" presId="urn:microsoft.com/office/officeart/2005/8/layout/bProcess4"/>
    <dgm:cxn modelId="{705011F0-F7C5-4C6C-AE4A-D40FA9CBF00F}" type="presParOf" srcId="{B0A4974C-E0F8-4F63-9175-D6BE83F6D5B0}" destId="{83FBC935-099F-45D4-B98A-96B414F913B9}" srcOrd="0" destOrd="0" presId="urn:microsoft.com/office/officeart/2005/8/layout/bProcess4"/>
    <dgm:cxn modelId="{6DDAC20D-7DB7-40BB-B25F-43D5402D0E30}" type="presParOf" srcId="{83FBC935-099F-45D4-B98A-96B414F913B9}" destId="{25C4D72C-4978-4419-BFE0-3CC5C3486A7E}" srcOrd="0" destOrd="0" presId="urn:microsoft.com/office/officeart/2005/8/layout/bProcess4"/>
    <dgm:cxn modelId="{E563EF24-62CA-4571-8446-830B0EE8E422}" type="presParOf" srcId="{83FBC935-099F-45D4-B98A-96B414F913B9}" destId="{6E32BCB1-846D-464E-ACCF-37EBB14BA13C}" srcOrd="1" destOrd="0" presId="urn:microsoft.com/office/officeart/2005/8/layout/bProcess4"/>
    <dgm:cxn modelId="{E527FBDE-6B70-4980-8D06-1A9AF9237EE5}" type="presParOf" srcId="{B0A4974C-E0F8-4F63-9175-D6BE83F6D5B0}" destId="{EBE64E1E-5A46-41C3-B28E-D10B97BC105A}" srcOrd="1" destOrd="0" presId="urn:microsoft.com/office/officeart/2005/8/layout/bProcess4"/>
    <dgm:cxn modelId="{57FDCD54-B302-414A-8C3B-2FFE57598C34}" type="presParOf" srcId="{B0A4974C-E0F8-4F63-9175-D6BE83F6D5B0}" destId="{6AD78534-0640-4048-B5BB-71CDF839CDAE}" srcOrd="2" destOrd="0" presId="urn:microsoft.com/office/officeart/2005/8/layout/bProcess4"/>
    <dgm:cxn modelId="{38DDC23E-768B-4342-AD73-7470CDE100FD}" type="presParOf" srcId="{6AD78534-0640-4048-B5BB-71CDF839CDAE}" destId="{C4622D68-3311-4F8B-900C-49D6AE8EE7A6}" srcOrd="0" destOrd="0" presId="urn:microsoft.com/office/officeart/2005/8/layout/bProcess4"/>
    <dgm:cxn modelId="{4757E776-4A3F-45C8-B2F2-9F1971E7FD11}" type="presParOf" srcId="{6AD78534-0640-4048-B5BB-71CDF839CDAE}" destId="{0457C889-D256-424D-A192-D1177D56AFAB}" srcOrd="1" destOrd="0" presId="urn:microsoft.com/office/officeart/2005/8/layout/bProcess4"/>
    <dgm:cxn modelId="{5C0C57D4-3DF6-4536-BAAF-74E2EE351683}" type="presParOf" srcId="{B0A4974C-E0F8-4F63-9175-D6BE83F6D5B0}" destId="{23964CD9-BD1E-48B9-841F-8AE901DE834A}" srcOrd="3" destOrd="0" presId="urn:microsoft.com/office/officeart/2005/8/layout/bProcess4"/>
    <dgm:cxn modelId="{34D90112-A784-4A04-AA1B-6B0D655A9AD7}" type="presParOf" srcId="{B0A4974C-E0F8-4F63-9175-D6BE83F6D5B0}" destId="{8A45D5EC-6F83-4112-B960-2119E844A90E}" srcOrd="4" destOrd="0" presId="urn:microsoft.com/office/officeart/2005/8/layout/bProcess4"/>
    <dgm:cxn modelId="{5E7A3A16-F28E-4986-861B-9E376092B14C}" type="presParOf" srcId="{8A45D5EC-6F83-4112-B960-2119E844A90E}" destId="{8F613C25-1DBD-4703-9660-F728403A5E74}" srcOrd="0" destOrd="0" presId="urn:microsoft.com/office/officeart/2005/8/layout/bProcess4"/>
    <dgm:cxn modelId="{967BE4CA-8A0A-4454-BC01-7117D41F9F3C}" type="presParOf" srcId="{8A45D5EC-6F83-4112-B960-2119E844A90E}" destId="{3E27E8DD-4CDD-448C-BD7C-2DFE2EDF962D}" srcOrd="1" destOrd="0" presId="urn:microsoft.com/office/officeart/2005/8/layout/bProcess4"/>
    <dgm:cxn modelId="{0411FAE9-F476-4F29-BC1D-F95C0133D821}" type="presParOf" srcId="{B0A4974C-E0F8-4F63-9175-D6BE83F6D5B0}" destId="{0281F8D3-80C1-4D4A-8F29-60DDC26765E1}" srcOrd="5" destOrd="0" presId="urn:microsoft.com/office/officeart/2005/8/layout/bProcess4"/>
    <dgm:cxn modelId="{8EA0F16F-BD4C-4327-B9CF-B6EDACE58E73}" type="presParOf" srcId="{B0A4974C-E0F8-4F63-9175-D6BE83F6D5B0}" destId="{05930571-B5AB-4321-AB80-B87249622178}" srcOrd="6" destOrd="0" presId="urn:microsoft.com/office/officeart/2005/8/layout/bProcess4"/>
    <dgm:cxn modelId="{A3C56993-F913-4888-8999-934AF87092F2}" type="presParOf" srcId="{05930571-B5AB-4321-AB80-B87249622178}" destId="{2510E020-CFE5-411A-B88D-9173EDF36086}" srcOrd="0" destOrd="0" presId="urn:microsoft.com/office/officeart/2005/8/layout/bProcess4"/>
    <dgm:cxn modelId="{09D39D25-2408-409C-A16A-F3D215BAF320}" type="presParOf" srcId="{05930571-B5AB-4321-AB80-B87249622178}" destId="{752F8298-9A2B-409E-A8EC-460E062EC692}" srcOrd="1" destOrd="0" presId="urn:microsoft.com/office/officeart/2005/8/layout/bProcess4"/>
    <dgm:cxn modelId="{9E920877-B20C-4C17-A441-F874EF023B92}" type="presParOf" srcId="{B0A4974C-E0F8-4F63-9175-D6BE83F6D5B0}" destId="{4FD695EB-9A50-47DB-9CF4-A0DB2433C606}" srcOrd="7" destOrd="0" presId="urn:microsoft.com/office/officeart/2005/8/layout/bProcess4"/>
    <dgm:cxn modelId="{927238A2-3DBB-493B-89BD-3DE28E43A86A}" type="presParOf" srcId="{B0A4974C-E0F8-4F63-9175-D6BE83F6D5B0}" destId="{E3E9BB97-3560-4332-A693-44956A1DA5B9}" srcOrd="8" destOrd="0" presId="urn:microsoft.com/office/officeart/2005/8/layout/bProcess4"/>
    <dgm:cxn modelId="{616171C4-AD42-4C21-A0F2-3A5510C1F1F4}" type="presParOf" srcId="{E3E9BB97-3560-4332-A693-44956A1DA5B9}" destId="{1146DDA8-A130-4FCD-A332-4DA4FE498FC5}" srcOrd="0" destOrd="0" presId="urn:microsoft.com/office/officeart/2005/8/layout/bProcess4"/>
    <dgm:cxn modelId="{FC56A074-9947-43E2-9EF1-275805B5504E}" type="presParOf" srcId="{E3E9BB97-3560-4332-A693-44956A1DA5B9}" destId="{929558CC-4830-423E-A015-AC69A623932D}" srcOrd="1" destOrd="0" presId="urn:microsoft.com/office/officeart/2005/8/layout/bProcess4"/>
    <dgm:cxn modelId="{0ADB902A-CE3E-473B-BD45-4DF7EEFA13FC}" type="presParOf" srcId="{B0A4974C-E0F8-4F63-9175-D6BE83F6D5B0}" destId="{29903ED9-0C4B-4DA6-BDFD-3E9A73AFD016}" srcOrd="9" destOrd="0" presId="urn:microsoft.com/office/officeart/2005/8/layout/bProcess4"/>
    <dgm:cxn modelId="{DF705A38-6312-4B49-AA86-E57738BED0DC}" type="presParOf" srcId="{B0A4974C-E0F8-4F63-9175-D6BE83F6D5B0}" destId="{203C21CA-2E8E-412C-B2CE-60854159A108}" srcOrd="10" destOrd="0" presId="urn:microsoft.com/office/officeart/2005/8/layout/bProcess4"/>
    <dgm:cxn modelId="{9CAD8163-A0D8-4D06-88E9-24B318EAE954}" type="presParOf" srcId="{203C21CA-2E8E-412C-B2CE-60854159A108}" destId="{63DE6797-C9F7-4BEF-B631-1C584450D299}" srcOrd="0" destOrd="0" presId="urn:microsoft.com/office/officeart/2005/8/layout/bProcess4"/>
    <dgm:cxn modelId="{9733C620-2E10-41B7-8B3C-CF010A6690F5}" type="presParOf" srcId="{203C21CA-2E8E-412C-B2CE-60854159A108}" destId="{874CB749-2F96-4E01-8E96-AE1070C383F5}" srcOrd="1" destOrd="0" presId="urn:microsoft.com/office/officeart/2005/8/layout/bProcess4"/>
    <dgm:cxn modelId="{D0289A3A-B254-4418-8862-9294D6636DAA}" type="presParOf" srcId="{B0A4974C-E0F8-4F63-9175-D6BE83F6D5B0}" destId="{6781941D-E44D-46FB-BDB4-7F6217B5C90E}" srcOrd="11" destOrd="0" presId="urn:microsoft.com/office/officeart/2005/8/layout/bProcess4"/>
    <dgm:cxn modelId="{461127CD-BE77-43BA-971F-2EAC28639391}" type="presParOf" srcId="{B0A4974C-E0F8-4F63-9175-D6BE83F6D5B0}" destId="{F698E864-56A0-48D2-A61A-A7A94538909F}" srcOrd="12" destOrd="0" presId="urn:microsoft.com/office/officeart/2005/8/layout/bProcess4"/>
    <dgm:cxn modelId="{91BE054A-D9F8-4677-B880-6AC230D95066}" type="presParOf" srcId="{F698E864-56A0-48D2-A61A-A7A94538909F}" destId="{1C6A5C6A-B50F-4817-802D-891DE6D75114}" srcOrd="0" destOrd="0" presId="urn:microsoft.com/office/officeart/2005/8/layout/bProcess4"/>
    <dgm:cxn modelId="{644BEB28-5C8B-453B-B9B2-40DE15E07B0C}" type="presParOf" srcId="{F698E864-56A0-48D2-A61A-A7A94538909F}" destId="{47183669-48B3-45B1-8D17-DCE9E7185B50}" srcOrd="1" destOrd="0" presId="urn:microsoft.com/office/officeart/2005/8/layout/bProcess4"/>
    <dgm:cxn modelId="{1A9E1CE7-6953-492B-B003-98BBD6A01EA3}" type="presParOf" srcId="{B0A4974C-E0F8-4F63-9175-D6BE83F6D5B0}" destId="{41767645-572C-4558-A17D-0BECA3E9F29F}" srcOrd="13" destOrd="0" presId="urn:microsoft.com/office/officeart/2005/8/layout/bProcess4"/>
    <dgm:cxn modelId="{CDFC4902-A2DB-4D41-9E00-A47C142A2AD7}" type="presParOf" srcId="{B0A4974C-E0F8-4F63-9175-D6BE83F6D5B0}" destId="{D2558EA6-B365-496E-8128-8C9281DBE371}" srcOrd="14" destOrd="0" presId="urn:microsoft.com/office/officeart/2005/8/layout/bProcess4"/>
    <dgm:cxn modelId="{C5BEBA32-1585-4C44-A67D-171CF180724E}" type="presParOf" srcId="{D2558EA6-B365-496E-8128-8C9281DBE371}" destId="{8740D94E-D90E-428A-8EE2-47C715EE3CB7}" srcOrd="0" destOrd="0" presId="urn:microsoft.com/office/officeart/2005/8/layout/bProcess4"/>
    <dgm:cxn modelId="{3C3F5C61-9A3D-416D-B695-37D968D3C43A}" type="presParOf" srcId="{D2558EA6-B365-496E-8128-8C9281DBE371}" destId="{82FD7C13-3B0B-48B6-B47B-B0C3CA7328CE}" srcOrd="1" destOrd="0" presId="urn:microsoft.com/office/officeart/2005/8/layout/bProcess4"/>
    <dgm:cxn modelId="{2A17C02E-C940-48C2-8786-6928DB122DEB}" type="presParOf" srcId="{B0A4974C-E0F8-4F63-9175-D6BE83F6D5B0}" destId="{60AC0038-E271-49F8-BFAC-B3013404523D}" srcOrd="15" destOrd="0" presId="urn:microsoft.com/office/officeart/2005/8/layout/bProcess4"/>
    <dgm:cxn modelId="{8362B836-E075-4F61-8B5F-D2BF3991464C}" type="presParOf" srcId="{B0A4974C-E0F8-4F63-9175-D6BE83F6D5B0}" destId="{099C10C7-E2C0-4A1C-A700-F96F451443D8}" srcOrd="16" destOrd="0" presId="urn:microsoft.com/office/officeart/2005/8/layout/bProcess4"/>
    <dgm:cxn modelId="{1B31FDBC-7D79-4139-B38B-55DDF5A9D3B1}" type="presParOf" srcId="{099C10C7-E2C0-4A1C-A700-F96F451443D8}" destId="{D6C60351-C9BB-4106-9E62-E861A107B2F2}" srcOrd="0" destOrd="0" presId="urn:microsoft.com/office/officeart/2005/8/layout/bProcess4"/>
    <dgm:cxn modelId="{C01560F1-ADC9-4879-ABE7-180EE906CC94}" type="presParOf" srcId="{099C10C7-E2C0-4A1C-A700-F96F451443D8}" destId="{9712E158-CA87-4F53-81DD-DE56A4DB99D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82B319-C5BD-44FB-8B9E-61353C659A8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87D5B6-DA83-4EBD-9F63-D5D8BD316E6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kk-KZ" sz="1300" dirty="0" smtClean="0">
              <a:solidFill>
                <a:schemeClr val="tx1"/>
              </a:solidFill>
            </a:rPr>
            <a:t> </a:t>
          </a:r>
          <a:r>
            <a:rPr lang="kk-KZ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оқыту мазмұнын тиімді әдіс-тәсілдер арқылы жетілдіру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F6BD09-4302-448B-8ACC-7EDCE045D2D8}" type="parTrans" cxnId="{4CD6B409-2937-45C1-88BE-D74550B639C6}">
      <dgm:prSet/>
      <dgm:spPr/>
      <dgm:t>
        <a:bodyPr/>
        <a:lstStyle/>
        <a:p>
          <a:endParaRPr lang="ru-RU"/>
        </a:p>
      </dgm:t>
    </dgm:pt>
    <dgm:pt modelId="{2A0D47E7-2B93-4A02-BB67-091A1F791966}" type="sibTrans" cxnId="{4CD6B409-2937-45C1-88BE-D74550B639C6}">
      <dgm:prSet/>
      <dgm:spPr>
        <a:ln>
          <a:solidFill>
            <a:srgbClr val="876946"/>
          </a:solidFill>
        </a:ln>
      </dgm:spPr>
      <dgm:t>
        <a:bodyPr/>
        <a:lstStyle/>
        <a:p>
          <a:endParaRPr lang="ru-RU"/>
        </a:p>
      </dgm:t>
    </dgm:pt>
    <dgm:pt modelId="{C44290C2-C37C-480E-B472-ACD03604020C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Қажетті дағдыларды дамыту үшін әдебиеттер оқуға көңіл бөлу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52542DB-8723-4222-87EA-063E653FBE15}" type="parTrans" cxnId="{CAAC4619-2AD9-4BB6-9A48-51917F98F1A7}">
      <dgm:prSet/>
      <dgm:spPr/>
      <dgm:t>
        <a:bodyPr/>
        <a:lstStyle/>
        <a:p>
          <a:endParaRPr lang="ru-RU"/>
        </a:p>
      </dgm:t>
    </dgm:pt>
    <dgm:pt modelId="{BA419391-DA7C-4543-8425-2B2E2422F203}" type="sibTrans" cxnId="{CAAC4619-2AD9-4BB6-9A48-51917F98F1A7}">
      <dgm:prSet/>
      <dgm:spPr/>
      <dgm:t>
        <a:bodyPr/>
        <a:lstStyle/>
        <a:p>
          <a:endParaRPr lang="ru-RU"/>
        </a:p>
      </dgm:t>
    </dgm:pt>
    <dgm:pt modelId="{683193BE-17BF-4206-9730-5431EA43B2F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әр пән мұғалімінің Блумтаксономиясына негізделген  тапсырмалар жинағын шығару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F5C4D28-6A60-40AD-97F6-476EFDC0453E}" type="parTrans" cxnId="{9A353546-997F-4527-9434-26440F1E1E7A}">
      <dgm:prSet/>
      <dgm:spPr/>
      <dgm:t>
        <a:bodyPr/>
        <a:lstStyle/>
        <a:p>
          <a:endParaRPr lang="ru-RU"/>
        </a:p>
      </dgm:t>
    </dgm:pt>
    <dgm:pt modelId="{AB3BA0D4-1580-43EB-BC46-CA8895AA0727}" type="sibTrans" cxnId="{9A353546-997F-4527-9434-26440F1E1E7A}">
      <dgm:prSet/>
      <dgm:spPr/>
      <dgm:t>
        <a:bodyPr/>
        <a:lstStyle/>
        <a:p>
          <a:endParaRPr lang="ru-RU"/>
        </a:p>
      </dgm:t>
    </dgm:pt>
    <dgm:pt modelId="{CE27639B-F58D-4003-8111-9952A338AC86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Іс-әрекетті зерттеу жұмыстарын жалғастыру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F488D93-4B0A-4FF1-B7E8-28D8A0CDF9B3}" type="parTrans" cxnId="{FAAA8296-B780-4427-89CC-01D5716CA155}">
      <dgm:prSet/>
      <dgm:spPr/>
      <dgm:t>
        <a:bodyPr/>
        <a:lstStyle/>
        <a:p>
          <a:endParaRPr lang="ru-RU"/>
        </a:p>
      </dgm:t>
    </dgm:pt>
    <dgm:pt modelId="{7A12DBC7-9AB7-43FB-AAAB-CD7169510470}" type="sibTrans" cxnId="{FAAA8296-B780-4427-89CC-01D5716CA155}">
      <dgm:prSet/>
      <dgm:spPr/>
      <dgm:t>
        <a:bodyPr/>
        <a:lstStyle/>
        <a:p>
          <a:endParaRPr lang="ru-RU"/>
        </a:p>
      </dgm:t>
    </dgm:pt>
    <dgm:pt modelId="{211AB8EC-E121-4820-B176-0AD16E599878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Желідегі мектептермен үздіксіз байланыс жасау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5033F2-6B29-4AB1-92D3-814BF4FC3373}" type="parTrans" cxnId="{74421316-7237-48F3-84DA-011F2953C799}">
      <dgm:prSet/>
      <dgm:spPr/>
      <dgm:t>
        <a:bodyPr/>
        <a:lstStyle/>
        <a:p>
          <a:endParaRPr lang="ru-RU"/>
        </a:p>
      </dgm:t>
    </dgm:pt>
    <dgm:pt modelId="{2F92AFF5-0A47-4485-AB69-30ABA718C807}" type="sibTrans" cxnId="{74421316-7237-48F3-84DA-011F2953C799}">
      <dgm:prSet/>
      <dgm:spPr/>
      <dgm:t>
        <a:bodyPr/>
        <a:lstStyle/>
        <a:p>
          <a:endParaRPr lang="ru-RU"/>
        </a:p>
      </dgm:t>
    </dgm:pt>
    <dgm:pt modelId="{55975DBF-0F08-431F-9876-88559E30247F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Ата-аналар  қоғамдастығын нығайту мақсатында бірлескен іс-шараларды жүеге асыру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157C81-CCE3-4CEC-B742-67A7116DEB98}" type="parTrans" cxnId="{5C1DB6A1-690D-44E6-89A3-9ABF5B1AAA76}">
      <dgm:prSet/>
      <dgm:spPr/>
      <dgm:t>
        <a:bodyPr/>
        <a:lstStyle/>
        <a:p>
          <a:endParaRPr lang="ru-RU"/>
        </a:p>
      </dgm:t>
    </dgm:pt>
    <dgm:pt modelId="{A01245AF-4BB8-4552-B486-7486B5CF8B12}" type="sibTrans" cxnId="{5C1DB6A1-690D-44E6-89A3-9ABF5B1AAA76}">
      <dgm:prSet/>
      <dgm:spPr/>
      <dgm:t>
        <a:bodyPr/>
        <a:lstStyle/>
        <a:p>
          <a:endParaRPr lang="ru-RU"/>
        </a:p>
      </dgm:t>
    </dgm:pt>
    <dgm:pt modelId="{84A024EE-5516-47B7-A77E-1B2E6A5F7E0A}" type="pres">
      <dgm:prSet presAssocID="{1782B319-C5BD-44FB-8B9E-61353C659A8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F6C5D0F-E80B-4D1A-8D5E-D64ACCBD824E}" type="pres">
      <dgm:prSet presAssocID="{1782B319-C5BD-44FB-8B9E-61353C659A88}" presName="Name1" presStyleCnt="0"/>
      <dgm:spPr/>
    </dgm:pt>
    <dgm:pt modelId="{5EB941B7-5D66-42B0-8464-B1D6A409DC61}" type="pres">
      <dgm:prSet presAssocID="{1782B319-C5BD-44FB-8B9E-61353C659A88}" presName="cycle" presStyleCnt="0"/>
      <dgm:spPr/>
    </dgm:pt>
    <dgm:pt modelId="{DD1951CC-D77F-4769-ABF5-9E639A52449B}" type="pres">
      <dgm:prSet presAssocID="{1782B319-C5BD-44FB-8B9E-61353C659A88}" presName="srcNode" presStyleLbl="node1" presStyleIdx="0" presStyleCnt="6"/>
      <dgm:spPr/>
    </dgm:pt>
    <dgm:pt modelId="{9C285E4D-A107-4273-920C-F9BA4928AE3F}" type="pres">
      <dgm:prSet presAssocID="{1782B319-C5BD-44FB-8B9E-61353C659A88}" presName="conn" presStyleLbl="parChTrans1D2" presStyleIdx="0" presStyleCnt="1"/>
      <dgm:spPr/>
      <dgm:t>
        <a:bodyPr/>
        <a:lstStyle/>
        <a:p>
          <a:endParaRPr lang="ru-RU"/>
        </a:p>
      </dgm:t>
    </dgm:pt>
    <dgm:pt modelId="{83F05B6E-C612-4DAD-A047-D5D2A986F671}" type="pres">
      <dgm:prSet presAssocID="{1782B319-C5BD-44FB-8B9E-61353C659A88}" presName="extraNode" presStyleLbl="node1" presStyleIdx="0" presStyleCnt="6"/>
      <dgm:spPr/>
    </dgm:pt>
    <dgm:pt modelId="{A921FC24-9BDA-4947-8C9B-0AA0CBEB4CD6}" type="pres">
      <dgm:prSet presAssocID="{1782B319-C5BD-44FB-8B9E-61353C659A88}" presName="dstNode" presStyleLbl="node1" presStyleIdx="0" presStyleCnt="6"/>
      <dgm:spPr/>
    </dgm:pt>
    <dgm:pt modelId="{4672752A-E530-44EE-9CF1-56BC575AD03E}" type="pres">
      <dgm:prSet presAssocID="{AE87D5B6-DA83-4EBD-9F63-D5D8BD316E6E}" presName="text_1" presStyleLbl="node1" presStyleIdx="0" presStyleCnt="6" custLinFactNeighborX="101" custLinFactNeighborY="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8A3A0-D86A-4F4E-B7E0-B7AC8C3D0EBF}" type="pres">
      <dgm:prSet presAssocID="{AE87D5B6-DA83-4EBD-9F63-D5D8BD316E6E}" presName="accent_1" presStyleCnt="0"/>
      <dgm:spPr/>
    </dgm:pt>
    <dgm:pt modelId="{B3FA0C8E-39A2-495D-9575-6E8BAD1E4286}" type="pres">
      <dgm:prSet presAssocID="{AE87D5B6-DA83-4EBD-9F63-D5D8BD316E6E}" presName="accentRepeatNode" presStyleLbl="solidFgAcc1" presStyleIdx="0" presStyleCnt="6"/>
      <dgm:spPr>
        <a:ln>
          <a:solidFill>
            <a:srgbClr val="89BF3C"/>
          </a:solidFill>
        </a:ln>
      </dgm:spPr>
    </dgm:pt>
    <dgm:pt modelId="{FD74F431-3F40-44F3-B332-B93C9F3614F0}" type="pres">
      <dgm:prSet presAssocID="{C44290C2-C37C-480E-B472-ACD03604020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44883-909B-4368-BE1D-B194C592E63D}" type="pres">
      <dgm:prSet presAssocID="{C44290C2-C37C-480E-B472-ACD03604020C}" presName="accent_2" presStyleCnt="0"/>
      <dgm:spPr/>
    </dgm:pt>
    <dgm:pt modelId="{017FFCD7-2198-4DBD-9779-8AA86F193243}" type="pres">
      <dgm:prSet presAssocID="{C44290C2-C37C-480E-B472-ACD03604020C}" presName="accentRepeatNode" presStyleLbl="solidFgAcc1" presStyleIdx="1" presStyleCnt="6"/>
      <dgm:spPr>
        <a:ln>
          <a:solidFill>
            <a:srgbClr val="89BF3C"/>
          </a:solidFill>
        </a:ln>
      </dgm:spPr>
      <dgm:t>
        <a:bodyPr/>
        <a:lstStyle/>
        <a:p>
          <a:endParaRPr lang="ru-RU"/>
        </a:p>
      </dgm:t>
    </dgm:pt>
    <dgm:pt modelId="{F3433004-4524-42EF-81EA-BC7881CB6D8A}" type="pres">
      <dgm:prSet presAssocID="{683193BE-17BF-4206-9730-5431EA43B2FE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92290-C555-4D5F-8D23-FF2A108A274C}" type="pres">
      <dgm:prSet presAssocID="{683193BE-17BF-4206-9730-5431EA43B2FE}" presName="accent_3" presStyleCnt="0"/>
      <dgm:spPr/>
    </dgm:pt>
    <dgm:pt modelId="{ACCC6FB3-E93F-44CE-A46E-0AC4C84865A8}" type="pres">
      <dgm:prSet presAssocID="{683193BE-17BF-4206-9730-5431EA43B2FE}" presName="accentRepeatNode" presStyleLbl="solidFgAcc1" presStyleIdx="2" presStyleCnt="6"/>
      <dgm:spPr>
        <a:ln>
          <a:solidFill>
            <a:srgbClr val="89BF3C"/>
          </a:solidFill>
        </a:ln>
      </dgm:spPr>
    </dgm:pt>
    <dgm:pt modelId="{D30676B3-4CEA-4537-B7CA-92603F9E7386}" type="pres">
      <dgm:prSet presAssocID="{211AB8EC-E121-4820-B176-0AD16E599878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B02308-8B70-4B68-B48D-28D452F1C840}" type="pres">
      <dgm:prSet presAssocID="{211AB8EC-E121-4820-B176-0AD16E599878}" presName="accent_4" presStyleCnt="0"/>
      <dgm:spPr/>
    </dgm:pt>
    <dgm:pt modelId="{874E0D6E-AB35-48DA-A28C-DC53FA9AB6D0}" type="pres">
      <dgm:prSet presAssocID="{211AB8EC-E121-4820-B176-0AD16E599878}" presName="accentRepeatNode" presStyleLbl="solidFgAcc1" presStyleIdx="3" presStyleCnt="6"/>
      <dgm:spPr>
        <a:ln>
          <a:solidFill>
            <a:srgbClr val="89BF3C"/>
          </a:solidFill>
        </a:ln>
      </dgm:spPr>
    </dgm:pt>
    <dgm:pt modelId="{96E4120B-E20F-469B-B9A9-CDDFBB7FBEA0}" type="pres">
      <dgm:prSet presAssocID="{CE27639B-F58D-4003-8111-9952A338AC86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BB2E0-0139-492B-A134-C546CE329F3A}" type="pres">
      <dgm:prSet presAssocID="{CE27639B-F58D-4003-8111-9952A338AC86}" presName="accent_5" presStyleCnt="0"/>
      <dgm:spPr/>
    </dgm:pt>
    <dgm:pt modelId="{F666C2B1-4489-4EBC-9794-697047255599}" type="pres">
      <dgm:prSet presAssocID="{CE27639B-F58D-4003-8111-9952A338AC86}" presName="accentRepeatNode" presStyleLbl="solidFgAcc1" presStyleIdx="4" presStyleCnt="6"/>
      <dgm:spPr>
        <a:ln>
          <a:solidFill>
            <a:srgbClr val="89BF3C"/>
          </a:solidFill>
        </a:ln>
      </dgm:spPr>
    </dgm:pt>
    <dgm:pt modelId="{D28202D9-F311-4A23-BE50-0ABEBEE27B04}" type="pres">
      <dgm:prSet presAssocID="{55975DBF-0F08-431F-9876-88559E30247F}" presName="text_6" presStyleLbl="node1" presStyleIdx="5" presStyleCnt="6" custScaleY="1447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464BEC-2A34-44E1-BF1C-73F515429856}" type="pres">
      <dgm:prSet presAssocID="{55975DBF-0F08-431F-9876-88559E30247F}" presName="accent_6" presStyleCnt="0"/>
      <dgm:spPr/>
    </dgm:pt>
    <dgm:pt modelId="{0061BF7D-2CDC-4FE5-938A-487B75CA38DD}" type="pres">
      <dgm:prSet presAssocID="{55975DBF-0F08-431F-9876-88559E30247F}" presName="accentRepeatNode" presStyleLbl="solidFgAcc1" presStyleIdx="5" presStyleCnt="6"/>
      <dgm:spPr>
        <a:ln>
          <a:solidFill>
            <a:srgbClr val="89BF3C"/>
          </a:solidFill>
        </a:ln>
      </dgm:spPr>
    </dgm:pt>
  </dgm:ptLst>
  <dgm:cxnLst>
    <dgm:cxn modelId="{8C86C0ED-F931-47A7-A23A-04E229C20E5B}" type="presOf" srcId="{C44290C2-C37C-480E-B472-ACD03604020C}" destId="{FD74F431-3F40-44F3-B332-B93C9F3614F0}" srcOrd="0" destOrd="0" presId="urn:microsoft.com/office/officeart/2008/layout/VerticalCurvedList"/>
    <dgm:cxn modelId="{037EC023-20EC-4145-B245-BC2A2D933C22}" type="presOf" srcId="{55975DBF-0F08-431F-9876-88559E30247F}" destId="{D28202D9-F311-4A23-BE50-0ABEBEE27B04}" srcOrd="0" destOrd="0" presId="urn:microsoft.com/office/officeart/2008/layout/VerticalCurvedList"/>
    <dgm:cxn modelId="{5F87B295-6CD5-497A-A180-8C5C41DECFDF}" type="presOf" srcId="{AE87D5B6-DA83-4EBD-9F63-D5D8BD316E6E}" destId="{4672752A-E530-44EE-9CF1-56BC575AD03E}" srcOrd="0" destOrd="0" presId="urn:microsoft.com/office/officeart/2008/layout/VerticalCurvedList"/>
    <dgm:cxn modelId="{0D2F9EC1-64AB-4113-BC25-37CF2C8BD692}" type="presOf" srcId="{1782B319-C5BD-44FB-8B9E-61353C659A88}" destId="{84A024EE-5516-47B7-A77E-1B2E6A5F7E0A}" srcOrd="0" destOrd="0" presId="urn:microsoft.com/office/officeart/2008/layout/VerticalCurvedList"/>
    <dgm:cxn modelId="{74421316-7237-48F3-84DA-011F2953C799}" srcId="{1782B319-C5BD-44FB-8B9E-61353C659A88}" destId="{211AB8EC-E121-4820-B176-0AD16E599878}" srcOrd="3" destOrd="0" parTransId="{335033F2-6B29-4AB1-92D3-814BF4FC3373}" sibTransId="{2F92AFF5-0A47-4485-AB69-30ABA718C807}"/>
    <dgm:cxn modelId="{9A353546-997F-4527-9434-26440F1E1E7A}" srcId="{1782B319-C5BD-44FB-8B9E-61353C659A88}" destId="{683193BE-17BF-4206-9730-5431EA43B2FE}" srcOrd="2" destOrd="0" parTransId="{AF5C4D28-6A60-40AD-97F6-476EFDC0453E}" sibTransId="{AB3BA0D4-1580-43EB-BC46-CA8895AA0727}"/>
    <dgm:cxn modelId="{13B7C485-A446-4A54-A9CB-5C68B864C42F}" type="presOf" srcId="{2A0D47E7-2B93-4A02-BB67-091A1F791966}" destId="{9C285E4D-A107-4273-920C-F9BA4928AE3F}" srcOrd="0" destOrd="0" presId="urn:microsoft.com/office/officeart/2008/layout/VerticalCurvedList"/>
    <dgm:cxn modelId="{4CD6B409-2937-45C1-88BE-D74550B639C6}" srcId="{1782B319-C5BD-44FB-8B9E-61353C659A88}" destId="{AE87D5B6-DA83-4EBD-9F63-D5D8BD316E6E}" srcOrd="0" destOrd="0" parTransId="{FBF6BD09-4302-448B-8ACC-7EDCE045D2D8}" sibTransId="{2A0D47E7-2B93-4A02-BB67-091A1F791966}"/>
    <dgm:cxn modelId="{CAAC4619-2AD9-4BB6-9A48-51917F98F1A7}" srcId="{1782B319-C5BD-44FB-8B9E-61353C659A88}" destId="{C44290C2-C37C-480E-B472-ACD03604020C}" srcOrd="1" destOrd="0" parTransId="{852542DB-8723-4222-87EA-063E653FBE15}" sibTransId="{BA419391-DA7C-4543-8425-2B2E2422F203}"/>
    <dgm:cxn modelId="{093E59F9-0307-4A60-8F97-CD6E44B581E5}" type="presOf" srcId="{683193BE-17BF-4206-9730-5431EA43B2FE}" destId="{F3433004-4524-42EF-81EA-BC7881CB6D8A}" srcOrd="0" destOrd="0" presId="urn:microsoft.com/office/officeart/2008/layout/VerticalCurvedList"/>
    <dgm:cxn modelId="{FAAA8296-B780-4427-89CC-01D5716CA155}" srcId="{1782B319-C5BD-44FB-8B9E-61353C659A88}" destId="{CE27639B-F58D-4003-8111-9952A338AC86}" srcOrd="4" destOrd="0" parTransId="{FF488D93-4B0A-4FF1-B7E8-28D8A0CDF9B3}" sibTransId="{7A12DBC7-9AB7-43FB-AAAB-CD7169510470}"/>
    <dgm:cxn modelId="{18BD4AB2-D1AF-4CF6-8F5A-5289BF4B3EF1}" type="presOf" srcId="{CE27639B-F58D-4003-8111-9952A338AC86}" destId="{96E4120B-E20F-469B-B9A9-CDDFBB7FBEA0}" srcOrd="0" destOrd="0" presId="urn:microsoft.com/office/officeart/2008/layout/VerticalCurvedList"/>
    <dgm:cxn modelId="{5C1DB6A1-690D-44E6-89A3-9ABF5B1AAA76}" srcId="{1782B319-C5BD-44FB-8B9E-61353C659A88}" destId="{55975DBF-0F08-431F-9876-88559E30247F}" srcOrd="5" destOrd="0" parTransId="{71157C81-CCE3-4CEC-B742-67A7116DEB98}" sibTransId="{A01245AF-4BB8-4552-B486-7486B5CF8B12}"/>
    <dgm:cxn modelId="{E1A5FF8C-A826-4C62-9001-63DCC7C4F759}" type="presOf" srcId="{211AB8EC-E121-4820-B176-0AD16E599878}" destId="{D30676B3-4CEA-4537-B7CA-92603F9E7386}" srcOrd="0" destOrd="0" presId="urn:microsoft.com/office/officeart/2008/layout/VerticalCurvedList"/>
    <dgm:cxn modelId="{5AFC94F4-ADE0-4FA4-95F3-30FDDB7B1186}" type="presParOf" srcId="{84A024EE-5516-47B7-A77E-1B2E6A5F7E0A}" destId="{5F6C5D0F-E80B-4D1A-8D5E-D64ACCBD824E}" srcOrd="0" destOrd="0" presId="urn:microsoft.com/office/officeart/2008/layout/VerticalCurvedList"/>
    <dgm:cxn modelId="{15B6DD19-5CAA-4D01-A3BF-10D0DF444AB2}" type="presParOf" srcId="{5F6C5D0F-E80B-4D1A-8D5E-D64ACCBD824E}" destId="{5EB941B7-5D66-42B0-8464-B1D6A409DC61}" srcOrd="0" destOrd="0" presId="urn:microsoft.com/office/officeart/2008/layout/VerticalCurvedList"/>
    <dgm:cxn modelId="{0C598108-6965-4F65-B6B9-E26DDEC55E2D}" type="presParOf" srcId="{5EB941B7-5D66-42B0-8464-B1D6A409DC61}" destId="{DD1951CC-D77F-4769-ABF5-9E639A52449B}" srcOrd="0" destOrd="0" presId="urn:microsoft.com/office/officeart/2008/layout/VerticalCurvedList"/>
    <dgm:cxn modelId="{B5212392-3BA5-495A-91C1-72A22B8CB521}" type="presParOf" srcId="{5EB941B7-5D66-42B0-8464-B1D6A409DC61}" destId="{9C285E4D-A107-4273-920C-F9BA4928AE3F}" srcOrd="1" destOrd="0" presId="urn:microsoft.com/office/officeart/2008/layout/VerticalCurvedList"/>
    <dgm:cxn modelId="{75AE46FA-E8BD-43E7-86C4-ABFB01525733}" type="presParOf" srcId="{5EB941B7-5D66-42B0-8464-B1D6A409DC61}" destId="{83F05B6E-C612-4DAD-A047-D5D2A986F671}" srcOrd="2" destOrd="0" presId="urn:microsoft.com/office/officeart/2008/layout/VerticalCurvedList"/>
    <dgm:cxn modelId="{63DFA4B7-A520-4763-976F-6A7A751BD984}" type="presParOf" srcId="{5EB941B7-5D66-42B0-8464-B1D6A409DC61}" destId="{A921FC24-9BDA-4947-8C9B-0AA0CBEB4CD6}" srcOrd="3" destOrd="0" presId="urn:microsoft.com/office/officeart/2008/layout/VerticalCurvedList"/>
    <dgm:cxn modelId="{89015436-F649-4B3E-BFE9-7D7ED9834DAE}" type="presParOf" srcId="{5F6C5D0F-E80B-4D1A-8D5E-D64ACCBD824E}" destId="{4672752A-E530-44EE-9CF1-56BC575AD03E}" srcOrd="1" destOrd="0" presId="urn:microsoft.com/office/officeart/2008/layout/VerticalCurvedList"/>
    <dgm:cxn modelId="{9D41640A-1395-4EF5-A589-B315BE872FD0}" type="presParOf" srcId="{5F6C5D0F-E80B-4D1A-8D5E-D64ACCBD824E}" destId="{BBD8A3A0-D86A-4F4E-B7E0-B7AC8C3D0EBF}" srcOrd="2" destOrd="0" presId="urn:microsoft.com/office/officeart/2008/layout/VerticalCurvedList"/>
    <dgm:cxn modelId="{0C80A656-CF19-425E-A0D5-3FD9871E3B94}" type="presParOf" srcId="{BBD8A3A0-D86A-4F4E-B7E0-B7AC8C3D0EBF}" destId="{B3FA0C8E-39A2-495D-9575-6E8BAD1E4286}" srcOrd="0" destOrd="0" presId="urn:microsoft.com/office/officeart/2008/layout/VerticalCurvedList"/>
    <dgm:cxn modelId="{A9061D89-30DC-4C6A-8A9F-DB8E1316339E}" type="presParOf" srcId="{5F6C5D0F-E80B-4D1A-8D5E-D64ACCBD824E}" destId="{FD74F431-3F40-44F3-B332-B93C9F3614F0}" srcOrd="3" destOrd="0" presId="urn:microsoft.com/office/officeart/2008/layout/VerticalCurvedList"/>
    <dgm:cxn modelId="{7F9D818F-BE8D-4606-B4F3-2DD8256A2CD6}" type="presParOf" srcId="{5F6C5D0F-E80B-4D1A-8D5E-D64ACCBD824E}" destId="{0BE44883-909B-4368-BE1D-B194C592E63D}" srcOrd="4" destOrd="0" presId="urn:microsoft.com/office/officeart/2008/layout/VerticalCurvedList"/>
    <dgm:cxn modelId="{A8AC6277-17ED-4280-9007-5CFAB783C444}" type="presParOf" srcId="{0BE44883-909B-4368-BE1D-B194C592E63D}" destId="{017FFCD7-2198-4DBD-9779-8AA86F193243}" srcOrd="0" destOrd="0" presId="urn:microsoft.com/office/officeart/2008/layout/VerticalCurvedList"/>
    <dgm:cxn modelId="{7D90C75D-E1D2-4422-93C0-7A4BF2D2A6FD}" type="presParOf" srcId="{5F6C5D0F-E80B-4D1A-8D5E-D64ACCBD824E}" destId="{F3433004-4524-42EF-81EA-BC7881CB6D8A}" srcOrd="5" destOrd="0" presId="urn:microsoft.com/office/officeart/2008/layout/VerticalCurvedList"/>
    <dgm:cxn modelId="{87D0388E-3FAC-4668-96D9-336AD75F5F0F}" type="presParOf" srcId="{5F6C5D0F-E80B-4D1A-8D5E-D64ACCBD824E}" destId="{BCC92290-C555-4D5F-8D23-FF2A108A274C}" srcOrd="6" destOrd="0" presId="urn:microsoft.com/office/officeart/2008/layout/VerticalCurvedList"/>
    <dgm:cxn modelId="{67323AB8-E6C7-49FB-9823-70544FDB6F51}" type="presParOf" srcId="{BCC92290-C555-4D5F-8D23-FF2A108A274C}" destId="{ACCC6FB3-E93F-44CE-A46E-0AC4C84865A8}" srcOrd="0" destOrd="0" presId="urn:microsoft.com/office/officeart/2008/layout/VerticalCurvedList"/>
    <dgm:cxn modelId="{35021D0B-B612-4B13-8560-954DF9505C22}" type="presParOf" srcId="{5F6C5D0F-E80B-4D1A-8D5E-D64ACCBD824E}" destId="{D30676B3-4CEA-4537-B7CA-92603F9E7386}" srcOrd="7" destOrd="0" presId="urn:microsoft.com/office/officeart/2008/layout/VerticalCurvedList"/>
    <dgm:cxn modelId="{7A2B1336-667D-4038-BB3C-9819255723D2}" type="presParOf" srcId="{5F6C5D0F-E80B-4D1A-8D5E-D64ACCBD824E}" destId="{D8B02308-8B70-4B68-B48D-28D452F1C840}" srcOrd="8" destOrd="0" presId="urn:microsoft.com/office/officeart/2008/layout/VerticalCurvedList"/>
    <dgm:cxn modelId="{D4122174-4874-421E-840A-539B678E1D20}" type="presParOf" srcId="{D8B02308-8B70-4B68-B48D-28D452F1C840}" destId="{874E0D6E-AB35-48DA-A28C-DC53FA9AB6D0}" srcOrd="0" destOrd="0" presId="urn:microsoft.com/office/officeart/2008/layout/VerticalCurvedList"/>
    <dgm:cxn modelId="{5F17F0FD-B02A-4E1B-BB76-29D6DA84BE57}" type="presParOf" srcId="{5F6C5D0F-E80B-4D1A-8D5E-D64ACCBD824E}" destId="{96E4120B-E20F-469B-B9A9-CDDFBB7FBEA0}" srcOrd="9" destOrd="0" presId="urn:microsoft.com/office/officeart/2008/layout/VerticalCurvedList"/>
    <dgm:cxn modelId="{FB987650-2336-4377-9DA3-80778D730385}" type="presParOf" srcId="{5F6C5D0F-E80B-4D1A-8D5E-D64ACCBD824E}" destId="{364BB2E0-0139-492B-A134-C546CE329F3A}" srcOrd="10" destOrd="0" presId="urn:microsoft.com/office/officeart/2008/layout/VerticalCurvedList"/>
    <dgm:cxn modelId="{A78B2BDE-1A9A-4D24-BD9E-68954EFC6772}" type="presParOf" srcId="{364BB2E0-0139-492B-A134-C546CE329F3A}" destId="{F666C2B1-4489-4EBC-9794-697047255599}" srcOrd="0" destOrd="0" presId="urn:microsoft.com/office/officeart/2008/layout/VerticalCurvedList"/>
    <dgm:cxn modelId="{F8418A2B-9599-4062-8FB9-DCC75C4A732E}" type="presParOf" srcId="{5F6C5D0F-E80B-4D1A-8D5E-D64ACCBD824E}" destId="{D28202D9-F311-4A23-BE50-0ABEBEE27B04}" srcOrd="11" destOrd="0" presId="urn:microsoft.com/office/officeart/2008/layout/VerticalCurvedList"/>
    <dgm:cxn modelId="{B83E1DF0-CE01-4531-A624-1E5AAD299B59}" type="presParOf" srcId="{5F6C5D0F-E80B-4D1A-8D5E-D64ACCBD824E}" destId="{5A464BEC-2A34-44E1-BF1C-73F515429856}" srcOrd="12" destOrd="0" presId="urn:microsoft.com/office/officeart/2008/layout/VerticalCurvedList"/>
    <dgm:cxn modelId="{4796A808-42C0-4631-AF82-7A8B3F4F0E9B}" type="presParOf" srcId="{5A464BEC-2A34-44E1-BF1C-73F515429856}" destId="{0061BF7D-2CDC-4FE5-938A-487B75CA38D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C09E19-691C-43BD-AFCF-F6FFB71E0A9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5774F8D-6B8D-4F49-8A27-DC55DD8FA9C9}">
      <dgm:prSet phldrT="[Текст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err="1" smtClean="0">
              <a:solidFill>
                <a:schemeClr val="tx1"/>
              </a:solidFill>
            </a:rPr>
            <a:t>Тәжірибе</a:t>
          </a:r>
          <a:endParaRPr lang="ru-RU" dirty="0">
            <a:solidFill>
              <a:schemeClr val="tx1"/>
            </a:solidFill>
          </a:endParaRPr>
        </a:p>
      </dgm:t>
    </dgm:pt>
    <dgm:pt modelId="{9128D285-74E0-4D11-A88C-9F65A968DE0D}" type="parTrans" cxnId="{01B203ED-247F-48B5-B072-D73AAC947E9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850DF7B-DC33-437E-9CE5-7CE7CEEE7AD0}" type="sibTrans" cxnId="{01B203ED-247F-48B5-B072-D73AAC947E9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2D60CE2-8BA9-455A-A94D-A34228F8CD64}">
      <dgm:prSet phldrT="[Текст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err="1" smtClean="0">
              <a:solidFill>
                <a:schemeClr val="tx1"/>
              </a:solidFill>
            </a:rPr>
            <a:t>Ақпаратты</a:t>
          </a:r>
          <a:r>
            <a:rPr lang="ru-RU" dirty="0" smtClean="0">
              <a:solidFill>
                <a:schemeClr val="tx1"/>
              </a:solidFill>
            </a:rPr>
            <a:t> </a:t>
          </a:r>
          <a:r>
            <a:rPr lang="ru-RU" dirty="0" err="1" smtClean="0">
              <a:solidFill>
                <a:schemeClr val="tx1"/>
              </a:solidFill>
            </a:rPr>
            <a:t>талдау</a:t>
          </a:r>
          <a:endParaRPr lang="ru-RU" dirty="0">
            <a:solidFill>
              <a:schemeClr val="tx1"/>
            </a:solidFill>
          </a:endParaRPr>
        </a:p>
      </dgm:t>
    </dgm:pt>
    <dgm:pt modelId="{26DF6683-C11C-467C-8474-FB75B4EB5757}" type="parTrans" cxnId="{129AE774-EACA-4F6F-993A-A5A575557ED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B9DEB10-758B-442E-8E65-698470921382}" type="sibTrans" cxnId="{129AE774-EACA-4F6F-993A-A5A575557ED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6D290C0-7636-470E-AC48-648CD1BF786F}">
      <dgm:prSet phldrT="[Текст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err="1" smtClean="0">
              <a:solidFill>
                <a:schemeClr val="tx1"/>
              </a:solidFill>
            </a:rPr>
            <a:t>Білім</a:t>
          </a:r>
          <a:endParaRPr lang="ru-RU" dirty="0">
            <a:solidFill>
              <a:schemeClr val="tx1"/>
            </a:solidFill>
          </a:endParaRPr>
        </a:p>
      </dgm:t>
    </dgm:pt>
    <dgm:pt modelId="{70C0070B-6FA7-455E-88DE-B3EBA4389FB4}" type="parTrans" cxnId="{886F701B-687E-4635-9CBA-4C601F14E8B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D4F7E2E-CAC2-4407-BCA3-998925F55909}" type="sibTrans" cxnId="{886F701B-687E-4635-9CBA-4C601F14E8B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411337-4BFB-4A0B-A937-F99E3283FA11}" type="pres">
      <dgm:prSet presAssocID="{06C09E19-691C-43BD-AFCF-F6FFB71E0A9A}" presName="CompostProcess" presStyleCnt="0">
        <dgm:presLayoutVars>
          <dgm:dir/>
          <dgm:resizeHandles val="exact"/>
        </dgm:presLayoutVars>
      </dgm:prSet>
      <dgm:spPr/>
    </dgm:pt>
    <dgm:pt modelId="{A8B8C490-8C8B-4558-AB05-4321C0923A2D}" type="pres">
      <dgm:prSet presAssocID="{06C09E19-691C-43BD-AFCF-F6FFB71E0A9A}" presName="arrow" presStyleLbl="bgShp" presStyleIdx="0" presStyleCnt="1"/>
      <dgm:spPr>
        <a:solidFill>
          <a:schemeClr val="bg1">
            <a:lumMod val="75000"/>
          </a:schemeClr>
        </a:solidFill>
      </dgm:spPr>
    </dgm:pt>
    <dgm:pt modelId="{2ECAFABE-2023-4A39-8CB6-E736020F4F45}" type="pres">
      <dgm:prSet presAssocID="{06C09E19-691C-43BD-AFCF-F6FFB71E0A9A}" presName="linearProcess" presStyleCnt="0"/>
      <dgm:spPr/>
    </dgm:pt>
    <dgm:pt modelId="{F9D6CA68-4BAC-4FB5-A9C0-4546F3E8201E}" type="pres">
      <dgm:prSet presAssocID="{55774F8D-6B8D-4F49-8A27-DC55DD8FA9C9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2FC89-8070-4A1B-ABF3-AB9EE8B142B5}" type="pres">
      <dgm:prSet presAssocID="{2850DF7B-DC33-437E-9CE5-7CE7CEEE7AD0}" presName="sibTrans" presStyleCnt="0"/>
      <dgm:spPr/>
    </dgm:pt>
    <dgm:pt modelId="{7B46FB3B-19CD-4568-86E8-F54D47F4B58E}" type="pres">
      <dgm:prSet presAssocID="{92D60CE2-8BA9-455A-A94D-A34228F8CD64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3F501-AA84-4E0E-81D0-8126A271A2E4}" type="pres">
      <dgm:prSet presAssocID="{8B9DEB10-758B-442E-8E65-698470921382}" presName="sibTrans" presStyleCnt="0"/>
      <dgm:spPr/>
    </dgm:pt>
    <dgm:pt modelId="{83171AE2-F2A6-4E54-91E4-B2E3BFF92160}" type="pres">
      <dgm:prSet presAssocID="{56D290C0-7636-470E-AC48-648CD1BF786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6F701B-687E-4635-9CBA-4C601F14E8BB}" srcId="{06C09E19-691C-43BD-AFCF-F6FFB71E0A9A}" destId="{56D290C0-7636-470E-AC48-648CD1BF786F}" srcOrd="2" destOrd="0" parTransId="{70C0070B-6FA7-455E-88DE-B3EBA4389FB4}" sibTransId="{1D4F7E2E-CAC2-4407-BCA3-998925F55909}"/>
    <dgm:cxn modelId="{D4ECB6AD-9623-40C2-B19D-F81C162F2B2C}" type="presOf" srcId="{55774F8D-6B8D-4F49-8A27-DC55DD8FA9C9}" destId="{F9D6CA68-4BAC-4FB5-A9C0-4546F3E8201E}" srcOrd="0" destOrd="0" presId="urn:microsoft.com/office/officeart/2005/8/layout/hProcess9"/>
    <dgm:cxn modelId="{6CBD688D-FBF5-418F-8100-552311D7B3A6}" type="presOf" srcId="{92D60CE2-8BA9-455A-A94D-A34228F8CD64}" destId="{7B46FB3B-19CD-4568-86E8-F54D47F4B58E}" srcOrd="0" destOrd="0" presId="urn:microsoft.com/office/officeart/2005/8/layout/hProcess9"/>
    <dgm:cxn modelId="{129AE774-EACA-4F6F-993A-A5A575557ED9}" srcId="{06C09E19-691C-43BD-AFCF-F6FFB71E0A9A}" destId="{92D60CE2-8BA9-455A-A94D-A34228F8CD64}" srcOrd="1" destOrd="0" parTransId="{26DF6683-C11C-467C-8474-FB75B4EB5757}" sibTransId="{8B9DEB10-758B-442E-8E65-698470921382}"/>
    <dgm:cxn modelId="{23863DB7-BC68-4323-ACD0-85437C141FAD}" type="presOf" srcId="{56D290C0-7636-470E-AC48-648CD1BF786F}" destId="{83171AE2-F2A6-4E54-91E4-B2E3BFF92160}" srcOrd="0" destOrd="0" presId="urn:microsoft.com/office/officeart/2005/8/layout/hProcess9"/>
    <dgm:cxn modelId="{078B68E7-5848-478B-BCD6-BAF618E878AF}" type="presOf" srcId="{06C09E19-691C-43BD-AFCF-F6FFB71E0A9A}" destId="{D9411337-4BFB-4A0B-A937-F99E3283FA11}" srcOrd="0" destOrd="0" presId="urn:microsoft.com/office/officeart/2005/8/layout/hProcess9"/>
    <dgm:cxn modelId="{01B203ED-247F-48B5-B072-D73AAC947E9F}" srcId="{06C09E19-691C-43BD-AFCF-F6FFB71E0A9A}" destId="{55774F8D-6B8D-4F49-8A27-DC55DD8FA9C9}" srcOrd="0" destOrd="0" parTransId="{9128D285-74E0-4D11-A88C-9F65A968DE0D}" sibTransId="{2850DF7B-DC33-437E-9CE5-7CE7CEEE7AD0}"/>
    <dgm:cxn modelId="{C4BD0E50-5151-48EB-899B-12FE5E7DCFC7}" type="presParOf" srcId="{D9411337-4BFB-4A0B-A937-F99E3283FA11}" destId="{A8B8C490-8C8B-4558-AB05-4321C0923A2D}" srcOrd="0" destOrd="0" presId="urn:microsoft.com/office/officeart/2005/8/layout/hProcess9"/>
    <dgm:cxn modelId="{4956FF83-D7CA-4662-BACF-8E5A389A1964}" type="presParOf" srcId="{D9411337-4BFB-4A0B-A937-F99E3283FA11}" destId="{2ECAFABE-2023-4A39-8CB6-E736020F4F45}" srcOrd="1" destOrd="0" presId="urn:microsoft.com/office/officeart/2005/8/layout/hProcess9"/>
    <dgm:cxn modelId="{AA82EBA6-8A57-4445-A883-4AF424CDDDE6}" type="presParOf" srcId="{2ECAFABE-2023-4A39-8CB6-E736020F4F45}" destId="{F9D6CA68-4BAC-4FB5-A9C0-4546F3E8201E}" srcOrd="0" destOrd="0" presId="urn:microsoft.com/office/officeart/2005/8/layout/hProcess9"/>
    <dgm:cxn modelId="{2E877A04-AF84-43B8-B025-B4E84160FB5A}" type="presParOf" srcId="{2ECAFABE-2023-4A39-8CB6-E736020F4F45}" destId="{2BD2FC89-8070-4A1B-ABF3-AB9EE8B142B5}" srcOrd="1" destOrd="0" presId="urn:microsoft.com/office/officeart/2005/8/layout/hProcess9"/>
    <dgm:cxn modelId="{7F13BFF5-7C2D-4CE0-89B5-A5CD97849E15}" type="presParOf" srcId="{2ECAFABE-2023-4A39-8CB6-E736020F4F45}" destId="{7B46FB3B-19CD-4568-86E8-F54D47F4B58E}" srcOrd="2" destOrd="0" presId="urn:microsoft.com/office/officeart/2005/8/layout/hProcess9"/>
    <dgm:cxn modelId="{6BFCB9F9-D941-46B0-B817-166E6767583B}" type="presParOf" srcId="{2ECAFABE-2023-4A39-8CB6-E736020F4F45}" destId="{04A3F501-AA84-4E0E-81D0-8126A271A2E4}" srcOrd="3" destOrd="0" presId="urn:microsoft.com/office/officeart/2005/8/layout/hProcess9"/>
    <dgm:cxn modelId="{DB1099FB-E2AB-4DB4-9A32-30CDB2ABCEEF}" type="presParOf" srcId="{2ECAFABE-2023-4A39-8CB6-E736020F4F45}" destId="{83171AE2-F2A6-4E54-91E4-B2E3BFF9216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3E1D7-CFE3-468A-830B-182794F32681}">
      <dsp:nvSpPr>
        <dsp:cNvPr id="0" name=""/>
        <dsp:cNvSpPr/>
      </dsp:nvSpPr>
      <dsp:spPr>
        <a:xfrm>
          <a:off x="0" y="142874"/>
          <a:ext cx="2433356" cy="16542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bg2">
                  <a:lumMod val="25000"/>
                </a:schemeClr>
              </a:solidFill>
            </a:rPr>
            <a:t>Еліміздегі білім беру жүйесінің әлемдік стандарттарға негізделе жүргізілуі</a:t>
          </a:r>
          <a:r>
            <a:rPr lang="kk-KZ" sz="3200" b="1" kern="1200" dirty="0" smtClean="0">
              <a:solidFill>
                <a:schemeClr val="bg2">
                  <a:lumMod val="25000"/>
                </a:schemeClr>
              </a:solidFill>
            </a:rPr>
            <a:t> </a:t>
          </a:r>
          <a:endParaRPr lang="ru-RU" sz="32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0" y="142874"/>
        <a:ext cx="2433356" cy="1654239"/>
      </dsp:txXfrm>
    </dsp:sp>
    <dsp:sp modelId="{685083DA-0654-431C-944A-03E12CA3C396}">
      <dsp:nvSpPr>
        <dsp:cNvPr id="0" name=""/>
        <dsp:cNvSpPr/>
      </dsp:nvSpPr>
      <dsp:spPr>
        <a:xfrm>
          <a:off x="2714652" y="142874"/>
          <a:ext cx="2433356" cy="16542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bg2">
                  <a:lumMod val="25000"/>
                </a:schemeClr>
              </a:solidFill>
            </a:rPr>
            <a:t>Мектептегі оқыту жүйесін жаңарту қажеттілігі</a:t>
          </a:r>
          <a:endParaRPr lang="ru-RU" sz="18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714652" y="142874"/>
        <a:ext cx="2433356" cy="1654239"/>
      </dsp:txXfrm>
    </dsp:sp>
    <dsp:sp modelId="{C94F95D0-BF3F-47CE-8910-E17B6F3D6244}">
      <dsp:nvSpPr>
        <dsp:cNvPr id="0" name=""/>
        <dsp:cNvSpPr/>
      </dsp:nvSpPr>
      <dsp:spPr>
        <a:xfrm>
          <a:off x="5353385" y="142874"/>
          <a:ext cx="2433356" cy="165423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bg2">
                  <a:lumMod val="25000"/>
                </a:schemeClr>
              </a:solidFill>
            </a:rPr>
            <a:t>Мектеп басшыларының мектепті өзгертуге бастама жасауы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rgbClr val="002060"/>
              </a:solidFill>
            </a:rPr>
            <a:t>(ПШО, ғалымдардың кеңесіне сүйену</a:t>
          </a:r>
          <a:r>
            <a:rPr lang="kk-KZ" sz="1800" b="1" kern="1200" dirty="0" smtClean="0">
              <a:solidFill>
                <a:schemeClr val="bg2">
                  <a:lumMod val="25000"/>
                </a:schemeClr>
              </a:solidFill>
            </a:rPr>
            <a:t>)</a:t>
          </a:r>
          <a:endParaRPr lang="ru-RU" sz="18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5353385" y="142874"/>
        <a:ext cx="2433356" cy="1654239"/>
      </dsp:txXfrm>
    </dsp:sp>
    <dsp:sp modelId="{770DFED3-AD18-4696-8733-CD946171AEE0}">
      <dsp:nvSpPr>
        <dsp:cNvPr id="0" name=""/>
        <dsp:cNvSpPr/>
      </dsp:nvSpPr>
      <dsp:spPr>
        <a:xfrm>
          <a:off x="571498" y="2071708"/>
          <a:ext cx="2433356" cy="146001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Іс-әрекетті зерттеу жұмыстары іске </a:t>
          </a:r>
          <a:r>
            <a:rPr lang="kk-KZ" sz="1600" b="1" kern="1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асыру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1498" y="2071708"/>
        <a:ext cx="2433356" cy="1460014"/>
      </dsp:txXfrm>
    </dsp:sp>
    <dsp:sp modelId="{EB7F061E-27E3-4ED0-9F1C-D4A276D5A312}">
      <dsp:nvSpPr>
        <dsp:cNvPr id="0" name=""/>
        <dsp:cNvSpPr/>
      </dsp:nvSpPr>
      <dsp:spPr>
        <a:xfrm>
          <a:off x="4643477" y="2071708"/>
          <a:ext cx="2433356" cy="146001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Мектептің даму жоспарын  іске асыру жауапкершілігінің әр кадрға тең бөлінуі  </a:t>
          </a:r>
          <a:endParaRPr lang="ru-RU" sz="1800" b="1" kern="1200" dirty="0">
            <a:solidFill>
              <a:schemeClr val="bg2">
                <a:lumMod val="2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643477" y="2071708"/>
        <a:ext cx="2433356" cy="14600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E64E1E-5A46-41C3-B28E-D10B97BC105A}">
      <dsp:nvSpPr>
        <dsp:cNvPr id="0" name=""/>
        <dsp:cNvSpPr/>
      </dsp:nvSpPr>
      <dsp:spPr>
        <a:xfrm rot="5498478">
          <a:off x="-130586" y="1526100"/>
          <a:ext cx="1930650" cy="13601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32BCB1-846D-464E-ACCF-37EBB14BA13C}">
      <dsp:nvSpPr>
        <dsp:cNvPr id="0" name=""/>
        <dsp:cNvSpPr/>
      </dsp:nvSpPr>
      <dsp:spPr>
        <a:xfrm>
          <a:off x="139164" y="0"/>
          <a:ext cx="2346656" cy="170792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Пәндес мұғалімдердің шығармашылық топтары құрылды</a:t>
          </a:r>
          <a:endParaRPr lang="ru-RU" sz="2000" b="1" kern="1200" dirty="0">
            <a:solidFill>
              <a:schemeClr val="bg2">
                <a:lumMod val="2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9187" y="50023"/>
        <a:ext cx="2246610" cy="1607881"/>
      </dsp:txXfrm>
    </dsp:sp>
    <dsp:sp modelId="{23964CD9-BD1E-48B9-841F-8AE901DE834A}">
      <dsp:nvSpPr>
        <dsp:cNvPr id="0" name=""/>
        <dsp:cNvSpPr/>
      </dsp:nvSpPr>
      <dsp:spPr>
        <a:xfrm rot="5400000">
          <a:off x="-41449" y="3349050"/>
          <a:ext cx="1697079" cy="13601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7C889-D256-424D-A192-D1177D56AFAB}">
      <dsp:nvSpPr>
        <dsp:cNvPr id="0" name=""/>
        <dsp:cNvSpPr/>
      </dsp:nvSpPr>
      <dsp:spPr>
        <a:xfrm>
          <a:off x="2105" y="2140018"/>
          <a:ext cx="2510177" cy="130945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</a:rPr>
            <a:t>Аптаның әр күнін тиімді ұйымдастыру жоспарланды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0458" y="2178371"/>
        <a:ext cx="2433471" cy="1232748"/>
      </dsp:txXfrm>
    </dsp:sp>
    <dsp:sp modelId="{0281F8D3-80C1-4D4A-8F29-60DDC26765E1}">
      <dsp:nvSpPr>
        <dsp:cNvPr id="0" name=""/>
        <dsp:cNvSpPr/>
      </dsp:nvSpPr>
      <dsp:spPr>
        <a:xfrm rot="21574758">
          <a:off x="807049" y="4186511"/>
          <a:ext cx="3017616" cy="13601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27E8DD-4CDD-448C-BD7C-2DFE2EDF962D}">
      <dsp:nvSpPr>
        <dsp:cNvPr id="0" name=""/>
        <dsp:cNvSpPr/>
      </dsp:nvSpPr>
      <dsp:spPr>
        <a:xfrm>
          <a:off x="139164" y="3783474"/>
          <a:ext cx="2236059" cy="143658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</a:rPr>
            <a:t>Сабақтағы оқу жетістіктерін бағалау жетілдірілді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81240" y="3825550"/>
        <a:ext cx="2151907" cy="1352432"/>
      </dsp:txXfrm>
    </dsp:sp>
    <dsp:sp modelId="{4FD695EB-9A50-47DB-9CF4-A0DB2433C606}">
      <dsp:nvSpPr>
        <dsp:cNvPr id="0" name=""/>
        <dsp:cNvSpPr/>
      </dsp:nvSpPr>
      <dsp:spPr>
        <a:xfrm rot="16200000">
          <a:off x="2903352" y="3244024"/>
          <a:ext cx="1853573" cy="13601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F8298-9A2B-409E-A8EC-460E062EC692}">
      <dsp:nvSpPr>
        <dsp:cNvPr id="0" name=""/>
        <dsp:cNvSpPr/>
      </dsp:nvSpPr>
      <dsp:spPr>
        <a:xfrm>
          <a:off x="3011009" y="3836066"/>
          <a:ext cx="2538469" cy="127668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tx2">
                  <a:lumMod val="75000"/>
                </a:schemeClr>
              </a:solidFill>
            </a:rPr>
            <a:t>Оқушы үні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tx2">
                  <a:lumMod val="75000"/>
                </a:schemeClr>
              </a:solidFill>
            </a:rPr>
            <a:t>Мұғалім пікірі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tx2">
                  <a:lumMod val="75000"/>
                </a:schemeClr>
              </a:solidFill>
            </a:rPr>
            <a:t>Ата-ана көзқарасы үнемі ескерілді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048402" y="3873459"/>
        <a:ext cx="2463683" cy="1201897"/>
      </dsp:txXfrm>
    </dsp:sp>
    <dsp:sp modelId="{29903ED9-0C4B-4DA6-BDFD-3E9A73AFD016}">
      <dsp:nvSpPr>
        <dsp:cNvPr id="0" name=""/>
        <dsp:cNvSpPr/>
      </dsp:nvSpPr>
      <dsp:spPr>
        <a:xfrm rot="16225781">
          <a:off x="2988788" y="1459754"/>
          <a:ext cx="1705906" cy="13601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9558CC-4830-423E-A015-AC69A623932D}">
      <dsp:nvSpPr>
        <dsp:cNvPr id="0" name=""/>
        <dsp:cNvSpPr/>
      </dsp:nvSpPr>
      <dsp:spPr>
        <a:xfrm>
          <a:off x="3081782" y="1982620"/>
          <a:ext cx="2396921" cy="125807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</a:rPr>
            <a:t>Коучингтерде бірлескен жұмыстар нәтижесі талданды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118630" y="2019468"/>
        <a:ext cx="2323225" cy="1184380"/>
      </dsp:txXfrm>
    </dsp:sp>
    <dsp:sp modelId="{6781941D-E44D-46FB-BDB4-7F6217B5C90E}">
      <dsp:nvSpPr>
        <dsp:cNvPr id="0" name=""/>
        <dsp:cNvSpPr/>
      </dsp:nvSpPr>
      <dsp:spPr>
        <a:xfrm rot="21563873">
          <a:off x="3848063" y="579370"/>
          <a:ext cx="2746597" cy="13601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CB749-2F96-4E01-8E96-AE1070C383F5}">
      <dsp:nvSpPr>
        <dsp:cNvPr id="0" name=""/>
        <dsp:cNvSpPr/>
      </dsp:nvSpPr>
      <dsp:spPr>
        <a:xfrm>
          <a:off x="3069858" y="0"/>
          <a:ext cx="2456768" cy="179857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Сыныптағы өзекті мәселені шешуге бағытталған зерттеу тақырыбы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анықталды</a:t>
          </a:r>
        </a:p>
      </dsp:txBody>
      <dsp:txXfrm>
        <a:off x="3122537" y="52679"/>
        <a:ext cx="2351410" cy="1693219"/>
      </dsp:txXfrm>
    </dsp:sp>
    <dsp:sp modelId="{41767645-572C-4558-A17D-0BECA3E9F29F}">
      <dsp:nvSpPr>
        <dsp:cNvPr id="0" name=""/>
        <dsp:cNvSpPr/>
      </dsp:nvSpPr>
      <dsp:spPr>
        <a:xfrm rot="5485734">
          <a:off x="5698854" y="1438604"/>
          <a:ext cx="1747874" cy="13601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83669-48B3-45B1-8D17-DCE9E7185B50}">
      <dsp:nvSpPr>
        <dsp:cNvPr id="0" name=""/>
        <dsp:cNvSpPr/>
      </dsp:nvSpPr>
      <dsp:spPr>
        <a:xfrm>
          <a:off x="5941733" y="0"/>
          <a:ext cx="2205909" cy="171540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bg2">
                  <a:lumMod val="25000"/>
                </a:schemeClr>
              </a:solidFill>
            </a:rPr>
            <a:t>Мектепте бөлінген көшбасшылық идеясы іске асырылды </a:t>
          </a:r>
          <a:endParaRPr lang="ru-RU" sz="20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5991976" y="50243"/>
        <a:ext cx="2105423" cy="1614922"/>
      </dsp:txXfrm>
    </dsp:sp>
    <dsp:sp modelId="{60AC0038-E271-49F8-BFAC-B3013404523D}">
      <dsp:nvSpPr>
        <dsp:cNvPr id="0" name=""/>
        <dsp:cNvSpPr/>
      </dsp:nvSpPr>
      <dsp:spPr>
        <a:xfrm rot="5065701">
          <a:off x="5667051" y="3296583"/>
          <a:ext cx="1968758" cy="13601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D7C13-3B0B-48B6-B47B-B0C3CA7328CE}">
      <dsp:nvSpPr>
        <dsp:cNvPr id="0" name=""/>
        <dsp:cNvSpPr/>
      </dsp:nvSpPr>
      <dsp:spPr>
        <a:xfrm>
          <a:off x="5882853" y="1982620"/>
          <a:ext cx="2236498" cy="126641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</a:rPr>
            <a:t>Мектеп әкімшілігі оқыту сапасын жақсартуға атсалысты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919945" y="2019712"/>
        <a:ext cx="2162314" cy="1192235"/>
      </dsp:txXfrm>
    </dsp:sp>
    <dsp:sp modelId="{9712E158-CA87-4F53-81DD-DE56A4DB99D7}">
      <dsp:nvSpPr>
        <dsp:cNvPr id="0" name=""/>
        <dsp:cNvSpPr/>
      </dsp:nvSpPr>
      <dsp:spPr>
        <a:xfrm>
          <a:off x="6116836" y="3980352"/>
          <a:ext cx="2169971" cy="118986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</a:rPr>
            <a:t>Кәсіби сұқбаттар-даму тетігі болды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6151686" y="4015202"/>
        <a:ext cx="2100271" cy="11201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85E4D-A107-4273-920C-F9BA4928AE3F}">
      <dsp:nvSpPr>
        <dsp:cNvPr id="0" name=""/>
        <dsp:cNvSpPr/>
      </dsp:nvSpPr>
      <dsp:spPr>
        <a:xfrm>
          <a:off x="-4864520" y="-745483"/>
          <a:ext cx="5793776" cy="5793776"/>
        </a:xfrm>
        <a:prstGeom prst="blockArc">
          <a:avLst>
            <a:gd name="adj1" fmla="val 18900000"/>
            <a:gd name="adj2" fmla="val 2700000"/>
            <a:gd name="adj3" fmla="val 373"/>
          </a:avLst>
        </a:prstGeom>
        <a:noFill/>
        <a:ln w="25400" cap="flat" cmpd="sng" algn="ctr">
          <a:solidFill>
            <a:srgbClr val="87694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2752A-E530-44EE-9CF1-56BC575AD03E}">
      <dsp:nvSpPr>
        <dsp:cNvPr id="0" name=""/>
        <dsp:cNvSpPr/>
      </dsp:nvSpPr>
      <dsp:spPr>
        <a:xfrm>
          <a:off x="351623" y="228719"/>
          <a:ext cx="4778821" cy="4529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9569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kern="1200" dirty="0" smtClean="0">
              <a:solidFill>
                <a:schemeClr val="tx1"/>
              </a:solidFill>
            </a:rPr>
            <a:t> </a:t>
          </a:r>
          <a:r>
            <a:rPr lang="kk-KZ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оқыту мазмұнын тиімді әдіс-тәсілдер арқылы жетілдіру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1623" y="228719"/>
        <a:ext cx="4778821" cy="452999"/>
      </dsp:txXfrm>
    </dsp:sp>
    <dsp:sp modelId="{B3FA0C8E-39A2-495D-9575-6E8BAD1E4286}">
      <dsp:nvSpPr>
        <dsp:cNvPr id="0" name=""/>
        <dsp:cNvSpPr/>
      </dsp:nvSpPr>
      <dsp:spPr>
        <a:xfrm>
          <a:off x="63671" y="169960"/>
          <a:ext cx="566249" cy="5662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4F431-3F40-44F3-B332-B93C9F3614F0}">
      <dsp:nvSpPr>
        <dsp:cNvPr id="0" name=""/>
        <dsp:cNvSpPr/>
      </dsp:nvSpPr>
      <dsp:spPr>
        <a:xfrm>
          <a:off x="719420" y="905999"/>
          <a:ext cx="4406197" cy="4529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95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Қажетті дағдыларды дамыту үшін әдебиеттер оқуға көңіл бөлу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19420" y="905999"/>
        <a:ext cx="4406197" cy="452999"/>
      </dsp:txXfrm>
    </dsp:sp>
    <dsp:sp modelId="{017FFCD7-2198-4DBD-9779-8AA86F193243}">
      <dsp:nvSpPr>
        <dsp:cNvPr id="0" name=""/>
        <dsp:cNvSpPr/>
      </dsp:nvSpPr>
      <dsp:spPr>
        <a:xfrm>
          <a:off x="436295" y="849374"/>
          <a:ext cx="566249" cy="5662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433004-4524-42EF-81EA-BC7881CB6D8A}">
      <dsp:nvSpPr>
        <dsp:cNvPr id="0" name=""/>
        <dsp:cNvSpPr/>
      </dsp:nvSpPr>
      <dsp:spPr>
        <a:xfrm>
          <a:off x="889811" y="1585413"/>
          <a:ext cx="4235806" cy="4529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956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әр пән мұғалімінің Блумтаксономиясына негізделген  тапсырмалар жинағын шығару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89811" y="1585413"/>
        <a:ext cx="4235806" cy="452999"/>
      </dsp:txXfrm>
    </dsp:sp>
    <dsp:sp modelId="{ACCC6FB3-E93F-44CE-A46E-0AC4C84865A8}">
      <dsp:nvSpPr>
        <dsp:cNvPr id="0" name=""/>
        <dsp:cNvSpPr/>
      </dsp:nvSpPr>
      <dsp:spPr>
        <a:xfrm>
          <a:off x="606686" y="1528788"/>
          <a:ext cx="566249" cy="5662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0676B3-4CEA-4537-B7CA-92603F9E7386}">
      <dsp:nvSpPr>
        <dsp:cNvPr id="0" name=""/>
        <dsp:cNvSpPr/>
      </dsp:nvSpPr>
      <dsp:spPr>
        <a:xfrm>
          <a:off x="889811" y="2264396"/>
          <a:ext cx="4235806" cy="4529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95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Желідегі мектептермен үздіксіз байланыс жасау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89811" y="2264396"/>
        <a:ext cx="4235806" cy="452999"/>
      </dsp:txXfrm>
    </dsp:sp>
    <dsp:sp modelId="{874E0D6E-AB35-48DA-A28C-DC53FA9AB6D0}">
      <dsp:nvSpPr>
        <dsp:cNvPr id="0" name=""/>
        <dsp:cNvSpPr/>
      </dsp:nvSpPr>
      <dsp:spPr>
        <a:xfrm>
          <a:off x="606686" y="2207771"/>
          <a:ext cx="566249" cy="5662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E4120B-E20F-469B-B9A9-CDDFBB7FBEA0}">
      <dsp:nvSpPr>
        <dsp:cNvPr id="0" name=""/>
        <dsp:cNvSpPr/>
      </dsp:nvSpPr>
      <dsp:spPr>
        <a:xfrm>
          <a:off x="719420" y="2943810"/>
          <a:ext cx="4406197" cy="452999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95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Іс-әрекетті зерттеу жұмыстарын жалғастыру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19420" y="2943810"/>
        <a:ext cx="4406197" cy="452999"/>
      </dsp:txXfrm>
    </dsp:sp>
    <dsp:sp modelId="{F666C2B1-4489-4EBC-9794-697047255599}">
      <dsp:nvSpPr>
        <dsp:cNvPr id="0" name=""/>
        <dsp:cNvSpPr/>
      </dsp:nvSpPr>
      <dsp:spPr>
        <a:xfrm>
          <a:off x="436295" y="2887185"/>
          <a:ext cx="566249" cy="5662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8202D9-F311-4A23-BE50-0ABEBEE27B04}">
      <dsp:nvSpPr>
        <dsp:cNvPr id="0" name=""/>
        <dsp:cNvSpPr/>
      </dsp:nvSpPr>
      <dsp:spPr>
        <a:xfrm>
          <a:off x="346796" y="3521971"/>
          <a:ext cx="4778821" cy="65550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95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Ата-аналар  қоғамдастығын нығайту мақсатында бірлескен іс-шараларды жүеге асыру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6796" y="3521971"/>
        <a:ext cx="4778821" cy="655504"/>
      </dsp:txXfrm>
    </dsp:sp>
    <dsp:sp modelId="{0061BF7D-2CDC-4FE5-938A-487B75CA38DD}">
      <dsp:nvSpPr>
        <dsp:cNvPr id="0" name=""/>
        <dsp:cNvSpPr/>
      </dsp:nvSpPr>
      <dsp:spPr>
        <a:xfrm>
          <a:off x="63671" y="3566599"/>
          <a:ext cx="566249" cy="5662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9BF3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8C490-8C8B-4558-AB05-4321C0923A2D}">
      <dsp:nvSpPr>
        <dsp:cNvPr id="0" name=""/>
        <dsp:cNvSpPr/>
      </dsp:nvSpPr>
      <dsp:spPr>
        <a:xfrm>
          <a:off x="365759" y="0"/>
          <a:ext cx="4145280" cy="1675888"/>
        </a:xfrm>
        <a:prstGeom prst="rightArrow">
          <a:avLst/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D6CA68-4BAC-4FB5-A9C0-4546F3E8201E}">
      <dsp:nvSpPr>
        <dsp:cNvPr id="0" name=""/>
        <dsp:cNvSpPr/>
      </dsp:nvSpPr>
      <dsp:spPr>
        <a:xfrm>
          <a:off x="146684" y="502766"/>
          <a:ext cx="1463040" cy="670355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chemeClr val="tx1"/>
              </a:solidFill>
            </a:rPr>
            <a:t>Тәжірибе</a:t>
          </a:r>
          <a:endParaRPr lang="ru-RU" sz="1700" kern="1200" dirty="0">
            <a:solidFill>
              <a:schemeClr val="tx1"/>
            </a:solidFill>
          </a:endParaRPr>
        </a:p>
      </dsp:txBody>
      <dsp:txXfrm>
        <a:off x="179408" y="535490"/>
        <a:ext cx="1397592" cy="604907"/>
      </dsp:txXfrm>
    </dsp:sp>
    <dsp:sp modelId="{7B46FB3B-19CD-4568-86E8-F54D47F4B58E}">
      <dsp:nvSpPr>
        <dsp:cNvPr id="0" name=""/>
        <dsp:cNvSpPr/>
      </dsp:nvSpPr>
      <dsp:spPr>
        <a:xfrm>
          <a:off x="1706879" y="502766"/>
          <a:ext cx="1463040" cy="670355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chemeClr val="tx1"/>
              </a:solidFill>
            </a:rPr>
            <a:t>Ақпаратты</a:t>
          </a:r>
          <a:r>
            <a:rPr lang="ru-RU" sz="1700" kern="1200" dirty="0" smtClean="0">
              <a:solidFill>
                <a:schemeClr val="tx1"/>
              </a:solidFill>
            </a:rPr>
            <a:t> </a:t>
          </a:r>
          <a:r>
            <a:rPr lang="ru-RU" sz="1700" kern="1200" dirty="0" err="1" smtClean="0">
              <a:solidFill>
                <a:schemeClr val="tx1"/>
              </a:solidFill>
            </a:rPr>
            <a:t>талдау</a:t>
          </a:r>
          <a:endParaRPr lang="ru-RU" sz="1700" kern="1200" dirty="0">
            <a:solidFill>
              <a:schemeClr val="tx1"/>
            </a:solidFill>
          </a:endParaRPr>
        </a:p>
      </dsp:txBody>
      <dsp:txXfrm>
        <a:off x="1739603" y="535490"/>
        <a:ext cx="1397592" cy="604907"/>
      </dsp:txXfrm>
    </dsp:sp>
    <dsp:sp modelId="{83171AE2-F2A6-4E54-91E4-B2E3BFF92160}">
      <dsp:nvSpPr>
        <dsp:cNvPr id="0" name=""/>
        <dsp:cNvSpPr/>
      </dsp:nvSpPr>
      <dsp:spPr>
        <a:xfrm>
          <a:off x="3267075" y="502766"/>
          <a:ext cx="1463040" cy="670355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solidFill>
                <a:schemeClr val="tx1"/>
              </a:solidFill>
            </a:rPr>
            <a:t>Білім</a:t>
          </a:r>
          <a:endParaRPr lang="ru-RU" sz="1700" kern="1200" dirty="0">
            <a:solidFill>
              <a:schemeClr val="tx1"/>
            </a:solidFill>
          </a:endParaRPr>
        </a:p>
      </dsp:txBody>
      <dsp:txXfrm>
        <a:off x="3299799" y="535490"/>
        <a:ext cx="1397592" cy="604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6DBA7-F8B3-4FBA-8FBB-2C3ED3011549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2D685-02F4-47F1-BDC7-425CEB8C3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498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336A01-7804-427A-A863-7A521643B2C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26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590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75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89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38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6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257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085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07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337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66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C27A9-659D-4191-9009-E5BB1A32AE5A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81DCC-D69A-4175-B687-B63E3A2C50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93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diagramData" Target="../diagrams/data4.xml"/><Relationship Id="rId18" Type="http://schemas.openxmlformats.org/officeDocument/2006/relationships/image" Target="../media/image1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2.png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1.png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4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9.png"/><Relationship Id="rId1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052737"/>
            <a:ext cx="7772400" cy="10903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Franklin Gothic Medium" pitchFamily="34" charset="0"/>
              </a:rPr>
              <a:t/>
            </a:r>
            <a:br>
              <a:rPr lang="ru-RU" b="1" dirty="0">
                <a:latin typeface="Franklin Gothic Medium" pitchFamily="34" charset="0"/>
              </a:rPr>
            </a:br>
            <a:r>
              <a:rPr lang="ru-RU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Бірлескен</a:t>
            </a: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жұмыстар арқылы мектепті</a:t>
            </a: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endParaRPr lang="ru-RU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pedte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85991"/>
            <a:ext cx="2143140" cy="150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http://go.utmn.ru/wp-content/uploads/2013/01/1329290845_konferenciya1-150x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285992"/>
            <a:ext cx="3960440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596" y="3857628"/>
            <a:ext cx="4429156" cy="2500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bg1"/>
                </a:solidFill>
              </a:rPr>
              <a:t>№№№№С</a:t>
            </a:r>
          </a:p>
          <a:p>
            <a:pPr algn="ctr"/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ИЗТАЕВА НҰРЗАТ АЛЖАНҚЫЗЫ</a:t>
            </a:r>
          </a:p>
          <a:p>
            <a:pPr algn="ctr"/>
            <a:endParaRPr lang="kk-KZ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№50 «Жеңістің 50 жылдығы» жалпы орта мектептің ілгері деңгей</a:t>
            </a:r>
          </a:p>
          <a:p>
            <a:pPr algn="ctr"/>
            <a:r>
              <a:rPr lang="kk-KZ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мұғалімі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57158" y="1428736"/>
            <a:ext cx="8535322" cy="5096608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714356"/>
            <a:ext cx="7643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Үздіксіз өзгерістер-дамуға бастайтын дара жол</a:t>
            </a:r>
            <a:endParaRPr lang="kk-KZ" sz="2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14414" y="1500174"/>
            <a:ext cx="7215238" cy="78581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ctr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Мектепті өзгерту қажеттілігіне негіз болған жағдайлар</a:t>
            </a:r>
            <a:endParaRPr lang="kk-KZ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25798382"/>
              </p:ext>
            </p:extLst>
          </p:nvPr>
        </p:nvGraphicFramePr>
        <p:xfrm>
          <a:off x="714348" y="2428868"/>
          <a:ext cx="7786742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3" name="Прямая со стрелкой 12"/>
          <p:cNvCxnSpPr/>
          <p:nvPr/>
        </p:nvCxnSpPr>
        <p:spPr>
          <a:xfrm rot="5400000">
            <a:off x="4715670" y="242807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2072464" y="242807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6930248" y="242807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2358216" y="4357694"/>
            <a:ext cx="28495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5400000">
            <a:off x="6429388" y="435769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928662" y="357166"/>
            <a:ext cx="7215238" cy="592594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Орын алған өзгерістер қалай жүзеге асырылды?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71472" y="1214422"/>
          <a:ext cx="8286808" cy="5318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Нысаналы сыныптың даму көрсеткіштер мониторингі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17824"/>
              </p:ext>
            </p:extLst>
          </p:nvPr>
        </p:nvGraphicFramePr>
        <p:xfrm>
          <a:off x="683568" y="1412776"/>
          <a:ext cx="820891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7544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/>
          <p:cNvSpPr/>
          <p:nvPr/>
        </p:nvSpPr>
        <p:spPr>
          <a:xfrm>
            <a:off x="4714875" y="1000125"/>
            <a:ext cx="1519238" cy="1143000"/>
          </a:xfrm>
          <a:prstGeom prst="rightArrow">
            <a:avLst>
              <a:gd name="adj1" fmla="val 81648"/>
              <a:gd name="adj2" fmla="val 50000"/>
            </a:avLst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Мақтарал </a:t>
            </a:r>
            <a:r>
              <a:rPr lang="kk-KZ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ауданы, </a:t>
            </a:r>
            <a:r>
              <a:rPr lang="kk-KZ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>
              <a:defRPr/>
            </a:pPr>
            <a:r>
              <a:rPr lang="kk-KZ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мұғалімдері</a:t>
            </a:r>
            <a:endParaRPr lang="kk-KZ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048250" y="2924175"/>
            <a:ext cx="1335088" cy="1147763"/>
          </a:xfrm>
          <a:prstGeom prst="rightArrow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Мектепіщілік</a:t>
            </a:r>
          </a:p>
          <a:p>
            <a:pPr algn="ctr">
              <a:defRPr/>
            </a:pPr>
            <a:r>
              <a:rPr lang="kk-KZ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семинар</a:t>
            </a:r>
            <a:endParaRPr lang="kk-KZ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0" y="1571625"/>
            <a:ext cx="3203575" cy="4625975"/>
          </a:xfrm>
          <a:prstGeom prst="notchedRightArrow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k-KZ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kk-KZ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</a:p>
          <a:p>
            <a:pPr algn="ctr">
              <a:defRPr/>
            </a:pP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Қоғамдастық аясында бірлесе </a:t>
            </a:r>
            <a:r>
              <a:rPr lang="kk-KZ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жұмыс істеу арқылы </a:t>
            </a: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тәжірбиені өзгерту 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kk-KZ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0" name="Прямоугольник 7"/>
          <p:cNvSpPr>
            <a:spLocks noChangeArrowheads="1"/>
          </p:cNvSpPr>
          <p:nvPr/>
        </p:nvSpPr>
        <p:spPr bwMode="auto">
          <a:xfrm>
            <a:off x="5919788" y="1917700"/>
            <a:ext cx="30003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«Мектеп мұғалімдерінің білімі мен тәжірибесін жетілдіру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мақсатында бағдарлама идеяларын қолдану тиімділігі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1" name="Прямоугольник 8"/>
          <p:cNvSpPr>
            <a:spLocks noChangeArrowheads="1"/>
          </p:cNvSpPr>
          <p:nvPr/>
        </p:nvSpPr>
        <p:spPr bwMode="auto">
          <a:xfrm>
            <a:off x="5735638" y="4283075"/>
            <a:ext cx="34083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 smtClean="0">
                <a:solidFill>
                  <a:srgbClr val="009DD9"/>
                </a:solidFill>
                <a:latin typeface="Arial" charset="0"/>
                <a:cs typeface="Arial" charset="0"/>
              </a:rPr>
              <a:t>«Мектептегі тәжірибені өзгерту үшін тиімді кәсіби сұқбат қажет</a:t>
            </a:r>
            <a:endParaRPr lang="kk-KZ" sz="1200" b="1" dirty="0" smtClean="0">
              <a:solidFill>
                <a:srgbClr val="009DD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3126" y="1143000"/>
            <a:ext cx="25717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Желілік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қоғамдастық: Мектепте  </a:t>
            </a: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құру</a:t>
            </a:r>
          </a:p>
          <a:p>
            <a:pPr marL="457200" indent="-457200">
              <a:buFontTx/>
              <a:buAutoNum type="arabicPeriod"/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Мектепаралық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</a:p>
          <a:p>
            <a:pPr marL="457200" indent="-457200">
              <a:buFontTx/>
              <a:buAutoNum type="arabicPeriod"/>
              <a:defRPr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Желідегі әріптестер</a:t>
            </a:r>
          </a:p>
          <a:p>
            <a:pPr marL="457200" indent="-457200">
              <a:buFontTx/>
              <a:buAutoNum type="arabicPeriod"/>
              <a:defRPr/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Көшбасшы –мұғалім тұлғасы</a:t>
            </a:r>
            <a:endParaRPr lang="kk-KZ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3" name="Прямоугольник 11"/>
          <p:cNvSpPr>
            <a:spLocks noChangeArrowheads="1"/>
          </p:cNvSpPr>
          <p:nvPr/>
        </p:nvSpPr>
        <p:spPr bwMode="auto">
          <a:xfrm>
            <a:off x="2428875" y="3929063"/>
            <a:ext cx="307181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Желілік үдерісті бағалау нәтижесі көкейде жүрген мәселені шешуге көмектесті, әріптестердің арасында ынтымақтастық қарым-қатынас орнады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k-KZ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4" name="Прямоугольник 2"/>
          <p:cNvSpPr>
            <a:spLocks noChangeArrowheads="1"/>
          </p:cNvSpPr>
          <p:nvPr/>
        </p:nvSpPr>
        <p:spPr bwMode="auto">
          <a:xfrm>
            <a:off x="5500688" y="5934075"/>
            <a:ext cx="34417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Arial" charset="0"/>
              </a:rPr>
              <a:t>«Мектеп ұстаздарының  біліктілігін  шыңдау  шеберханасы – проблеманы шешу жолдарын ойластыруға бағытталған коучингтер </a:t>
            </a:r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5474494" y="4945063"/>
            <a:ext cx="1307306" cy="693737"/>
          </a:xfrm>
          <a:prstGeom prst="rightArrow">
            <a:avLst>
              <a:gd name="adj1" fmla="val 86609"/>
              <a:gd name="adj2" fmla="val 50963"/>
            </a:avLst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k-KZ" sz="9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Мектеа</a:t>
            </a:r>
          </a:p>
          <a:p>
            <a:pPr algn="ctr">
              <a:defRPr/>
            </a:pPr>
            <a:r>
              <a:rPr lang="kk-KZ" sz="9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Мұғалімдерін</a:t>
            </a:r>
            <a:endParaRPr lang="kk-KZ" sz="9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9" name="Горизонтальный свиток 18"/>
          <p:cNvSpPr/>
          <p:nvPr/>
        </p:nvSpPr>
        <p:spPr>
          <a:xfrm>
            <a:off x="857250" y="0"/>
            <a:ext cx="5357813" cy="1143000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Алтау ала  болса ауыздағы кетеді, төртеу  түгел болса  төбедегі  келеді.”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Халық даналығы.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Мектептегі  </a:t>
            </a:r>
            <a:r>
              <a:rPr lang="kk-KZ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 басқа  мектептермен  </a:t>
            </a:r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қоғамдастық аясындағы жұмыстар</a:t>
            </a:r>
            <a:endParaRPr lang="kk-KZ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Суреттер\20161026_1358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02" y="328946"/>
            <a:ext cx="2540645" cy="162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Суреттер\Camera\20160907_1638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744741"/>
            <a:ext cx="1947928" cy="125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Суреттер\20161026_1359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6" y="5445224"/>
            <a:ext cx="2863204" cy="139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фото\фото\20160914_1510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883" y="2875280"/>
            <a:ext cx="2520280" cy="149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44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Оқушылар бойында қалыптасқан дағдылар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28800"/>
            <a:ext cx="7776863" cy="4680520"/>
          </a:xfrm>
        </p:spPr>
        <p:txBody>
          <a:bodyPr>
            <a:norm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1. Өзіне деген сенімділік.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2. Кез-келген жұмысқа жауапкершілікпен қарау.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3. Ұжымдаса біледі.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4. Бірлесе отырып шешім қабылдайды.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зін және өзгені бағалай біледі.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6. Шығармашылық жұмыстарға төселді.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7. Кері байланыс бере алады.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41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Мектепті дамыту мақсатында жасалған оң өзгерістер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Суреттер\20170127_1321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640960" cy="582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Нысаналы сыныптың даму көрсеткіштер мониторингі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17824"/>
              </p:ext>
            </p:extLst>
          </p:nvPr>
        </p:nvGraphicFramePr>
        <p:xfrm>
          <a:off x="683568" y="1412776"/>
          <a:ext cx="820891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7544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14283" y="214290"/>
          <a:ext cx="8929718" cy="664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14282" y="0"/>
          <a:ext cx="8929718" cy="664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Оқушылар бойында қалыптасқан дағдылар: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28800"/>
            <a:ext cx="7776863" cy="4680520"/>
          </a:xfrm>
        </p:spPr>
        <p:txBody>
          <a:bodyPr>
            <a:norm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1. Өзіне деген сенімділік.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2. Кез келген жұмысқа жауапкершілікпен қарау.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3. Ұжымдаса біледі.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4. Бірлесе отырып шешім қабылдайды.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зін және өзгені бағалауды үйренді.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6. Шығармашылық жұмыстарды орындау қабілеті жетілдірілді.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7. Кері байланыс бере алады.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500042"/>
            <a:ext cx="62151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dirty="0" smtClean="0">
                <a:solidFill>
                  <a:srgbClr val="C00000"/>
                </a:solidFill>
              </a:rPr>
              <a:t>Енгізілген өзгерістер нәтижесі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441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dirty="0" smtClean="0">
                <a:solidFill>
                  <a:srgbClr val="C00000"/>
                </a:solidFill>
              </a:rPr>
              <a:t/>
            </a:r>
            <a:br>
              <a:rPr lang="kk-KZ" sz="3600" dirty="0" smtClean="0">
                <a:solidFill>
                  <a:srgbClr val="C00000"/>
                </a:solidFill>
              </a:rPr>
            </a:br>
            <a:r>
              <a:rPr lang="kk-KZ" sz="3600" dirty="0" smtClean="0">
                <a:solidFill>
                  <a:srgbClr val="C00000"/>
                </a:solidFill>
              </a:rPr>
              <a:t/>
            </a:r>
            <a:br>
              <a:rPr lang="kk-KZ" sz="3600" dirty="0" smtClean="0">
                <a:solidFill>
                  <a:srgbClr val="C00000"/>
                </a:solidFill>
              </a:rPr>
            </a:br>
            <a:r>
              <a:rPr lang="kk-KZ" sz="3600" dirty="0" smtClean="0">
                <a:solidFill>
                  <a:srgbClr val="C00000"/>
                </a:solidFill>
              </a:rPr>
              <a:t/>
            </a:r>
            <a:br>
              <a:rPr lang="kk-KZ" sz="3600" dirty="0" smtClean="0">
                <a:solidFill>
                  <a:srgbClr val="C00000"/>
                </a:solidFill>
              </a:rPr>
            </a:br>
            <a:r>
              <a:rPr lang="kk-KZ" sz="3600" dirty="0" smtClean="0">
                <a:solidFill>
                  <a:srgbClr val="C00000"/>
                </a:solidFill>
              </a:rPr>
              <a:t/>
            </a:r>
            <a:br>
              <a:rPr lang="kk-KZ" sz="3600" dirty="0" smtClean="0">
                <a:solidFill>
                  <a:srgbClr val="C00000"/>
                </a:solidFill>
              </a:rPr>
            </a:br>
            <a:r>
              <a:rPr lang="kk-KZ" sz="3600" dirty="0" smtClean="0">
                <a:solidFill>
                  <a:srgbClr val="C00000"/>
                </a:solidFill>
              </a:rPr>
              <a:t/>
            </a:r>
            <a:br>
              <a:rPr lang="kk-KZ" sz="3600" dirty="0" smtClean="0">
                <a:solidFill>
                  <a:srgbClr val="C00000"/>
                </a:solidFill>
              </a:rPr>
            </a:br>
            <a:r>
              <a:rPr lang="kk-KZ" sz="3600" dirty="0" smtClean="0">
                <a:solidFill>
                  <a:srgbClr val="C00000"/>
                </a:solidFill>
              </a:rPr>
              <a:t/>
            </a:r>
            <a:br>
              <a:rPr lang="kk-KZ" sz="3600" dirty="0" smtClean="0">
                <a:solidFill>
                  <a:srgbClr val="C00000"/>
                </a:solidFill>
              </a:rPr>
            </a:br>
            <a:endParaRPr lang="ru-RU" sz="36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Ұжымда мәселелерді  ынтымақтаса,бірлесе шешу дағдылары жетілді.</a:t>
            </a:r>
          </a:p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Сабақ жоспарын бірлесе жоспарлау арқылы өзекті мәселелерді шешу дағдылары қалыптасты.</a:t>
            </a:r>
          </a:p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Сабақтың мазмұны жетілді.</a:t>
            </a:r>
          </a:p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Мектеп мұғалімдерінің шығармашылық жұмысы- оқыту мен оқу сапасын жетілдіруге бағытталды.</a:t>
            </a:r>
          </a:p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500042"/>
            <a:ext cx="75724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dirty="0" smtClean="0">
                <a:solidFill>
                  <a:srgbClr val="C00000"/>
                </a:solidFill>
              </a:rPr>
              <a:t>Енгізілген өзгерістер нәтижесі</a:t>
            </a:r>
            <a:r>
              <a:rPr lang="kk-KZ" dirty="0" smtClean="0">
                <a:solidFill>
                  <a:srgbClr val="C00000"/>
                </a:solidFill>
              </a:rPr>
              <a:t/>
            </a:r>
            <a:br>
              <a:rPr lang="kk-KZ" dirty="0" smtClean="0">
                <a:solidFill>
                  <a:srgbClr val="C00000"/>
                </a:solidFill>
              </a:rPr>
            </a:br>
            <a:r>
              <a:rPr lang="kk-KZ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Мұғалімдерде  қалыптасқан дағдылар: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80139141"/>
              </p:ext>
            </p:extLst>
          </p:nvPr>
        </p:nvGraphicFramePr>
        <p:xfrm>
          <a:off x="3563888" y="1340768"/>
          <a:ext cx="5184576" cy="4302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Группа 5"/>
          <p:cNvGrpSpPr>
            <a:grpSpLocks/>
          </p:cNvGrpSpPr>
          <p:nvPr/>
        </p:nvGrpSpPr>
        <p:grpSpPr bwMode="auto">
          <a:xfrm>
            <a:off x="571472" y="1643050"/>
            <a:ext cx="4056064" cy="3633788"/>
            <a:chOff x="755576" y="1196752"/>
            <a:chExt cx="3840860" cy="3633390"/>
          </a:xfrm>
        </p:grpSpPr>
        <p:sp>
          <p:nvSpPr>
            <p:cNvPr id="3" name="Овал 2"/>
            <p:cNvSpPr/>
            <p:nvPr/>
          </p:nvSpPr>
          <p:spPr>
            <a:xfrm>
              <a:off x="755576" y="1484059"/>
              <a:ext cx="3167916" cy="3168303"/>
            </a:xfrm>
            <a:prstGeom prst="ellipse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66570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1196752"/>
              <a:ext cx="338584" cy="378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71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6488" y="1844824"/>
              <a:ext cx="368847" cy="348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72" name="Picture 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5773" y="2492896"/>
              <a:ext cx="370663" cy="352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73" name="Picture 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589" y="3145177"/>
              <a:ext cx="371475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74" name="Picture 7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0035" y="3789040"/>
              <a:ext cx="371475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75" name="Picture 8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1458" y="4476129"/>
              <a:ext cx="371475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395288" y="333375"/>
            <a:ext cx="80216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Мектепті дамытудың  келесі қадамдары </a:t>
            </a:r>
            <a: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қай бағытта өрбімек?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6565" name="Прямоугольник 6"/>
          <p:cNvSpPr>
            <a:spLocks noChangeArrowheads="1"/>
          </p:cNvSpPr>
          <p:nvPr/>
        </p:nvSpPr>
        <p:spPr bwMode="auto">
          <a:xfrm>
            <a:off x="285720" y="1285861"/>
            <a:ext cx="34067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kk-KZ" alt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Мектептің даму сипаты</a:t>
            </a:r>
          </a:p>
        </p:txBody>
      </p:sp>
      <p:sp>
        <p:nvSpPr>
          <p:cNvPr id="6656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4B176EF-78B1-4214-96F1-4C36EADEA9EF}" type="slidenum">
              <a:rPr lang="ru-RU" altLang="ru-RU" smtClean="0">
                <a:solidFill>
                  <a:srgbClr val="898989"/>
                </a:solidFill>
              </a:rPr>
              <a:pPr eaLnBrk="1" hangingPunct="1"/>
              <a:t>13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52400" y="5208265"/>
          <a:ext cx="4876800" cy="1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026" name="Picture 2" descr="D:\Суреттер\20161026_135817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47526"/>
            <a:ext cx="3754731" cy="391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10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332656"/>
            <a:ext cx="9144000" cy="3744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600" b="1" i="1" u="none" strike="noStrike" kern="1200" cap="none" spc="0" normalizeH="0" baseline="0" noProof="0" dirty="0" smtClean="0">
              <a:ln w="6600">
                <a:solidFill>
                  <a:schemeClr val="accent2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000" b="1" i="1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Назарларыңызға   рахмет</a:t>
            </a:r>
            <a:r>
              <a:rPr kumimoji="0" lang="kk-KZ" sz="4000" b="1" i="1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!</a:t>
            </a:r>
            <a:endParaRPr kumimoji="0" lang="ru-RU" sz="4000" b="1" i="1" u="none" strike="noStrike" kern="1200" cap="none" spc="0" normalizeH="0" baseline="0" noProof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</TotalTime>
  <Words>462</Words>
  <Application>Microsoft Office PowerPoint</Application>
  <PresentationFormat>Экран (4:3)</PresentationFormat>
  <Paragraphs>92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Бірлескен жұмыстар арқылы мектепті дамыту</vt:lpstr>
      <vt:lpstr>Презентация PowerPoint</vt:lpstr>
      <vt:lpstr>Презентация PowerPoint</vt:lpstr>
      <vt:lpstr>Нысаналы сыныптың даму көрсеткіштер мониторингі</vt:lpstr>
      <vt:lpstr>Презентация PowerPoint</vt:lpstr>
      <vt:lpstr>Оқушылар бойында қалыптасқан дағдылар</vt:lpstr>
      <vt:lpstr>Мектепті дамыту мақсатында жасалған оң өзгерістер</vt:lpstr>
      <vt:lpstr>Нысаналы сыныптың даму көрсеткіштер мониторингі</vt:lpstr>
      <vt:lpstr>Презентация PowerPoint</vt:lpstr>
      <vt:lpstr>Презентация PowerPoint</vt:lpstr>
      <vt:lpstr>Оқушылар бойында қалыптасқан дағдылар:</vt:lpstr>
      <vt:lpstr>      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Жаңа форматтағы мұғалім</dc:title>
  <dc:creator>RePack by SPecialiST</dc:creator>
  <cp:lastModifiedBy>Алик</cp:lastModifiedBy>
  <cp:revision>33</cp:revision>
  <dcterms:created xsi:type="dcterms:W3CDTF">2014-08-28T16:04:03Z</dcterms:created>
  <dcterms:modified xsi:type="dcterms:W3CDTF">2017-02-09T10:11:42Z</dcterms:modified>
</cp:coreProperties>
</file>