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23" autoAdjust="0"/>
  </p:normalViewPr>
  <p:slideViewPr>
    <p:cSldViewPr>
      <p:cViewPr varScale="1">
        <p:scale>
          <a:sx n="74" d="100"/>
          <a:sy n="74" d="100"/>
        </p:scale>
        <p:origin x="-17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1CC67C1-76BC-47FE-90FF-6A1682DDE79C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2D42BE7-870C-44C2-B733-4BE523132CF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Жизнь в пресных водах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Подготовили ученики 4А класса школы №1 </a:t>
            </a:r>
            <a:endParaRPr lang="ru-RU" dirty="0" smtClean="0"/>
          </a:p>
          <a:p>
            <a:r>
              <a:rPr lang="ru-RU" smtClean="0"/>
              <a:t>Попов </a:t>
            </a:r>
            <a:r>
              <a:rPr lang="ru-RU" smtClean="0"/>
              <a:t>М</a:t>
            </a:r>
            <a:r>
              <a:rPr lang="ru-RU" smtClean="0"/>
              <a:t>., </a:t>
            </a:r>
            <a:r>
              <a:rPr lang="ru-RU" dirty="0" err="1" smtClean="0"/>
              <a:t>Валишин</a:t>
            </a:r>
            <a:r>
              <a:rPr lang="ru-RU" dirty="0" smtClean="0"/>
              <a:t>  М.</a:t>
            </a:r>
          </a:p>
        </p:txBody>
      </p:sp>
    </p:spTree>
    <p:extLst>
      <p:ext uri="{BB962C8B-B14F-4D97-AF65-F5344CB8AC3E}">
        <p14:creationId xmlns:p14="http://schemas.microsoft.com/office/powerpoint/2010/main" val="268388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3"/>
    </mc:Choice>
    <mc:Fallback xmlns="">
      <p:transition spd="slow" advTm="212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708920"/>
            <a:ext cx="8200421" cy="3450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1) Пресная вода-противоположность морской воды , охватывает ту часть доступной воды земли , в которой соли содержатся в минимальных количествах. 2)Растения пресных вод: кувшинка-одно из самых красивых растений пресных вод. В народе её часто называют «водяная лилия». Кувшинка нуждается в охране ! Жёлтая </a:t>
            </a:r>
            <a:r>
              <a:rPr lang="ru-RU" dirty="0"/>
              <a:t>к</a:t>
            </a:r>
            <a:r>
              <a:rPr lang="ru-RU" dirty="0" smtClean="0"/>
              <a:t>убышка украшает многие реки, озёра, пруды. Только не путайте её с кувшинкой, у которой цветки не жёлтые, а белые. Хотя кубышка встречается чаще, чем кувшинка, она нуждается в охране. 4)Цепь питания- Растение-муха-лягушка-цапля…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Пресная 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71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3"/>
    </mc:Choice>
    <mc:Fallback xmlns="">
      <p:transition spd="slow" advTm="486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8640960" cy="439248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</a:t>
            </a:r>
            <a:r>
              <a:rPr lang="ru-RU" dirty="0" smtClean="0"/>
              <a:t>то живёт в пресных водах:</a:t>
            </a:r>
            <a:br>
              <a:rPr lang="ru-RU" dirty="0" smtClean="0"/>
            </a:br>
            <a:r>
              <a:rPr lang="ru-RU" dirty="0" smtClean="0"/>
              <a:t>Жук-плавунец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09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Ряска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712968" cy="468052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221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7"/>
    </mc:Choice>
    <mc:Fallback xmlns="">
      <p:transition spd="slow" advTm="23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Щука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0848"/>
            <a:ext cx="8208912" cy="4065315"/>
          </a:xfrm>
        </p:spPr>
      </p:pic>
    </p:spTree>
    <p:extLst>
      <p:ext uri="{BB962C8B-B14F-4D97-AF65-F5344CB8AC3E}">
        <p14:creationId xmlns:p14="http://schemas.microsoft.com/office/powerpoint/2010/main" val="19564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"/>
    </mc:Choice>
    <mc:Fallback xmlns="">
      <p:transition spd="slow" advTm="1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Кувшинка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8712968" cy="4464496"/>
          </a:xfrm>
        </p:spPr>
      </p:pic>
    </p:spTree>
    <p:extLst>
      <p:ext uri="{BB962C8B-B14F-4D97-AF65-F5344CB8AC3E}">
        <p14:creationId xmlns:p14="http://schemas.microsoft.com/office/powerpoint/2010/main" val="265855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8568951" cy="45365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Бобр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87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72816"/>
            <a:ext cx="8640960" cy="482453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Речной рак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94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8568952" cy="460851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Утка-кряква: самка и самец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02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00808"/>
            <a:ext cx="9001558" cy="46805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Карась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7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568952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Цапля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51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8568952" cy="468051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Клоп-водомерка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93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44824"/>
            <a:ext cx="8712968" cy="45365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Головастики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4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8496944" cy="453650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Кубышки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99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56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157</TotalTime>
  <Words>136</Words>
  <Application>Microsoft Office PowerPoint</Application>
  <PresentationFormat>Экран (4:3)</PresentationFormat>
  <Paragraphs>18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Жизнь в пресных водах</vt:lpstr>
      <vt:lpstr>Пресная вода</vt:lpstr>
      <vt:lpstr>Кто живёт в пресных водах: Жук-плавунец</vt:lpstr>
      <vt:lpstr>Ряска</vt:lpstr>
      <vt:lpstr>Щука</vt:lpstr>
      <vt:lpstr>Кувшинка</vt:lpstr>
      <vt:lpstr>Бобр</vt:lpstr>
      <vt:lpstr>Речной рак</vt:lpstr>
      <vt:lpstr>Утка-кряква: самка и самец</vt:lpstr>
      <vt:lpstr>Карась</vt:lpstr>
      <vt:lpstr>Цапля</vt:lpstr>
      <vt:lpstr>Клоп-водомерка</vt:lpstr>
      <vt:lpstr>Головастики</vt:lpstr>
      <vt:lpstr>Кубышки</vt:lpstr>
      <vt:lpstr>Спасибо за внимание!!!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в пресных водах</dc:title>
  <dc:creator>Admin</dc:creator>
  <cp:lastModifiedBy>Админ</cp:lastModifiedBy>
  <cp:revision>18</cp:revision>
  <dcterms:created xsi:type="dcterms:W3CDTF">2017-01-07T10:46:41Z</dcterms:created>
  <dcterms:modified xsi:type="dcterms:W3CDTF">2017-02-13T10:39:13Z</dcterms:modified>
</cp:coreProperties>
</file>