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8" r:id="rId4"/>
    <p:sldId id="259" r:id="rId5"/>
    <p:sldId id="263" r:id="rId6"/>
    <p:sldId id="260" r:id="rId7"/>
    <p:sldId id="261" r:id="rId8"/>
    <p:sldId id="264" r:id="rId9"/>
    <p:sldId id="265" r:id="rId10"/>
    <p:sldId id="269" r:id="rId11"/>
    <p:sldId id="270" r:id="rId12"/>
    <p:sldId id="271" r:id="rId13"/>
    <p:sldId id="272" r:id="rId14"/>
    <p:sldId id="25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1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Проект «Луг»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Проект делали ученики 4 «</a:t>
            </a:r>
            <a:r>
              <a:rPr lang="ru-RU" dirty="0"/>
              <a:t>А</a:t>
            </a:r>
            <a:r>
              <a:rPr lang="ru-RU" dirty="0" smtClean="0"/>
              <a:t>» класса «МБОУ СОШ №1 </a:t>
            </a:r>
            <a:r>
              <a:rPr lang="ru-RU" dirty="0" err="1" smtClean="0"/>
              <a:t>г.Тосно</a:t>
            </a:r>
            <a:r>
              <a:rPr lang="ru-RU" dirty="0" smtClean="0"/>
              <a:t>». Круглов Никита</a:t>
            </a:r>
            <a:r>
              <a:rPr lang="en-US" dirty="0" smtClean="0"/>
              <a:t>, </a:t>
            </a:r>
            <a:r>
              <a:rPr lang="ru-RU" dirty="0" smtClean="0"/>
              <a:t>Казаков Михаил</a:t>
            </a:r>
            <a:r>
              <a:rPr lang="en-US" dirty="0" smtClean="0"/>
              <a:t>, </a:t>
            </a:r>
            <a:r>
              <a:rPr lang="ru-RU" dirty="0" smtClean="0"/>
              <a:t>Вячеслав </a:t>
            </a:r>
            <a:r>
              <a:rPr lang="ru-RU" dirty="0" smtClean="0"/>
              <a:t>Александров</a:t>
            </a:r>
            <a:r>
              <a:rPr lang="en-US" dirty="0" smtClean="0"/>
              <a:t>, </a:t>
            </a:r>
            <a:r>
              <a:rPr lang="ru-RU" dirty="0" smtClean="0"/>
              <a:t>Ерёменко Таисия</a:t>
            </a:r>
            <a:r>
              <a:rPr lang="en-US" dirty="0" smtClean="0"/>
              <a:t>, </a:t>
            </a:r>
            <a:r>
              <a:rPr lang="ru-RU" dirty="0" smtClean="0"/>
              <a:t>Диана </a:t>
            </a:r>
            <a:r>
              <a:rPr lang="ru-RU" dirty="0" err="1" smtClean="0"/>
              <a:t>Безоразова</a:t>
            </a:r>
            <a:r>
              <a:rPr lang="ru-RU" dirty="0" smtClean="0"/>
              <a:t> и </a:t>
            </a:r>
            <a:r>
              <a:rPr lang="ru-RU" dirty="0" err="1" smtClean="0"/>
              <a:t>Грицовляк</a:t>
            </a:r>
            <a:r>
              <a:rPr lang="ru-RU" dirty="0" smtClean="0"/>
              <a:t> Оксана</a:t>
            </a:r>
            <a:endParaRPr lang="ru-RU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2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387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Травы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76872"/>
            <a:ext cx="2633765" cy="3508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537" y="2348880"/>
            <a:ext cx="2376264" cy="37280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4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898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7024744" cy="1143000"/>
          </a:xfrm>
        </p:spPr>
        <p:txBody>
          <a:bodyPr/>
          <a:lstStyle/>
          <a:p>
            <a:pPr algn="ctr"/>
            <a:r>
              <a:rPr lang="ru-RU" dirty="0" smtClean="0"/>
              <a:t>Адонис летний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 лечебной целью используется стебли, цветки, </a:t>
            </a:r>
            <a:r>
              <a:rPr lang="ru-RU" dirty="0" smtClean="0"/>
              <a:t>листья. </a:t>
            </a:r>
            <a:r>
              <a:rPr lang="ru-RU" dirty="0"/>
              <a:t> В траве обнаружены углеводы и родственные </a:t>
            </a:r>
            <a:r>
              <a:rPr lang="ru-RU" dirty="0" smtClean="0"/>
              <a:t>соединения.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501008"/>
            <a:ext cx="2176246" cy="28989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332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Лук скорода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Распространён в зоне умеренного </a:t>
            </a:r>
            <a:r>
              <a:rPr lang="ru-RU" dirty="0" smtClean="0"/>
              <a:t>климата. </a:t>
            </a:r>
            <a:r>
              <a:rPr lang="ru-RU" dirty="0"/>
              <a:t>В пищу используются богатые </a:t>
            </a:r>
            <a:r>
              <a:rPr lang="ru-RU" dirty="0" smtClean="0"/>
              <a:t>витаминами листья.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140968"/>
            <a:ext cx="1775263" cy="27851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22385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957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Насекомые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48880"/>
            <a:ext cx="3133725" cy="3371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394" y="2564904"/>
            <a:ext cx="3782554" cy="29923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4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320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Дозорщик-император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Дозорщик-император — один из крупных европейских видов стрекоз</a:t>
            </a:r>
            <a:r>
              <a:rPr lang="ru-RU" dirty="0" smtClean="0"/>
              <a:t>.</a:t>
            </a:r>
            <a:r>
              <a:rPr lang="ru-RU" dirty="0"/>
              <a:t> Лёт насекомых начинается в мае и продолжается до конца </a:t>
            </a:r>
            <a:r>
              <a:rPr lang="ru-RU" dirty="0" smtClean="0"/>
              <a:t>августа.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933056"/>
            <a:ext cx="3594658" cy="21477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7224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Жужелица Лопатина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Жужелица Лопатина — довольно крупное </a:t>
            </a:r>
            <a:r>
              <a:rPr lang="ru-RU" dirty="0" smtClean="0"/>
              <a:t>насекомое. </a:t>
            </a:r>
            <a:r>
              <a:rPr lang="ru-RU" dirty="0"/>
              <a:t>Первые жужелицы на Сахалине наблюдаются в середине мая, и уже через несколько недель они приступают к </a:t>
            </a:r>
            <a:r>
              <a:rPr lang="ru-RU" dirty="0" smtClean="0"/>
              <a:t>размножению.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221088"/>
            <a:ext cx="2781300" cy="22002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6404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Пресмыкающиеся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204864"/>
            <a:ext cx="3365500" cy="3365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07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Полёвка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Населяют материки и многие острова Северного полушария. Южная граница ареала проходит по Северной </a:t>
            </a:r>
            <a:r>
              <a:rPr lang="ru-RU" dirty="0" smtClean="0"/>
              <a:t>Африке.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620854"/>
            <a:ext cx="2933452" cy="29334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88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86726"/>
            <a:ext cx="5400600" cy="40504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04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Материковые </a:t>
            </a:r>
            <a:r>
              <a:rPr lang="ru-RU" dirty="0" smtClean="0"/>
              <a:t>луга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Материковые луга — луга, расположенные на </a:t>
            </a:r>
            <a:r>
              <a:rPr lang="ru-RU" dirty="0" smtClean="0"/>
              <a:t>равнинах. Они делятся </a:t>
            </a:r>
            <a:r>
              <a:rPr lang="ru-RU" dirty="0"/>
              <a:t>на </a:t>
            </a:r>
            <a:r>
              <a:rPr lang="ru-RU" dirty="0" smtClean="0"/>
              <a:t>суходольные; </a:t>
            </a:r>
            <a:r>
              <a:rPr lang="ru-RU" dirty="0"/>
              <a:t>распространены в лесной, лесостепной и степной зонах.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221088"/>
            <a:ext cx="3240360" cy="21771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8917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Значение луга в жизни человека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Луга играют большую роль в сельском хозяйстве, издавна используются для заготовки кормов скоту, </a:t>
            </a:r>
            <a:r>
              <a:rPr lang="ru-RU" dirty="0" smtClean="0"/>
              <a:t>поэтому они  </a:t>
            </a:r>
            <a:r>
              <a:rPr lang="ru-RU" dirty="0"/>
              <a:t>постоянно заботятся о них: очищают от мелких кустарников, засевают ценными кормовыми травами, удобряют луговые почвы. </a:t>
            </a: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197627" y="6021288"/>
            <a:ext cx="936104" cy="8367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2" action="ppaction://hlinksldjump"/>
              </a:rPr>
              <a:t>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653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 теперь мини-игра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На какой фотографии нарисован адонис летний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284984"/>
            <a:ext cx="1797847" cy="23948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356992"/>
            <a:ext cx="1584176" cy="24853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950534" y="64886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4" action="ppaction://hlinksldjump"/>
              </a:rPr>
              <a:t>Меню</a:t>
            </a:r>
            <a:endParaRPr lang="ru-RU" dirty="0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-36512" y="6021288"/>
            <a:ext cx="936104" cy="8367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610132" y="5157192"/>
            <a:ext cx="202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 правильно!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21463" y="4787860"/>
            <a:ext cx="202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равильно!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628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Меню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1. </a:t>
            </a:r>
            <a:r>
              <a:rPr lang="ru-RU" dirty="0" err="1"/>
              <a:t>Огранизмы</a:t>
            </a:r>
            <a:r>
              <a:rPr lang="ru-RU" dirty="0"/>
              <a:t> луга</a:t>
            </a:r>
          </a:p>
          <a:p>
            <a:r>
              <a:rPr lang="ru-RU" dirty="0" smtClean="0"/>
              <a:t>1.1 </a:t>
            </a:r>
            <a:r>
              <a:rPr lang="ru-RU" dirty="0" smtClean="0">
                <a:hlinkClick r:id="rId2" action="ppaction://hlinksldjump"/>
              </a:rPr>
              <a:t>Травы</a:t>
            </a:r>
            <a:endParaRPr lang="ru-RU" dirty="0" smtClean="0"/>
          </a:p>
          <a:p>
            <a:r>
              <a:rPr lang="ru-RU" dirty="0" smtClean="0"/>
              <a:t>1.2 </a:t>
            </a:r>
            <a:r>
              <a:rPr lang="ru-RU" dirty="0" smtClean="0">
                <a:hlinkClick r:id="rId3" action="ppaction://hlinksldjump"/>
              </a:rPr>
              <a:t>Насекомые</a:t>
            </a:r>
            <a:endParaRPr lang="ru-RU" dirty="0" smtClean="0"/>
          </a:p>
          <a:p>
            <a:r>
              <a:rPr lang="ru-RU" dirty="0" smtClean="0"/>
              <a:t>1.3 </a:t>
            </a:r>
            <a:r>
              <a:rPr lang="ru-RU" dirty="0" smtClean="0">
                <a:hlinkClick r:id="rId4" action="ppaction://hlinksldjump"/>
              </a:rPr>
              <a:t>Пресмыкающиеся</a:t>
            </a:r>
            <a:endParaRPr lang="ru-RU" dirty="0" smtClean="0"/>
          </a:p>
          <a:p>
            <a:r>
              <a:rPr lang="ru-RU" dirty="0" smtClean="0"/>
              <a:t>2. </a:t>
            </a:r>
            <a:r>
              <a:rPr lang="ru-RU" dirty="0" smtClean="0">
                <a:hlinkClick r:id="rId5" action="ppaction://hlinksldjump"/>
              </a:rPr>
              <a:t>Правила поведения на лугу</a:t>
            </a:r>
            <a:endParaRPr lang="ru-RU" dirty="0" smtClean="0"/>
          </a:p>
          <a:p>
            <a:r>
              <a:rPr lang="ru-RU" dirty="0" smtClean="0"/>
              <a:t>3. </a:t>
            </a:r>
            <a:r>
              <a:rPr lang="ru-RU" dirty="0" smtClean="0">
                <a:hlinkClick r:id="rId5" action="ppaction://hlinksldjump"/>
              </a:rPr>
              <a:t>Материковые луга</a:t>
            </a:r>
            <a:endParaRPr lang="ru-RU" dirty="0" smtClean="0"/>
          </a:p>
          <a:p>
            <a:r>
              <a:rPr lang="ru-RU" dirty="0" smtClean="0"/>
              <a:t>4. </a:t>
            </a:r>
            <a:r>
              <a:rPr lang="ru-RU" dirty="0">
                <a:hlinkClick r:id="rId6" action="ppaction://hlinksldjump"/>
              </a:rPr>
              <a:t>Значение луга в жизни </a:t>
            </a:r>
            <a:r>
              <a:rPr lang="ru-RU" dirty="0" smtClean="0">
                <a:hlinkClick r:id="rId6" action="ppaction://hlinksldjump"/>
              </a:rPr>
              <a:t>человека</a:t>
            </a:r>
          </a:p>
          <a:p>
            <a:r>
              <a:rPr lang="ru-RU" dirty="0" smtClean="0"/>
              <a:t>5. </a:t>
            </a:r>
            <a:r>
              <a:rPr lang="ru-RU" dirty="0" smtClean="0">
                <a:hlinkClick r:id="rId7" action="ppaction://hlinksldjump"/>
              </a:rPr>
              <a:t>Мини-игра</a:t>
            </a:r>
            <a:r>
              <a:rPr lang="ru-RU" dirty="0" smtClean="0">
                <a:hlinkClick r:id="rId7" action="ppaction://hlinksldjump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3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354</TotalTime>
  <Words>219</Words>
  <Application>Microsoft Office PowerPoint</Application>
  <PresentationFormat>Экран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Остин</vt:lpstr>
      <vt:lpstr>Проект «Луг»</vt:lpstr>
      <vt:lpstr>Травы</vt:lpstr>
      <vt:lpstr>Адонис летний</vt:lpstr>
      <vt:lpstr>Лук скорода</vt:lpstr>
      <vt:lpstr>Насекомые</vt:lpstr>
      <vt:lpstr>Дозорщик-император</vt:lpstr>
      <vt:lpstr>Жужелица Лопатина</vt:lpstr>
      <vt:lpstr>Пресмыкающиеся</vt:lpstr>
      <vt:lpstr>Полёвка</vt:lpstr>
      <vt:lpstr>Презентация PowerPoint</vt:lpstr>
      <vt:lpstr>Материковые луга</vt:lpstr>
      <vt:lpstr>Значение луга в жизни человека</vt:lpstr>
      <vt:lpstr>А теперь мини-игра</vt:lpstr>
      <vt:lpstr>Меню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«Луг»</dc:title>
  <dc:creator>AR</dc:creator>
  <cp:lastModifiedBy>Windows User</cp:lastModifiedBy>
  <cp:revision>14</cp:revision>
  <dcterms:created xsi:type="dcterms:W3CDTF">2016-11-27T14:30:38Z</dcterms:created>
  <dcterms:modified xsi:type="dcterms:W3CDTF">2016-12-25T11:56:34Z</dcterms:modified>
</cp:coreProperties>
</file>