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rgbClr val="FF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НАЗАД В БУДУЩЕЕ</a:t>
            </a:r>
            <a:endParaRPr lang="ru-RU" sz="8000" b="1" i="1" dirty="0">
              <a:solidFill>
                <a:srgbClr val="FF000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07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Надежда Константиновна Крупская</a:t>
            </a:r>
            <a:endParaRPr lang="ru-RU" b="1" dirty="0"/>
          </a:p>
        </p:txBody>
      </p:sp>
      <p:pic>
        <p:nvPicPr>
          <p:cNvPr id="1026" name="Picture 2" descr="C:\Users\Новосел\Desktop\ГРАМОТЫ\09-33krupskaya1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81137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14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"/>
              </a:rPr>
              <a:t>Иннокентий Николаевич Жуков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Новосел\Desktop\ГРАМОТЫ\portret_innokentiya_nikolaevicha_zhukova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268760"/>
            <a:ext cx="4752528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59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Всесоюзная пионерская организация им. </a:t>
            </a:r>
            <a:r>
              <a:rPr lang="ru-RU" b="1" dirty="0" err="1" smtClean="0"/>
              <a:t>В.И.Ленина</a:t>
            </a:r>
            <a:endParaRPr lang="ru-RU" b="1" dirty="0"/>
          </a:p>
        </p:txBody>
      </p:sp>
      <p:pic>
        <p:nvPicPr>
          <p:cNvPr id="3074" name="Picture 2" descr="C:\Users\Новосел\Desktop\ГРАМОТЫ\40337180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352928" cy="532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31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овосел\Desktop\ГРАМОТЫ\1434876012_173990646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728352" cy="590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35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Законы пионерской организации: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Быть преданным Родине;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Равняться на героев борьбы и труда;</a:t>
            </a:r>
          </a:p>
          <a:p>
            <a:pPr marL="342900" indent="-342900">
              <a:buFontTx/>
              <a:buChar char="-"/>
            </a:pP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Чтить память погибших борцов и готовиться стать защитником Отечества;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лучшим в учёбе, труде и спорте;</a:t>
            </a:r>
          </a:p>
          <a:p>
            <a:pPr marL="342900" indent="-342900">
              <a:buFontTx/>
              <a:buChar char="-"/>
            </a:pP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дисциплинированным;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честным и верным товарищем, всегда смело стоящим за правду;</a:t>
            </a:r>
          </a:p>
          <a:p>
            <a:pPr marL="342900" indent="-342900">
              <a:buFontTx/>
              <a:buChar char="-"/>
            </a:pP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настоящим другом.</a:t>
            </a:r>
            <a:endParaRPr lang="ru-RU" sz="28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61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6</TotalTime>
  <Words>69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Soho</vt:lpstr>
      <vt:lpstr>Презентация PowerPoint</vt:lpstr>
      <vt:lpstr>Надежда Константиновна Крупская</vt:lpstr>
      <vt:lpstr>Иннокентий Николаевич Жуков</vt:lpstr>
      <vt:lpstr>Всесоюзная пионерская организация им. В.И.Ленина</vt:lpstr>
      <vt:lpstr>Презентация PowerPoint</vt:lpstr>
      <vt:lpstr>Законы пионерской организации: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Novosel</dc:creator>
  <cp:lastModifiedBy>Новосел</cp:lastModifiedBy>
  <cp:revision>2</cp:revision>
  <dcterms:created xsi:type="dcterms:W3CDTF">2016-12-13T16:24:09Z</dcterms:created>
  <dcterms:modified xsi:type="dcterms:W3CDTF">2016-12-13T16:44:37Z</dcterms:modified>
</cp:coreProperties>
</file>