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овосел\Desktop\Фото\Cinema2016Ye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199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B0F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Луи Люмьер и Огюст Люмьер</a:t>
            </a:r>
            <a:endParaRPr lang="ru-RU" dirty="0">
              <a:solidFill>
                <a:srgbClr val="00B0F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050" name="Picture 2" descr="C:\Users\Новосел\Desktop\Фото\фо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7129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1466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овосел\Desktop\Фото\путёвка в жизнь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8212" y="2255838"/>
            <a:ext cx="47529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Первый звуковой фильм «Путёвка в жизнь»</a:t>
            </a:r>
            <a:endParaRPr lang="ru-RU" b="1" dirty="0">
              <a:solidFill>
                <a:schemeClr val="bg2">
                  <a:lumMod val="20000"/>
                  <a:lumOff val="80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0044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овосел\Desktop\Фото\ширяев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49999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Александр Ширяев </a:t>
            </a:r>
            <a:endParaRPr lang="ru-RU" b="1" dirty="0">
              <a:solidFill>
                <a:srgbClr val="00B05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099" name="Picture 3" descr="C:\Users\Новосел\Desktop\Фото\205152678_3cea54bbc23a0f3b666263a786daea24_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24744"/>
            <a:ext cx="480504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5259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овосел\Desktop\Фото\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7700" y="1922463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Фильм «Великая Отечественная»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322035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овосел\Desktop\1606222 (1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82" y="3213952"/>
            <a:ext cx="4378577" cy="341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Новосел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888432" cy="283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Новосел\Desktop\ictbaunm9l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770705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Новосел\Desktop\1001149173449870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3845961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4088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Новосел\Desktop\3f3e29d4981e19c38593b5e532e0f097_8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2351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13</TotalTime>
  <Words>20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Сетка</vt:lpstr>
      <vt:lpstr>Презентация PowerPoint</vt:lpstr>
      <vt:lpstr>Луи Люмьер и Огюст Люмьер</vt:lpstr>
      <vt:lpstr>Первый звуковой фильм «Путёвка в жизнь»</vt:lpstr>
      <vt:lpstr>Александр Ширяев </vt:lpstr>
      <vt:lpstr>Фильм «Великая Отечественная»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Novosel</dc:creator>
  <cp:lastModifiedBy>Новосел</cp:lastModifiedBy>
  <cp:revision>4</cp:revision>
  <dcterms:created xsi:type="dcterms:W3CDTF">2016-12-06T16:18:03Z</dcterms:created>
  <dcterms:modified xsi:type="dcterms:W3CDTF">2016-12-06T16:42:16Z</dcterms:modified>
</cp:coreProperties>
</file>