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67" r:id="rId4"/>
    <p:sldId id="268" r:id="rId5"/>
    <p:sldId id="272" r:id="rId6"/>
    <p:sldId id="273" r:id="rId7"/>
    <p:sldId id="274" r:id="rId8"/>
    <p:sldId id="263" r:id="rId9"/>
    <p:sldId id="275" r:id="rId10"/>
    <p:sldId id="276" r:id="rId11"/>
    <p:sldId id="269" r:id="rId12"/>
    <p:sldId id="261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2C58"/>
    <a:srgbClr val="E5863F"/>
    <a:srgbClr val="F0D790"/>
    <a:srgbClr val="E3B229"/>
    <a:srgbClr val="73CBCF"/>
    <a:srgbClr val="86CF3D"/>
    <a:srgbClr val="3B4A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990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44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74B17C-A8D6-4EC1-9F74-DEF1B852E50E}" type="doc">
      <dgm:prSet loTypeId="urn:microsoft.com/office/officeart/2005/8/layout/list1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5D72DEBB-C4EE-4A4C-998A-DBACC02F0CFB}">
      <dgm:prSet phldrT="[文本]"/>
      <dgm:spPr/>
      <dgm:t>
        <a:bodyPr/>
        <a:lstStyle/>
        <a:p>
          <a:r>
            <a:rPr lang="ru-RU" altLang="zh-CN" dirty="0" smtClean="0"/>
            <a:t>Введение </a:t>
          </a:r>
          <a:endParaRPr lang="zh-CN" altLang="en-US" dirty="0"/>
        </a:p>
      </dgm:t>
    </dgm:pt>
    <dgm:pt modelId="{17E68D72-00DC-4896-AF97-6202D147E269}" type="parTrans" cxnId="{1A220DA0-ED41-4929-AA2B-745CE0C8832B}">
      <dgm:prSet/>
      <dgm:spPr/>
      <dgm:t>
        <a:bodyPr/>
        <a:lstStyle/>
        <a:p>
          <a:endParaRPr lang="zh-CN" altLang="en-US"/>
        </a:p>
      </dgm:t>
    </dgm:pt>
    <dgm:pt modelId="{2E39222F-7B7B-4ED2-827E-1328DFCF5572}" type="sibTrans" cxnId="{1A220DA0-ED41-4929-AA2B-745CE0C8832B}">
      <dgm:prSet/>
      <dgm:spPr/>
      <dgm:t>
        <a:bodyPr/>
        <a:lstStyle/>
        <a:p>
          <a:endParaRPr lang="zh-CN" altLang="en-US"/>
        </a:p>
      </dgm:t>
    </dgm:pt>
    <dgm:pt modelId="{240C59D7-2CE4-462A-9515-C237DA44CA8D}">
      <dgm:prSet phldrT="[文本]"/>
      <dgm:spPr/>
      <dgm:t>
        <a:bodyPr/>
        <a:lstStyle/>
        <a:p>
          <a:r>
            <a:rPr lang="ru-RU" altLang="zh-CN" dirty="0" smtClean="0"/>
            <a:t>«Теплый хлеб» - сказка или рассказ</a:t>
          </a:r>
          <a:endParaRPr lang="zh-CN" altLang="en-US" dirty="0"/>
        </a:p>
      </dgm:t>
    </dgm:pt>
    <dgm:pt modelId="{CD49C4B8-92C8-418B-931E-B71E1BE6881B}" type="parTrans" cxnId="{910A7DF5-E214-4793-B0E5-4BDA9128D21F}">
      <dgm:prSet/>
      <dgm:spPr/>
      <dgm:t>
        <a:bodyPr/>
        <a:lstStyle/>
        <a:p>
          <a:endParaRPr lang="zh-CN" altLang="en-US"/>
        </a:p>
      </dgm:t>
    </dgm:pt>
    <dgm:pt modelId="{947B3124-FA3E-44E6-A51D-10587B3FB02E}" type="sibTrans" cxnId="{910A7DF5-E214-4793-B0E5-4BDA9128D21F}">
      <dgm:prSet/>
      <dgm:spPr/>
      <dgm:t>
        <a:bodyPr/>
        <a:lstStyle/>
        <a:p>
          <a:endParaRPr lang="zh-CN" altLang="en-US"/>
        </a:p>
      </dgm:t>
    </dgm:pt>
    <dgm:pt modelId="{B05E394A-9B94-4D12-AA2A-4A782672DD2C}">
      <dgm:prSet phldrT="[文本]"/>
      <dgm:spPr/>
      <dgm:t>
        <a:bodyPr/>
        <a:lstStyle/>
        <a:p>
          <a:r>
            <a:rPr lang="ru-RU" altLang="zh-CN" dirty="0" smtClean="0"/>
            <a:t>Филька</a:t>
          </a:r>
          <a:r>
            <a:rPr lang="ru-RU" altLang="zh-CN" baseline="0" dirty="0" smtClean="0"/>
            <a:t> – герой или антигерой</a:t>
          </a:r>
          <a:endParaRPr lang="zh-CN" altLang="en-US" dirty="0"/>
        </a:p>
      </dgm:t>
    </dgm:pt>
    <dgm:pt modelId="{A56B56F5-D1A3-4E94-9B1D-AFE1904D8299}" type="parTrans" cxnId="{DAD30B86-5D82-4561-9BF4-8FBCCDDA715C}">
      <dgm:prSet/>
      <dgm:spPr/>
      <dgm:t>
        <a:bodyPr/>
        <a:lstStyle/>
        <a:p>
          <a:endParaRPr lang="zh-CN" altLang="en-US"/>
        </a:p>
      </dgm:t>
    </dgm:pt>
    <dgm:pt modelId="{7A5B6132-DA9E-4D4C-92AC-FEA7555A6732}" type="sibTrans" cxnId="{DAD30B86-5D82-4561-9BF4-8FBCCDDA715C}">
      <dgm:prSet/>
      <dgm:spPr/>
      <dgm:t>
        <a:bodyPr/>
        <a:lstStyle/>
        <a:p>
          <a:endParaRPr lang="zh-CN" altLang="en-US"/>
        </a:p>
      </dgm:t>
    </dgm:pt>
    <dgm:pt modelId="{A577BABC-BE0D-45B3-AC73-9E1090C16047}">
      <dgm:prSet phldrT="[文本]"/>
      <dgm:spPr/>
      <dgm:t>
        <a:bodyPr/>
        <a:lstStyle/>
        <a:p>
          <a:r>
            <a:rPr lang="ru-RU" altLang="zh-CN" dirty="0" smtClean="0"/>
            <a:t>К.Г.</a:t>
          </a:r>
          <a:r>
            <a:rPr lang="ru-RU" altLang="zh-CN" baseline="0" dirty="0" smtClean="0"/>
            <a:t> Паустовский - пейзажист</a:t>
          </a:r>
          <a:endParaRPr lang="zh-CN" altLang="en-US" dirty="0"/>
        </a:p>
      </dgm:t>
    </dgm:pt>
    <dgm:pt modelId="{F5DCB4A3-5B14-435D-A7CB-F38F33510392}" type="parTrans" cxnId="{2FC90D75-5B86-4910-86AB-B9614D96AA7F}">
      <dgm:prSet/>
      <dgm:spPr/>
      <dgm:t>
        <a:bodyPr/>
        <a:lstStyle/>
        <a:p>
          <a:endParaRPr lang="zh-CN" altLang="en-US"/>
        </a:p>
      </dgm:t>
    </dgm:pt>
    <dgm:pt modelId="{6E111F6D-FAA8-4B0F-B97F-FF274B009E84}" type="sibTrans" cxnId="{2FC90D75-5B86-4910-86AB-B9614D96AA7F}">
      <dgm:prSet/>
      <dgm:spPr/>
      <dgm:t>
        <a:bodyPr/>
        <a:lstStyle/>
        <a:p>
          <a:endParaRPr lang="zh-CN" altLang="en-US"/>
        </a:p>
      </dgm:t>
    </dgm:pt>
    <dgm:pt modelId="{9F0A8D94-82C5-4656-9768-693962AAEF85}">
      <dgm:prSet phldrT="[文本]"/>
      <dgm:spPr/>
      <dgm:t>
        <a:bodyPr/>
        <a:lstStyle/>
        <a:p>
          <a:r>
            <a:rPr lang="ru-RU" dirty="0" smtClean="0"/>
            <a:t>Заключение</a:t>
          </a:r>
          <a:r>
            <a:rPr lang="ru-RU" baseline="0" dirty="0" smtClean="0"/>
            <a:t> </a:t>
          </a:r>
          <a:endParaRPr lang="ru-RU" dirty="0"/>
        </a:p>
      </dgm:t>
    </dgm:pt>
    <dgm:pt modelId="{71A9F1F2-21B5-4E21-BB41-1F7B72FBCD6D}" type="parTrans" cxnId="{31EC36CA-39F0-4A89-9782-C908C28DCB35}">
      <dgm:prSet/>
      <dgm:spPr/>
      <dgm:t>
        <a:bodyPr/>
        <a:lstStyle/>
        <a:p>
          <a:endParaRPr lang="ru-RU"/>
        </a:p>
      </dgm:t>
    </dgm:pt>
    <dgm:pt modelId="{F63C4E96-26A9-4E87-80EA-924573366618}" type="sibTrans" cxnId="{31EC36CA-39F0-4A89-9782-C908C28DCB35}">
      <dgm:prSet/>
      <dgm:spPr/>
      <dgm:t>
        <a:bodyPr/>
        <a:lstStyle/>
        <a:p>
          <a:endParaRPr lang="ru-RU"/>
        </a:p>
      </dgm:t>
    </dgm:pt>
    <dgm:pt modelId="{290ADAC8-17E0-4F11-BE79-899CD4DD5E12}" type="pres">
      <dgm:prSet presAssocID="{0274B17C-A8D6-4EC1-9F74-DEF1B852E50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5EF6FC4-75DC-49E3-BD05-7B7E6300CE25}" type="pres">
      <dgm:prSet presAssocID="{5D72DEBB-C4EE-4A4C-998A-DBACC02F0CFB}" presName="parentLin" presStyleCnt="0"/>
      <dgm:spPr/>
    </dgm:pt>
    <dgm:pt modelId="{20A6C866-FD85-4400-83D4-E3B919A34B51}" type="pres">
      <dgm:prSet presAssocID="{5D72DEBB-C4EE-4A4C-998A-DBACC02F0CFB}" presName="parentLeftMargin" presStyleLbl="node1" presStyleIdx="0" presStyleCnt="4"/>
      <dgm:spPr/>
      <dgm:t>
        <a:bodyPr/>
        <a:lstStyle/>
        <a:p>
          <a:endParaRPr lang="zh-CN" altLang="en-US"/>
        </a:p>
      </dgm:t>
    </dgm:pt>
    <dgm:pt modelId="{833C47F7-914D-4919-99FE-C55F44DD4350}" type="pres">
      <dgm:prSet presAssocID="{5D72DEBB-C4EE-4A4C-998A-DBACC02F0CF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CA09CCC-EF99-4340-B4E1-5E5C5D8074D6}" type="pres">
      <dgm:prSet presAssocID="{5D72DEBB-C4EE-4A4C-998A-DBACC02F0CFB}" presName="negativeSpace" presStyleCnt="0"/>
      <dgm:spPr/>
    </dgm:pt>
    <dgm:pt modelId="{5EFADA3F-DBD8-47B3-87A4-F7C4DF43CC18}" type="pres">
      <dgm:prSet presAssocID="{5D72DEBB-C4EE-4A4C-998A-DBACC02F0CFB}" presName="childText" presStyleLbl="conFgAcc1" presStyleIdx="0" presStyleCnt="4">
        <dgm:presLayoutVars>
          <dgm:bulletEnabled val="1"/>
        </dgm:presLayoutVars>
      </dgm:prSet>
      <dgm:spPr/>
    </dgm:pt>
    <dgm:pt modelId="{D5BCB613-75FD-4DEE-8DA5-6CE19F632FB4}" type="pres">
      <dgm:prSet presAssocID="{2E39222F-7B7B-4ED2-827E-1328DFCF5572}" presName="spaceBetweenRectangles" presStyleCnt="0"/>
      <dgm:spPr/>
    </dgm:pt>
    <dgm:pt modelId="{AD00622C-704A-40DB-AA9A-CF6B66B9CB56}" type="pres">
      <dgm:prSet presAssocID="{240C59D7-2CE4-462A-9515-C237DA44CA8D}" presName="parentLin" presStyleCnt="0"/>
      <dgm:spPr/>
    </dgm:pt>
    <dgm:pt modelId="{1C3B8E56-CDD6-48F6-8138-C0343817464C}" type="pres">
      <dgm:prSet presAssocID="{240C59D7-2CE4-462A-9515-C237DA44CA8D}" presName="parentLeftMargin" presStyleLbl="node1" presStyleIdx="0" presStyleCnt="4"/>
      <dgm:spPr/>
      <dgm:t>
        <a:bodyPr/>
        <a:lstStyle/>
        <a:p>
          <a:endParaRPr lang="zh-CN" altLang="en-US"/>
        </a:p>
      </dgm:t>
    </dgm:pt>
    <dgm:pt modelId="{120FC45C-3BD5-48EA-A639-E7D5A20ED3FD}" type="pres">
      <dgm:prSet presAssocID="{240C59D7-2CE4-462A-9515-C237DA44CA8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97A93D8-BD3E-486E-ABDB-8DA346AD7C11}" type="pres">
      <dgm:prSet presAssocID="{240C59D7-2CE4-462A-9515-C237DA44CA8D}" presName="negativeSpace" presStyleCnt="0"/>
      <dgm:spPr/>
    </dgm:pt>
    <dgm:pt modelId="{58D67328-282B-4E2B-B4DB-8AD412BAFFBC}" type="pres">
      <dgm:prSet presAssocID="{240C59D7-2CE4-462A-9515-C237DA44CA8D}" presName="childText" presStyleLbl="conFgAcc1" presStyleIdx="1" presStyleCnt="4">
        <dgm:presLayoutVars>
          <dgm:bulletEnabled val="1"/>
        </dgm:presLayoutVars>
      </dgm:prSet>
      <dgm:spPr/>
    </dgm:pt>
    <dgm:pt modelId="{C761DE94-27E5-4F75-9E5A-A7E6DD8791DF}" type="pres">
      <dgm:prSet presAssocID="{947B3124-FA3E-44E6-A51D-10587B3FB02E}" presName="spaceBetweenRectangles" presStyleCnt="0"/>
      <dgm:spPr/>
    </dgm:pt>
    <dgm:pt modelId="{B38C66CE-824B-42F9-A9FE-390D8396D086}" type="pres">
      <dgm:prSet presAssocID="{B05E394A-9B94-4D12-AA2A-4A782672DD2C}" presName="parentLin" presStyleCnt="0"/>
      <dgm:spPr/>
    </dgm:pt>
    <dgm:pt modelId="{0846F4B8-B208-428D-B0F2-ECF3D2F850BA}" type="pres">
      <dgm:prSet presAssocID="{B05E394A-9B94-4D12-AA2A-4A782672DD2C}" presName="parentLeftMargin" presStyleLbl="node1" presStyleIdx="1" presStyleCnt="4"/>
      <dgm:spPr/>
      <dgm:t>
        <a:bodyPr/>
        <a:lstStyle/>
        <a:p>
          <a:endParaRPr lang="zh-CN" altLang="en-US"/>
        </a:p>
      </dgm:t>
    </dgm:pt>
    <dgm:pt modelId="{8D3EE3B5-4895-4D5C-BF7C-9C953348E53B}" type="pres">
      <dgm:prSet presAssocID="{B05E394A-9B94-4D12-AA2A-4A782672DD2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262F509-6396-4BFC-87D5-70BB0970B22E}" type="pres">
      <dgm:prSet presAssocID="{B05E394A-9B94-4D12-AA2A-4A782672DD2C}" presName="negativeSpace" presStyleCnt="0"/>
      <dgm:spPr/>
    </dgm:pt>
    <dgm:pt modelId="{F776FF77-BBFD-429A-B555-3A759A0377CC}" type="pres">
      <dgm:prSet presAssocID="{B05E394A-9B94-4D12-AA2A-4A782672DD2C}" presName="childText" presStyleLbl="conFgAcc1" presStyleIdx="2" presStyleCnt="4">
        <dgm:presLayoutVars>
          <dgm:bulletEnabled val="1"/>
        </dgm:presLayoutVars>
      </dgm:prSet>
      <dgm:spPr/>
    </dgm:pt>
    <dgm:pt modelId="{50B95615-CB8F-4CC2-8F64-0166EFD65558}" type="pres">
      <dgm:prSet presAssocID="{7A5B6132-DA9E-4D4C-92AC-FEA7555A6732}" presName="spaceBetweenRectangles" presStyleCnt="0"/>
      <dgm:spPr/>
    </dgm:pt>
    <dgm:pt modelId="{4B0D7589-22A6-4093-85FF-B52BB19A6325}" type="pres">
      <dgm:prSet presAssocID="{A577BABC-BE0D-45B3-AC73-9E1090C16047}" presName="parentLin" presStyleCnt="0"/>
      <dgm:spPr/>
    </dgm:pt>
    <dgm:pt modelId="{3444074F-3C3B-44FF-B1C8-C2FC4CF70827}" type="pres">
      <dgm:prSet presAssocID="{A577BABC-BE0D-45B3-AC73-9E1090C16047}" presName="parentLeftMargin" presStyleLbl="node1" presStyleIdx="2" presStyleCnt="4"/>
      <dgm:spPr/>
      <dgm:t>
        <a:bodyPr/>
        <a:lstStyle/>
        <a:p>
          <a:endParaRPr lang="zh-CN" altLang="en-US"/>
        </a:p>
      </dgm:t>
    </dgm:pt>
    <dgm:pt modelId="{333FF6B1-F70A-4601-8A6C-57EE44B43E8C}" type="pres">
      <dgm:prSet presAssocID="{A577BABC-BE0D-45B3-AC73-9E1090C16047}" presName="parentText" presStyleLbl="node1" presStyleIdx="3" presStyleCnt="4" custLinFactNeighborX="12023" custLinFactNeighborY="-72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06FE5F2-4C5B-4AE5-B042-17870F7FAEAD}" type="pres">
      <dgm:prSet presAssocID="{A577BABC-BE0D-45B3-AC73-9E1090C16047}" presName="negativeSpace" presStyleCnt="0"/>
      <dgm:spPr/>
    </dgm:pt>
    <dgm:pt modelId="{B3A81B91-F9F1-4E1B-9092-F6EAFCC3BD5D}" type="pres">
      <dgm:prSet presAssocID="{A577BABC-BE0D-45B3-AC73-9E1090C16047}" presName="childText" presStyleLbl="conFgAcc1" presStyleIdx="3" presStyleCnt="4" custLinFactNeighborX="-5329" custLinFactNeighborY="410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220DA0-ED41-4929-AA2B-745CE0C8832B}" srcId="{0274B17C-A8D6-4EC1-9F74-DEF1B852E50E}" destId="{5D72DEBB-C4EE-4A4C-998A-DBACC02F0CFB}" srcOrd="0" destOrd="0" parTransId="{17E68D72-00DC-4896-AF97-6202D147E269}" sibTransId="{2E39222F-7B7B-4ED2-827E-1328DFCF5572}"/>
    <dgm:cxn modelId="{78566558-35BD-41E5-A461-02187BF42D5A}" type="presOf" srcId="{240C59D7-2CE4-462A-9515-C237DA44CA8D}" destId="{1C3B8E56-CDD6-48F6-8138-C0343817464C}" srcOrd="0" destOrd="0" presId="urn:microsoft.com/office/officeart/2005/8/layout/list1"/>
    <dgm:cxn modelId="{910A7DF5-E214-4793-B0E5-4BDA9128D21F}" srcId="{0274B17C-A8D6-4EC1-9F74-DEF1B852E50E}" destId="{240C59D7-2CE4-462A-9515-C237DA44CA8D}" srcOrd="1" destOrd="0" parTransId="{CD49C4B8-92C8-418B-931E-B71E1BE6881B}" sibTransId="{947B3124-FA3E-44E6-A51D-10587B3FB02E}"/>
    <dgm:cxn modelId="{EBA1EDB1-0B4C-48D8-9066-177588A313F4}" type="presOf" srcId="{B05E394A-9B94-4D12-AA2A-4A782672DD2C}" destId="{8D3EE3B5-4895-4D5C-BF7C-9C953348E53B}" srcOrd="1" destOrd="0" presId="urn:microsoft.com/office/officeart/2005/8/layout/list1"/>
    <dgm:cxn modelId="{3E7D0D34-4610-4585-B844-A013D5FC950A}" type="presOf" srcId="{5D72DEBB-C4EE-4A4C-998A-DBACC02F0CFB}" destId="{833C47F7-914D-4919-99FE-C55F44DD4350}" srcOrd="1" destOrd="0" presId="urn:microsoft.com/office/officeart/2005/8/layout/list1"/>
    <dgm:cxn modelId="{4B2F0DB8-13BA-4345-B941-6D4153574279}" type="presOf" srcId="{A577BABC-BE0D-45B3-AC73-9E1090C16047}" destId="{3444074F-3C3B-44FF-B1C8-C2FC4CF70827}" srcOrd="0" destOrd="0" presId="urn:microsoft.com/office/officeart/2005/8/layout/list1"/>
    <dgm:cxn modelId="{AAD1E023-ECA5-422F-A44B-97050F18754C}" type="presOf" srcId="{0274B17C-A8D6-4EC1-9F74-DEF1B852E50E}" destId="{290ADAC8-17E0-4F11-BE79-899CD4DD5E12}" srcOrd="0" destOrd="0" presId="urn:microsoft.com/office/officeart/2005/8/layout/list1"/>
    <dgm:cxn modelId="{2FC90D75-5B86-4910-86AB-B9614D96AA7F}" srcId="{0274B17C-A8D6-4EC1-9F74-DEF1B852E50E}" destId="{A577BABC-BE0D-45B3-AC73-9E1090C16047}" srcOrd="3" destOrd="0" parTransId="{F5DCB4A3-5B14-435D-A7CB-F38F33510392}" sibTransId="{6E111F6D-FAA8-4B0F-B97F-FF274B009E84}"/>
    <dgm:cxn modelId="{3DE8D740-1705-4D24-8F67-E3237A4EED66}" type="presOf" srcId="{5D72DEBB-C4EE-4A4C-998A-DBACC02F0CFB}" destId="{20A6C866-FD85-4400-83D4-E3B919A34B51}" srcOrd="0" destOrd="0" presId="urn:microsoft.com/office/officeart/2005/8/layout/list1"/>
    <dgm:cxn modelId="{DAD30B86-5D82-4561-9BF4-8FBCCDDA715C}" srcId="{0274B17C-A8D6-4EC1-9F74-DEF1B852E50E}" destId="{B05E394A-9B94-4D12-AA2A-4A782672DD2C}" srcOrd="2" destOrd="0" parTransId="{A56B56F5-D1A3-4E94-9B1D-AFE1904D8299}" sibTransId="{7A5B6132-DA9E-4D4C-92AC-FEA7555A6732}"/>
    <dgm:cxn modelId="{8382DAB4-0E49-41E4-AAB6-E17462D3BBE3}" type="presOf" srcId="{A577BABC-BE0D-45B3-AC73-9E1090C16047}" destId="{333FF6B1-F70A-4601-8A6C-57EE44B43E8C}" srcOrd="1" destOrd="0" presId="urn:microsoft.com/office/officeart/2005/8/layout/list1"/>
    <dgm:cxn modelId="{CBC3D887-12E0-46DE-BB31-80AB395576F3}" type="presOf" srcId="{B05E394A-9B94-4D12-AA2A-4A782672DD2C}" destId="{0846F4B8-B208-428D-B0F2-ECF3D2F850BA}" srcOrd="0" destOrd="0" presId="urn:microsoft.com/office/officeart/2005/8/layout/list1"/>
    <dgm:cxn modelId="{31EC36CA-39F0-4A89-9782-C908C28DCB35}" srcId="{A577BABC-BE0D-45B3-AC73-9E1090C16047}" destId="{9F0A8D94-82C5-4656-9768-693962AAEF85}" srcOrd="0" destOrd="0" parTransId="{71A9F1F2-21B5-4E21-BB41-1F7B72FBCD6D}" sibTransId="{F63C4E96-26A9-4E87-80EA-924573366618}"/>
    <dgm:cxn modelId="{B1E1B1C7-C7B2-4D15-BBC6-5D1D953D995A}" type="presOf" srcId="{240C59D7-2CE4-462A-9515-C237DA44CA8D}" destId="{120FC45C-3BD5-48EA-A639-E7D5A20ED3FD}" srcOrd="1" destOrd="0" presId="urn:microsoft.com/office/officeart/2005/8/layout/list1"/>
    <dgm:cxn modelId="{AA848D33-9873-40CC-B360-8EFA8E023F2F}" type="presOf" srcId="{9F0A8D94-82C5-4656-9768-693962AAEF85}" destId="{B3A81B91-F9F1-4E1B-9092-F6EAFCC3BD5D}" srcOrd="0" destOrd="0" presId="urn:microsoft.com/office/officeart/2005/8/layout/list1"/>
    <dgm:cxn modelId="{398CDED5-7E38-4009-9788-D5666743321A}" type="presParOf" srcId="{290ADAC8-17E0-4F11-BE79-899CD4DD5E12}" destId="{45EF6FC4-75DC-49E3-BD05-7B7E6300CE25}" srcOrd="0" destOrd="0" presId="urn:microsoft.com/office/officeart/2005/8/layout/list1"/>
    <dgm:cxn modelId="{CE54B323-4C56-4C0B-A003-09D4C3667041}" type="presParOf" srcId="{45EF6FC4-75DC-49E3-BD05-7B7E6300CE25}" destId="{20A6C866-FD85-4400-83D4-E3B919A34B51}" srcOrd="0" destOrd="0" presId="urn:microsoft.com/office/officeart/2005/8/layout/list1"/>
    <dgm:cxn modelId="{E5D036DA-F32D-4694-B74A-8693C04EF609}" type="presParOf" srcId="{45EF6FC4-75DC-49E3-BD05-7B7E6300CE25}" destId="{833C47F7-914D-4919-99FE-C55F44DD4350}" srcOrd="1" destOrd="0" presId="urn:microsoft.com/office/officeart/2005/8/layout/list1"/>
    <dgm:cxn modelId="{50D23799-A342-4D76-85DC-54BC68E40C76}" type="presParOf" srcId="{290ADAC8-17E0-4F11-BE79-899CD4DD5E12}" destId="{1CA09CCC-EF99-4340-B4E1-5E5C5D8074D6}" srcOrd="1" destOrd="0" presId="urn:microsoft.com/office/officeart/2005/8/layout/list1"/>
    <dgm:cxn modelId="{32F2F8B0-2208-4565-9815-381630D413D9}" type="presParOf" srcId="{290ADAC8-17E0-4F11-BE79-899CD4DD5E12}" destId="{5EFADA3F-DBD8-47B3-87A4-F7C4DF43CC18}" srcOrd="2" destOrd="0" presId="urn:microsoft.com/office/officeart/2005/8/layout/list1"/>
    <dgm:cxn modelId="{E0CFEB06-FEC2-4D78-A501-C3A2EBD2BA55}" type="presParOf" srcId="{290ADAC8-17E0-4F11-BE79-899CD4DD5E12}" destId="{D5BCB613-75FD-4DEE-8DA5-6CE19F632FB4}" srcOrd="3" destOrd="0" presId="urn:microsoft.com/office/officeart/2005/8/layout/list1"/>
    <dgm:cxn modelId="{8328F6F1-3C95-415A-B7E8-D847C8E4E809}" type="presParOf" srcId="{290ADAC8-17E0-4F11-BE79-899CD4DD5E12}" destId="{AD00622C-704A-40DB-AA9A-CF6B66B9CB56}" srcOrd="4" destOrd="0" presId="urn:microsoft.com/office/officeart/2005/8/layout/list1"/>
    <dgm:cxn modelId="{C5B9DB24-28D4-4A8F-A8E3-3253BB4DEB8A}" type="presParOf" srcId="{AD00622C-704A-40DB-AA9A-CF6B66B9CB56}" destId="{1C3B8E56-CDD6-48F6-8138-C0343817464C}" srcOrd="0" destOrd="0" presId="urn:microsoft.com/office/officeart/2005/8/layout/list1"/>
    <dgm:cxn modelId="{14C48C9E-B298-4FB9-BB17-48526FFDB224}" type="presParOf" srcId="{AD00622C-704A-40DB-AA9A-CF6B66B9CB56}" destId="{120FC45C-3BD5-48EA-A639-E7D5A20ED3FD}" srcOrd="1" destOrd="0" presId="urn:microsoft.com/office/officeart/2005/8/layout/list1"/>
    <dgm:cxn modelId="{8C053D7B-52FB-4FEA-BBE8-2C559787904C}" type="presParOf" srcId="{290ADAC8-17E0-4F11-BE79-899CD4DD5E12}" destId="{197A93D8-BD3E-486E-ABDB-8DA346AD7C11}" srcOrd="5" destOrd="0" presId="urn:microsoft.com/office/officeart/2005/8/layout/list1"/>
    <dgm:cxn modelId="{B065C419-E2B7-4FF5-86E3-97714962EEA6}" type="presParOf" srcId="{290ADAC8-17E0-4F11-BE79-899CD4DD5E12}" destId="{58D67328-282B-4E2B-B4DB-8AD412BAFFBC}" srcOrd="6" destOrd="0" presId="urn:microsoft.com/office/officeart/2005/8/layout/list1"/>
    <dgm:cxn modelId="{3F65B6CF-7D1D-4500-BCD7-3B12DF0DA4F7}" type="presParOf" srcId="{290ADAC8-17E0-4F11-BE79-899CD4DD5E12}" destId="{C761DE94-27E5-4F75-9E5A-A7E6DD8791DF}" srcOrd="7" destOrd="0" presId="urn:microsoft.com/office/officeart/2005/8/layout/list1"/>
    <dgm:cxn modelId="{9C9B19AD-8D43-4759-8741-12CA0EF43066}" type="presParOf" srcId="{290ADAC8-17E0-4F11-BE79-899CD4DD5E12}" destId="{B38C66CE-824B-42F9-A9FE-390D8396D086}" srcOrd="8" destOrd="0" presId="urn:microsoft.com/office/officeart/2005/8/layout/list1"/>
    <dgm:cxn modelId="{95C14885-A618-46DA-ABBD-E05F9561AB7B}" type="presParOf" srcId="{B38C66CE-824B-42F9-A9FE-390D8396D086}" destId="{0846F4B8-B208-428D-B0F2-ECF3D2F850BA}" srcOrd="0" destOrd="0" presId="urn:microsoft.com/office/officeart/2005/8/layout/list1"/>
    <dgm:cxn modelId="{83B200F3-D6CD-4420-97AD-2C39708FF0C4}" type="presParOf" srcId="{B38C66CE-824B-42F9-A9FE-390D8396D086}" destId="{8D3EE3B5-4895-4D5C-BF7C-9C953348E53B}" srcOrd="1" destOrd="0" presId="urn:microsoft.com/office/officeart/2005/8/layout/list1"/>
    <dgm:cxn modelId="{1C3421B7-8D63-47BC-920C-BE8D37C53957}" type="presParOf" srcId="{290ADAC8-17E0-4F11-BE79-899CD4DD5E12}" destId="{F262F509-6396-4BFC-87D5-70BB0970B22E}" srcOrd="9" destOrd="0" presId="urn:microsoft.com/office/officeart/2005/8/layout/list1"/>
    <dgm:cxn modelId="{B24CA0D8-DA35-4A57-A55C-03F45925C642}" type="presParOf" srcId="{290ADAC8-17E0-4F11-BE79-899CD4DD5E12}" destId="{F776FF77-BBFD-429A-B555-3A759A0377CC}" srcOrd="10" destOrd="0" presId="urn:microsoft.com/office/officeart/2005/8/layout/list1"/>
    <dgm:cxn modelId="{DF2F10D6-4358-4B4E-BAE5-5372EA60DAE3}" type="presParOf" srcId="{290ADAC8-17E0-4F11-BE79-899CD4DD5E12}" destId="{50B95615-CB8F-4CC2-8F64-0166EFD65558}" srcOrd="11" destOrd="0" presId="urn:microsoft.com/office/officeart/2005/8/layout/list1"/>
    <dgm:cxn modelId="{2A533392-4035-41DE-A5F1-B669EF1D6DCD}" type="presParOf" srcId="{290ADAC8-17E0-4F11-BE79-899CD4DD5E12}" destId="{4B0D7589-22A6-4093-85FF-B52BB19A6325}" srcOrd="12" destOrd="0" presId="urn:microsoft.com/office/officeart/2005/8/layout/list1"/>
    <dgm:cxn modelId="{5938669D-93D8-4480-92E7-07E47F17CC09}" type="presParOf" srcId="{4B0D7589-22A6-4093-85FF-B52BB19A6325}" destId="{3444074F-3C3B-44FF-B1C8-C2FC4CF70827}" srcOrd="0" destOrd="0" presId="urn:microsoft.com/office/officeart/2005/8/layout/list1"/>
    <dgm:cxn modelId="{7BD20A4F-42B1-49B2-B835-01A4DAEC582B}" type="presParOf" srcId="{4B0D7589-22A6-4093-85FF-B52BB19A6325}" destId="{333FF6B1-F70A-4601-8A6C-57EE44B43E8C}" srcOrd="1" destOrd="0" presId="urn:microsoft.com/office/officeart/2005/8/layout/list1"/>
    <dgm:cxn modelId="{E3AFCB0B-35E3-42DA-9E3F-302C5A566EE8}" type="presParOf" srcId="{290ADAC8-17E0-4F11-BE79-899CD4DD5E12}" destId="{A06FE5F2-4C5B-4AE5-B042-17870F7FAEAD}" srcOrd="13" destOrd="0" presId="urn:microsoft.com/office/officeart/2005/8/layout/list1"/>
    <dgm:cxn modelId="{12732EA3-5A37-4FBC-88F1-267CB82B51F8}" type="presParOf" srcId="{290ADAC8-17E0-4F11-BE79-899CD4DD5E12}" destId="{B3A81B91-F9F1-4E1B-9092-F6EAFCC3BD5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6434BF-67AB-4BF9-AA6D-217F621A643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FEEDA9-AB48-4888-8069-D9F1D3129D09}">
      <dgm:prSet phldrT="[Текст]" custT="1"/>
      <dgm:spPr/>
      <dgm:t>
        <a:bodyPr/>
        <a:lstStyle/>
        <a:p>
          <a:r>
            <a:rPr lang="ru-RU" sz="1400" b="1">
              <a:latin typeface="Times New Roman" pitchFamily="18" charset="0"/>
              <a:cs typeface="Times New Roman" pitchFamily="18" charset="0"/>
            </a:rPr>
            <a:t>стыд</a:t>
          </a:r>
        </a:p>
      </dgm:t>
    </dgm:pt>
    <dgm:pt modelId="{EADF8ED6-65C5-4A3A-9DAC-663B6B75AE81}" type="parTrans" cxnId="{754CA3C9-E42A-48DE-8D26-60F9627CE70B}">
      <dgm:prSet/>
      <dgm:spPr/>
      <dgm:t>
        <a:bodyPr/>
        <a:lstStyle/>
        <a:p>
          <a:endParaRPr lang="ru-RU"/>
        </a:p>
      </dgm:t>
    </dgm:pt>
    <dgm:pt modelId="{224DDAA0-160D-4E69-9EB4-18FEE40D623C}" type="sibTrans" cxnId="{754CA3C9-E42A-48DE-8D26-60F9627CE70B}">
      <dgm:prSet/>
      <dgm:spPr/>
      <dgm:t>
        <a:bodyPr/>
        <a:lstStyle/>
        <a:p>
          <a:endParaRPr lang="ru-RU"/>
        </a:p>
      </dgm:t>
    </dgm:pt>
    <dgm:pt modelId="{92E97151-9190-4A15-A830-51CDC8D1806A}">
      <dgm:prSet phldrT="[Текст]" custT="1"/>
      <dgm:spPr/>
      <dgm:t>
        <a:bodyPr/>
        <a:lstStyle/>
        <a:p>
          <a:r>
            <a:rPr lang="ru-RU" sz="1200" b="1">
              <a:latin typeface="Times New Roman" pitchFamily="18" charset="0"/>
              <a:cs typeface="Times New Roman" pitchFamily="18" charset="0"/>
            </a:rPr>
            <a:t>раскаяние</a:t>
          </a:r>
        </a:p>
      </dgm:t>
    </dgm:pt>
    <dgm:pt modelId="{0BA7BF36-B8AD-4757-9BB5-74881CFAF9E5}" type="parTrans" cxnId="{4B2FC5BE-D5A5-4CA3-8423-9AACDE3029B5}">
      <dgm:prSet/>
      <dgm:spPr/>
      <dgm:t>
        <a:bodyPr/>
        <a:lstStyle/>
        <a:p>
          <a:endParaRPr lang="ru-RU"/>
        </a:p>
      </dgm:t>
    </dgm:pt>
    <dgm:pt modelId="{ED9037EE-E64E-4E96-A4C1-A7C0276A1E47}" type="sibTrans" cxnId="{4B2FC5BE-D5A5-4CA3-8423-9AACDE3029B5}">
      <dgm:prSet/>
      <dgm:spPr/>
      <dgm:t>
        <a:bodyPr/>
        <a:lstStyle/>
        <a:p>
          <a:endParaRPr lang="ru-RU"/>
        </a:p>
      </dgm:t>
    </dgm:pt>
    <dgm:pt modelId="{A88CA07B-CB5A-455D-8CF4-40A716B3A84F}">
      <dgm:prSet phldrT="[Текст]" custT="1"/>
      <dgm:spPr/>
      <dgm:t>
        <a:bodyPr/>
        <a:lstStyle/>
        <a:p>
          <a:r>
            <a:rPr lang="ru-RU" sz="1200" b="1">
              <a:latin typeface="Times New Roman" pitchFamily="18" charset="0"/>
              <a:cs typeface="Times New Roman" pitchFamily="18" charset="0"/>
            </a:rPr>
            <a:t>искупление</a:t>
          </a:r>
        </a:p>
      </dgm:t>
    </dgm:pt>
    <dgm:pt modelId="{E5C763E1-82EE-4476-8C25-9E7AB22B73F1}" type="parTrans" cxnId="{5AD437B3-BD09-47A6-A027-FB9ADECCD41D}">
      <dgm:prSet/>
      <dgm:spPr/>
      <dgm:t>
        <a:bodyPr/>
        <a:lstStyle/>
        <a:p>
          <a:endParaRPr lang="ru-RU"/>
        </a:p>
      </dgm:t>
    </dgm:pt>
    <dgm:pt modelId="{B5E2B74E-8E7C-4F19-AAA4-84103E7539B4}" type="sibTrans" cxnId="{5AD437B3-BD09-47A6-A027-FB9ADECCD41D}">
      <dgm:prSet/>
      <dgm:spPr/>
      <dgm:t>
        <a:bodyPr/>
        <a:lstStyle/>
        <a:p>
          <a:endParaRPr lang="ru-RU"/>
        </a:p>
      </dgm:t>
    </dgm:pt>
    <dgm:pt modelId="{9AD7A361-A761-43D3-8C8F-FF03D62E1D2D}">
      <dgm:prSet phldrT="[Текст]" custT="1"/>
      <dgm:spPr/>
      <dgm:t>
        <a:bodyPr/>
        <a:lstStyle/>
        <a:p>
          <a:r>
            <a:rPr lang="ru-RU" sz="1200" b="1">
              <a:latin typeface="Times New Roman" pitchFamily="18" charset="0"/>
              <a:cs typeface="Times New Roman" pitchFamily="18" charset="0"/>
            </a:rPr>
            <a:t>благодарность за урок</a:t>
          </a:r>
        </a:p>
      </dgm:t>
    </dgm:pt>
    <dgm:pt modelId="{DC2E528F-EFEB-4827-9EC2-CAD7D838C301}" type="parTrans" cxnId="{561E35A5-7BE6-4AFA-844C-3E7EB774077E}">
      <dgm:prSet/>
      <dgm:spPr/>
      <dgm:t>
        <a:bodyPr/>
        <a:lstStyle/>
        <a:p>
          <a:endParaRPr lang="ru-RU"/>
        </a:p>
      </dgm:t>
    </dgm:pt>
    <dgm:pt modelId="{11271DC1-84CE-43BD-9A3F-0890BAB361A2}" type="sibTrans" cxnId="{561E35A5-7BE6-4AFA-844C-3E7EB774077E}">
      <dgm:prSet/>
      <dgm:spPr/>
      <dgm:t>
        <a:bodyPr/>
        <a:lstStyle/>
        <a:p>
          <a:endParaRPr lang="ru-RU"/>
        </a:p>
      </dgm:t>
    </dgm:pt>
    <dgm:pt modelId="{BD163A5B-300B-45AE-9686-5B7DCEB14D64}" type="pres">
      <dgm:prSet presAssocID="{466434BF-67AB-4BF9-AA6D-217F621A643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900A9B-3002-4753-9572-C870D88C587E}" type="pres">
      <dgm:prSet presAssocID="{FDFEEDA9-AB48-4888-8069-D9F1D3129D09}" presName="parTxOnly" presStyleLbl="node1" presStyleIdx="0" presStyleCnt="4" custLinFactNeighborX="58222" custLinFactNeighborY="-41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645B7E-71D8-45F8-833F-6310DE49BD45}" type="pres">
      <dgm:prSet presAssocID="{224DDAA0-160D-4E69-9EB4-18FEE40D623C}" presName="parTxOnlySpace" presStyleCnt="0"/>
      <dgm:spPr/>
    </dgm:pt>
    <dgm:pt modelId="{59C9E60A-3610-43A5-98D4-A2A538CB079F}" type="pres">
      <dgm:prSet presAssocID="{92E97151-9190-4A15-A830-51CDC8D1806A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60E756-03CA-47CB-80F2-426F2741A639}" type="pres">
      <dgm:prSet presAssocID="{ED9037EE-E64E-4E96-A4C1-A7C0276A1E47}" presName="parTxOnlySpace" presStyleCnt="0"/>
      <dgm:spPr/>
    </dgm:pt>
    <dgm:pt modelId="{D17D2C39-A5A7-4196-8526-52247B1F9C3F}" type="pres">
      <dgm:prSet presAssocID="{A88CA07B-CB5A-455D-8CF4-40A716B3A84F}" presName="parTxOnly" presStyleLbl="node1" presStyleIdx="2" presStyleCnt="4" custScaleX="111906" custLinFactNeighborX="-32148" custLinFactNeighborY="-16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7C49C7-549E-4227-A670-64376BDF81FC}" type="pres">
      <dgm:prSet presAssocID="{B5E2B74E-8E7C-4F19-AAA4-84103E7539B4}" presName="parTxOnlySpace" presStyleCnt="0"/>
      <dgm:spPr/>
    </dgm:pt>
    <dgm:pt modelId="{3ED5CF58-54DC-449A-A1DC-6495B52C12E5}" type="pres">
      <dgm:prSet presAssocID="{9AD7A361-A761-43D3-8C8F-FF03D62E1D2D}" presName="parTxOnly" presStyleLbl="node1" presStyleIdx="3" presStyleCnt="4" custScaleX="1307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1932E6-F810-492C-B6FE-11FB6ED56F89}" type="presOf" srcId="{466434BF-67AB-4BF9-AA6D-217F621A643E}" destId="{BD163A5B-300B-45AE-9686-5B7DCEB14D64}" srcOrd="0" destOrd="0" presId="urn:microsoft.com/office/officeart/2005/8/layout/chevron1"/>
    <dgm:cxn modelId="{754CA3C9-E42A-48DE-8D26-60F9627CE70B}" srcId="{466434BF-67AB-4BF9-AA6D-217F621A643E}" destId="{FDFEEDA9-AB48-4888-8069-D9F1D3129D09}" srcOrd="0" destOrd="0" parTransId="{EADF8ED6-65C5-4A3A-9DAC-663B6B75AE81}" sibTransId="{224DDAA0-160D-4E69-9EB4-18FEE40D623C}"/>
    <dgm:cxn modelId="{980EAA74-959B-4DF7-AD38-544F26336993}" type="presOf" srcId="{A88CA07B-CB5A-455D-8CF4-40A716B3A84F}" destId="{D17D2C39-A5A7-4196-8526-52247B1F9C3F}" srcOrd="0" destOrd="0" presId="urn:microsoft.com/office/officeart/2005/8/layout/chevron1"/>
    <dgm:cxn modelId="{ACBB83A4-29D7-4DE9-930A-90685061BE31}" type="presOf" srcId="{9AD7A361-A761-43D3-8C8F-FF03D62E1D2D}" destId="{3ED5CF58-54DC-449A-A1DC-6495B52C12E5}" srcOrd="0" destOrd="0" presId="urn:microsoft.com/office/officeart/2005/8/layout/chevron1"/>
    <dgm:cxn modelId="{4B2FC5BE-D5A5-4CA3-8423-9AACDE3029B5}" srcId="{466434BF-67AB-4BF9-AA6D-217F621A643E}" destId="{92E97151-9190-4A15-A830-51CDC8D1806A}" srcOrd="1" destOrd="0" parTransId="{0BA7BF36-B8AD-4757-9BB5-74881CFAF9E5}" sibTransId="{ED9037EE-E64E-4E96-A4C1-A7C0276A1E47}"/>
    <dgm:cxn modelId="{5AD437B3-BD09-47A6-A027-FB9ADECCD41D}" srcId="{466434BF-67AB-4BF9-AA6D-217F621A643E}" destId="{A88CA07B-CB5A-455D-8CF4-40A716B3A84F}" srcOrd="2" destOrd="0" parTransId="{E5C763E1-82EE-4476-8C25-9E7AB22B73F1}" sibTransId="{B5E2B74E-8E7C-4F19-AAA4-84103E7539B4}"/>
    <dgm:cxn modelId="{E87A7AF7-4C76-4837-86EC-20FD971ECA82}" type="presOf" srcId="{92E97151-9190-4A15-A830-51CDC8D1806A}" destId="{59C9E60A-3610-43A5-98D4-A2A538CB079F}" srcOrd="0" destOrd="0" presId="urn:microsoft.com/office/officeart/2005/8/layout/chevron1"/>
    <dgm:cxn modelId="{561E35A5-7BE6-4AFA-844C-3E7EB774077E}" srcId="{466434BF-67AB-4BF9-AA6D-217F621A643E}" destId="{9AD7A361-A761-43D3-8C8F-FF03D62E1D2D}" srcOrd="3" destOrd="0" parTransId="{DC2E528F-EFEB-4827-9EC2-CAD7D838C301}" sibTransId="{11271DC1-84CE-43BD-9A3F-0890BAB361A2}"/>
    <dgm:cxn modelId="{EFC4A9C4-732B-4D37-833E-B35B8F324512}" type="presOf" srcId="{FDFEEDA9-AB48-4888-8069-D9F1D3129D09}" destId="{86900A9B-3002-4753-9572-C870D88C587E}" srcOrd="0" destOrd="0" presId="urn:microsoft.com/office/officeart/2005/8/layout/chevron1"/>
    <dgm:cxn modelId="{667DBAA8-E27F-43A4-B391-C114730B7FDB}" type="presParOf" srcId="{BD163A5B-300B-45AE-9686-5B7DCEB14D64}" destId="{86900A9B-3002-4753-9572-C870D88C587E}" srcOrd="0" destOrd="0" presId="urn:microsoft.com/office/officeart/2005/8/layout/chevron1"/>
    <dgm:cxn modelId="{C7D00280-742A-456F-AB7D-BF25E59340F9}" type="presParOf" srcId="{BD163A5B-300B-45AE-9686-5B7DCEB14D64}" destId="{40645B7E-71D8-45F8-833F-6310DE49BD45}" srcOrd="1" destOrd="0" presId="urn:microsoft.com/office/officeart/2005/8/layout/chevron1"/>
    <dgm:cxn modelId="{A1A4431D-5964-49C0-8D1C-24F1F5332FE8}" type="presParOf" srcId="{BD163A5B-300B-45AE-9686-5B7DCEB14D64}" destId="{59C9E60A-3610-43A5-98D4-A2A538CB079F}" srcOrd="2" destOrd="0" presId="urn:microsoft.com/office/officeart/2005/8/layout/chevron1"/>
    <dgm:cxn modelId="{915FA9AD-60B2-4C16-A606-AAABD327799B}" type="presParOf" srcId="{BD163A5B-300B-45AE-9686-5B7DCEB14D64}" destId="{8D60E756-03CA-47CB-80F2-426F2741A639}" srcOrd="3" destOrd="0" presId="urn:microsoft.com/office/officeart/2005/8/layout/chevron1"/>
    <dgm:cxn modelId="{5A908DB2-F13D-446A-99A6-2951359ED268}" type="presParOf" srcId="{BD163A5B-300B-45AE-9686-5B7DCEB14D64}" destId="{D17D2C39-A5A7-4196-8526-52247B1F9C3F}" srcOrd="4" destOrd="0" presId="urn:microsoft.com/office/officeart/2005/8/layout/chevron1"/>
    <dgm:cxn modelId="{7D467A67-4C59-4547-958C-4AEE0BC6674A}" type="presParOf" srcId="{BD163A5B-300B-45AE-9686-5B7DCEB14D64}" destId="{737C49C7-549E-4227-A670-64376BDF81FC}" srcOrd="5" destOrd="0" presId="urn:microsoft.com/office/officeart/2005/8/layout/chevron1"/>
    <dgm:cxn modelId="{820A0EEF-4E9B-4727-86C1-EE1056B13023}" type="presParOf" srcId="{BD163A5B-300B-45AE-9686-5B7DCEB14D64}" destId="{3ED5CF58-54DC-449A-A1DC-6495B52C12E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FADA3F-DBD8-47B3-87A4-F7C4DF43CC18}">
      <dsp:nvSpPr>
        <dsp:cNvPr id="0" name=""/>
        <dsp:cNvSpPr/>
      </dsp:nvSpPr>
      <dsp:spPr>
        <a:xfrm>
          <a:off x="0" y="307700"/>
          <a:ext cx="592935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3C47F7-914D-4919-99FE-C55F44DD4350}">
      <dsp:nvSpPr>
        <dsp:cNvPr id="0" name=""/>
        <dsp:cNvSpPr/>
      </dsp:nvSpPr>
      <dsp:spPr>
        <a:xfrm>
          <a:off x="296467" y="27260"/>
          <a:ext cx="4150547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881" tIns="0" rIns="156881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900" kern="1200" dirty="0" smtClean="0"/>
            <a:t>Введение </a:t>
          </a:r>
          <a:endParaRPr lang="zh-CN" altLang="en-US" sz="1900" kern="1200" dirty="0"/>
        </a:p>
      </dsp:txBody>
      <dsp:txXfrm>
        <a:off x="296467" y="27260"/>
        <a:ext cx="4150547" cy="560880"/>
      </dsp:txXfrm>
    </dsp:sp>
    <dsp:sp modelId="{58D67328-282B-4E2B-B4DB-8AD412BAFFBC}">
      <dsp:nvSpPr>
        <dsp:cNvPr id="0" name=""/>
        <dsp:cNvSpPr/>
      </dsp:nvSpPr>
      <dsp:spPr>
        <a:xfrm>
          <a:off x="0" y="1169540"/>
          <a:ext cx="592935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0FC45C-3BD5-48EA-A639-E7D5A20ED3FD}">
      <dsp:nvSpPr>
        <dsp:cNvPr id="0" name=""/>
        <dsp:cNvSpPr/>
      </dsp:nvSpPr>
      <dsp:spPr>
        <a:xfrm>
          <a:off x="296467" y="889100"/>
          <a:ext cx="4150547" cy="560880"/>
        </a:xfrm>
        <a:prstGeom prst="round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881" tIns="0" rIns="156881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900" kern="1200" dirty="0" smtClean="0"/>
            <a:t>«Теплый хлеб» - сказка или рассказ</a:t>
          </a:r>
          <a:endParaRPr lang="zh-CN" altLang="en-US" sz="1900" kern="1200" dirty="0"/>
        </a:p>
      </dsp:txBody>
      <dsp:txXfrm>
        <a:off x="296467" y="889100"/>
        <a:ext cx="4150547" cy="560880"/>
      </dsp:txXfrm>
    </dsp:sp>
    <dsp:sp modelId="{F776FF77-BBFD-429A-B555-3A759A0377CC}">
      <dsp:nvSpPr>
        <dsp:cNvPr id="0" name=""/>
        <dsp:cNvSpPr/>
      </dsp:nvSpPr>
      <dsp:spPr>
        <a:xfrm>
          <a:off x="0" y="2031380"/>
          <a:ext cx="592935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3EE3B5-4895-4D5C-BF7C-9C953348E53B}">
      <dsp:nvSpPr>
        <dsp:cNvPr id="0" name=""/>
        <dsp:cNvSpPr/>
      </dsp:nvSpPr>
      <dsp:spPr>
        <a:xfrm>
          <a:off x="296467" y="1750940"/>
          <a:ext cx="4150547" cy="560880"/>
        </a:xfrm>
        <a:prstGeom prst="round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881" tIns="0" rIns="156881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900" kern="1200" dirty="0" smtClean="0"/>
            <a:t>Филька</a:t>
          </a:r>
          <a:r>
            <a:rPr lang="ru-RU" altLang="zh-CN" sz="1900" kern="1200" baseline="0" dirty="0" smtClean="0"/>
            <a:t> – герой или антигерой</a:t>
          </a:r>
          <a:endParaRPr lang="zh-CN" altLang="en-US" sz="1900" kern="1200" dirty="0"/>
        </a:p>
      </dsp:txBody>
      <dsp:txXfrm>
        <a:off x="296467" y="1750940"/>
        <a:ext cx="4150547" cy="560880"/>
      </dsp:txXfrm>
    </dsp:sp>
    <dsp:sp modelId="{B3A81B91-F9F1-4E1B-9092-F6EAFCC3BD5D}">
      <dsp:nvSpPr>
        <dsp:cNvPr id="0" name=""/>
        <dsp:cNvSpPr/>
      </dsp:nvSpPr>
      <dsp:spPr>
        <a:xfrm>
          <a:off x="0" y="2920481"/>
          <a:ext cx="5929354" cy="807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0184" tIns="395732" rIns="46018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Заключение</a:t>
          </a:r>
          <a:r>
            <a:rPr lang="ru-RU" sz="1900" kern="1200" baseline="0" dirty="0" smtClean="0"/>
            <a:t> </a:t>
          </a:r>
          <a:endParaRPr lang="ru-RU" sz="1900" kern="1200" dirty="0"/>
        </a:p>
      </dsp:txBody>
      <dsp:txXfrm>
        <a:off x="0" y="2920481"/>
        <a:ext cx="5929354" cy="807975"/>
      </dsp:txXfrm>
    </dsp:sp>
    <dsp:sp modelId="{333FF6B1-F70A-4601-8A6C-57EE44B43E8C}">
      <dsp:nvSpPr>
        <dsp:cNvPr id="0" name=""/>
        <dsp:cNvSpPr/>
      </dsp:nvSpPr>
      <dsp:spPr>
        <a:xfrm>
          <a:off x="332112" y="2608730"/>
          <a:ext cx="4150547" cy="56088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881" tIns="0" rIns="156881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900" kern="1200" dirty="0" smtClean="0"/>
            <a:t>К.Г.</a:t>
          </a:r>
          <a:r>
            <a:rPr lang="ru-RU" altLang="zh-CN" sz="1900" kern="1200" baseline="0" dirty="0" smtClean="0"/>
            <a:t> Паустовский - пейзажист</a:t>
          </a:r>
          <a:endParaRPr lang="zh-CN" altLang="en-US" sz="1900" kern="1200" dirty="0"/>
        </a:p>
      </dsp:txBody>
      <dsp:txXfrm>
        <a:off x="332112" y="2608730"/>
        <a:ext cx="4150547" cy="5608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900A9B-3002-4753-9572-C870D88C587E}">
      <dsp:nvSpPr>
        <dsp:cNvPr id="0" name=""/>
        <dsp:cNvSpPr/>
      </dsp:nvSpPr>
      <dsp:spPr>
        <a:xfrm>
          <a:off x="86991" y="366523"/>
          <a:ext cx="1464912" cy="5859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>
              <a:latin typeface="Times New Roman" pitchFamily="18" charset="0"/>
              <a:cs typeface="Times New Roman" pitchFamily="18" charset="0"/>
            </a:rPr>
            <a:t>стыд</a:t>
          </a:r>
        </a:p>
      </dsp:txBody>
      <dsp:txXfrm>
        <a:off x="86991" y="366523"/>
        <a:ext cx="1464912" cy="585965"/>
      </dsp:txXfrm>
    </dsp:sp>
    <dsp:sp modelId="{59C9E60A-3610-43A5-98D4-A2A538CB079F}">
      <dsp:nvSpPr>
        <dsp:cNvPr id="0" name=""/>
        <dsp:cNvSpPr/>
      </dsp:nvSpPr>
      <dsp:spPr>
        <a:xfrm>
          <a:off x="1320122" y="391092"/>
          <a:ext cx="1464912" cy="5859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>
              <a:latin typeface="Times New Roman" pitchFamily="18" charset="0"/>
              <a:cs typeface="Times New Roman" pitchFamily="18" charset="0"/>
            </a:rPr>
            <a:t>раскаяние</a:t>
          </a:r>
        </a:p>
      </dsp:txBody>
      <dsp:txXfrm>
        <a:off x="1320122" y="391092"/>
        <a:ext cx="1464912" cy="585965"/>
      </dsp:txXfrm>
    </dsp:sp>
    <dsp:sp modelId="{D17D2C39-A5A7-4196-8526-52247B1F9C3F}">
      <dsp:nvSpPr>
        <dsp:cNvPr id="0" name=""/>
        <dsp:cNvSpPr/>
      </dsp:nvSpPr>
      <dsp:spPr>
        <a:xfrm>
          <a:off x="2591449" y="381676"/>
          <a:ext cx="1639325" cy="5859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>
              <a:latin typeface="Times New Roman" pitchFamily="18" charset="0"/>
              <a:cs typeface="Times New Roman" pitchFamily="18" charset="0"/>
            </a:rPr>
            <a:t>искупление</a:t>
          </a:r>
        </a:p>
      </dsp:txBody>
      <dsp:txXfrm>
        <a:off x="2591449" y="381676"/>
        <a:ext cx="1639325" cy="585965"/>
      </dsp:txXfrm>
    </dsp:sp>
    <dsp:sp modelId="{3ED5CF58-54DC-449A-A1DC-6495B52C12E5}">
      <dsp:nvSpPr>
        <dsp:cNvPr id="0" name=""/>
        <dsp:cNvSpPr/>
      </dsp:nvSpPr>
      <dsp:spPr>
        <a:xfrm>
          <a:off x="4131377" y="391092"/>
          <a:ext cx="1915593" cy="5859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>
              <a:latin typeface="Times New Roman" pitchFamily="18" charset="0"/>
              <a:cs typeface="Times New Roman" pitchFamily="18" charset="0"/>
            </a:rPr>
            <a:t>благодарность за урок</a:t>
          </a:r>
        </a:p>
      </dsp:txBody>
      <dsp:txXfrm>
        <a:off x="4131377" y="391092"/>
        <a:ext cx="1915593" cy="585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8880E-830A-497E-8DA6-EE44A134BFAE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31BA7-81E8-4309-AEFE-FA49154C85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ABA81-6C6D-42A9-BEEC-AC6F89BF1596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90726-1D7A-48F6-9E34-D0B7E20AAA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90726-1D7A-48F6-9E34-D0B7E20AAAE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90726-1D7A-48F6-9E34-D0B7E20AAAE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mtClean="0"/>
              <a:t>Back</a:t>
            </a:r>
            <a:r>
              <a:rPr lang="en-US" altLang="zh-CN" baseline="0" smtClean="0"/>
              <a:t> to school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90726-1D7A-48F6-9E34-D0B7E20AAAE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90726-1D7A-48F6-9E34-D0B7E20AAAE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90726-1D7A-48F6-9E34-D0B7E20AAAE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mtClean="0"/>
              <a:t>back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90726-1D7A-48F6-9E34-D0B7E20AAAE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90726-1D7A-48F6-9E34-D0B7E20AAAE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返校1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2679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rgbClr val="73CB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5929330"/>
            <a:ext cx="9144000" cy="928670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bs_0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979697" y="1928802"/>
            <a:ext cx="3164335" cy="4735629"/>
          </a:xfrm>
          <a:prstGeom prst="rect">
            <a:avLst/>
          </a:prstGeom>
        </p:spPr>
      </p:pic>
      <p:pic>
        <p:nvPicPr>
          <p:cNvPr id="13" name="图片 12" descr="sb_06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57818" y="5143512"/>
            <a:ext cx="1013080" cy="1329992"/>
          </a:xfrm>
          <a:prstGeom prst="rect">
            <a:avLst/>
          </a:prstGeom>
        </p:spPr>
      </p:pic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071538" y="428604"/>
            <a:ext cx="4643437" cy="1785937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bg>
      <p:bgPr>
        <a:solidFill>
          <a:srgbClr val="73CB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5929330"/>
            <a:ext cx="9144000" cy="928670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071538" y="428604"/>
            <a:ext cx="4643437" cy="1785937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6429388" y="357166"/>
            <a:ext cx="2286016" cy="164307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4113 w 43733"/>
              <a:gd name="connsiteY0" fmla="*/ 14830 h 44465"/>
              <a:gd name="connsiteX1" fmla="*/ 5836 w 43733"/>
              <a:gd name="connsiteY1" fmla="*/ 7367 h 44465"/>
              <a:gd name="connsiteX2" fmla="*/ 14218 w 43733"/>
              <a:gd name="connsiteY2" fmla="*/ 5662 h 44465"/>
              <a:gd name="connsiteX3" fmla="*/ 22669 w 43733"/>
              <a:gd name="connsiteY3" fmla="*/ 3892 h 44465"/>
              <a:gd name="connsiteX4" fmla="*/ 25962 w 43733"/>
              <a:gd name="connsiteY4" fmla="*/ 660 h 44465"/>
              <a:gd name="connsiteX5" fmla="*/ 30046 w 43733"/>
              <a:gd name="connsiteY5" fmla="*/ 2941 h 44465"/>
              <a:gd name="connsiteX6" fmla="*/ 35676 w 43733"/>
              <a:gd name="connsiteY6" fmla="*/ 1150 h 44465"/>
              <a:gd name="connsiteX7" fmla="*/ 38531 w 43733"/>
              <a:gd name="connsiteY7" fmla="*/ 6036 h 44465"/>
              <a:gd name="connsiteX8" fmla="*/ 42195 w 43733"/>
              <a:gd name="connsiteY8" fmla="*/ 10778 h 44465"/>
              <a:gd name="connsiteX9" fmla="*/ 42031 w 43733"/>
              <a:gd name="connsiteY9" fmla="*/ 15920 h 44465"/>
              <a:gd name="connsiteX10" fmla="*/ 43229 w 43733"/>
              <a:gd name="connsiteY10" fmla="*/ 23782 h 44465"/>
              <a:gd name="connsiteX11" fmla="*/ 37617 w 43733"/>
              <a:gd name="connsiteY11" fmla="*/ 30664 h 44465"/>
              <a:gd name="connsiteX12" fmla="*/ 35608 w 43733"/>
              <a:gd name="connsiteY12" fmla="*/ 36561 h 44465"/>
              <a:gd name="connsiteX13" fmla="*/ 28768 w 43733"/>
              <a:gd name="connsiteY13" fmla="*/ 37275 h 44465"/>
              <a:gd name="connsiteX14" fmla="*/ 23880 w 43733"/>
              <a:gd name="connsiteY14" fmla="*/ 43566 h 44465"/>
              <a:gd name="connsiteX15" fmla="*/ 16693 w 43733"/>
              <a:gd name="connsiteY15" fmla="*/ 39726 h 44465"/>
              <a:gd name="connsiteX16" fmla="*/ 6017 w 43733"/>
              <a:gd name="connsiteY16" fmla="*/ 35932 h 44465"/>
              <a:gd name="connsiteX17" fmla="*/ 1323 w 43733"/>
              <a:gd name="connsiteY17" fmla="*/ 31710 h 44465"/>
              <a:gd name="connsiteX18" fmla="*/ 2326 w 43733"/>
              <a:gd name="connsiteY18" fmla="*/ 26011 h 44465"/>
              <a:gd name="connsiteX19" fmla="*/ 208 w 43733"/>
              <a:gd name="connsiteY19" fmla="*/ 20164 h 44465"/>
              <a:gd name="connsiteX20" fmla="*/ 4076 w 43733"/>
              <a:gd name="connsiteY20" fmla="*/ 14967 h 44465"/>
              <a:gd name="connsiteX21" fmla="*/ 4113 w 43733"/>
              <a:gd name="connsiteY21" fmla="*/ 14830 h 44465"/>
              <a:gd name="connsiteX0" fmla="*/ 4906 w 43733"/>
              <a:gd name="connsiteY0" fmla="*/ 26637 h 44465"/>
              <a:gd name="connsiteX1" fmla="*/ 2373 w 43733"/>
              <a:gd name="connsiteY1" fmla="*/ 25840 h 44465"/>
              <a:gd name="connsiteX2" fmla="*/ 7141 w 43733"/>
              <a:gd name="connsiteY2" fmla="*/ 35359 h 44465"/>
              <a:gd name="connsiteX3" fmla="*/ 6033 w 43733"/>
              <a:gd name="connsiteY3" fmla="*/ 35740 h 44465"/>
              <a:gd name="connsiteX4" fmla="*/ 16691 w 43733"/>
              <a:gd name="connsiteY4" fmla="*/ 39550 h 44465"/>
              <a:gd name="connsiteX5" fmla="*/ 16023 w 43733"/>
              <a:gd name="connsiteY5" fmla="*/ 37810 h 44465"/>
              <a:gd name="connsiteX6" fmla="*/ 29040 w 43733"/>
              <a:gd name="connsiteY6" fmla="*/ 35211 h 44465"/>
              <a:gd name="connsiteX7" fmla="*/ 28773 w 43733"/>
              <a:gd name="connsiteY7" fmla="*/ 37120 h 44465"/>
              <a:gd name="connsiteX8" fmla="*/ 34342 w 43733"/>
              <a:gd name="connsiteY8" fmla="*/ 23414 h 44465"/>
              <a:gd name="connsiteX9" fmla="*/ 37593 w 43733"/>
              <a:gd name="connsiteY9" fmla="*/ 30550 h 44465"/>
              <a:gd name="connsiteX10" fmla="*/ 42011 w 43733"/>
              <a:gd name="connsiteY10" fmla="*/ 15814 h 44465"/>
              <a:gd name="connsiteX11" fmla="*/ 40563 w 43733"/>
              <a:gd name="connsiteY11" fmla="*/ 18490 h 44465"/>
              <a:gd name="connsiteX12" fmla="*/ 38537 w 43733"/>
              <a:gd name="connsiteY12" fmla="*/ 5886 h 44465"/>
              <a:gd name="connsiteX13" fmla="*/ 38613 w 43733"/>
              <a:gd name="connsiteY13" fmla="*/ 7150 h 44465"/>
              <a:gd name="connsiteX14" fmla="*/ 29291 w 43733"/>
              <a:gd name="connsiteY14" fmla="*/ 4412 h 44465"/>
              <a:gd name="connsiteX15" fmla="*/ 30033 w 43733"/>
              <a:gd name="connsiteY15" fmla="*/ 2800 h 44465"/>
              <a:gd name="connsiteX16" fmla="*/ 22354 w 43733"/>
              <a:gd name="connsiteY16" fmla="*/ 5180 h 44465"/>
              <a:gd name="connsiteX17" fmla="*/ 22713 w 43733"/>
              <a:gd name="connsiteY17" fmla="*/ 3790 h 44465"/>
              <a:gd name="connsiteX18" fmla="*/ 14213 w 43733"/>
              <a:gd name="connsiteY18" fmla="*/ 5652 h 44465"/>
              <a:gd name="connsiteX19" fmla="*/ 15513 w 43733"/>
              <a:gd name="connsiteY19" fmla="*/ 7000 h 44465"/>
              <a:gd name="connsiteX20" fmla="*/ 4340 w 43733"/>
              <a:gd name="connsiteY20" fmla="*/ 16249 h 44465"/>
              <a:gd name="connsiteX21" fmla="*/ 4113 w 43733"/>
              <a:gd name="connsiteY21" fmla="*/ 14830 h 4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733" h="44465">
                <a:moveTo>
                  <a:pt x="4113" y="14830"/>
                </a:moveTo>
                <a:cubicBezTo>
                  <a:pt x="3842" y="12117"/>
                  <a:pt x="4474" y="9381"/>
                  <a:pt x="5836" y="7367"/>
                </a:cubicBezTo>
                <a:cubicBezTo>
                  <a:pt x="7988" y="4186"/>
                  <a:pt x="11477" y="3477"/>
                  <a:pt x="14218" y="5662"/>
                </a:cubicBezTo>
                <a:cubicBezTo>
                  <a:pt x="15891" y="1369"/>
                  <a:pt x="20127" y="482"/>
                  <a:pt x="22669" y="3892"/>
                </a:cubicBezTo>
                <a:cubicBezTo>
                  <a:pt x="23310" y="2143"/>
                  <a:pt x="24541" y="934"/>
                  <a:pt x="25962" y="660"/>
                </a:cubicBezTo>
                <a:cubicBezTo>
                  <a:pt x="27526" y="358"/>
                  <a:pt x="29088" y="1230"/>
                  <a:pt x="30046" y="2941"/>
                </a:cubicBezTo>
                <a:cubicBezTo>
                  <a:pt x="31428" y="727"/>
                  <a:pt x="33714" y="0"/>
                  <a:pt x="35676" y="1150"/>
                </a:cubicBezTo>
                <a:cubicBezTo>
                  <a:pt x="37171" y="2026"/>
                  <a:pt x="38243" y="3860"/>
                  <a:pt x="38531" y="6036"/>
                </a:cubicBezTo>
                <a:cubicBezTo>
                  <a:pt x="40259" y="6678"/>
                  <a:pt x="41635" y="8458"/>
                  <a:pt x="42195" y="10778"/>
                </a:cubicBezTo>
                <a:cubicBezTo>
                  <a:pt x="42602" y="12462"/>
                  <a:pt x="42544" y="14291"/>
                  <a:pt x="42031" y="15920"/>
                </a:cubicBezTo>
                <a:cubicBezTo>
                  <a:pt x="43292" y="18154"/>
                  <a:pt x="43733" y="21050"/>
                  <a:pt x="43229" y="23782"/>
                </a:cubicBezTo>
                <a:cubicBezTo>
                  <a:pt x="42559" y="27414"/>
                  <a:pt x="40341" y="30134"/>
                  <a:pt x="37617" y="30664"/>
                </a:cubicBezTo>
                <a:cubicBezTo>
                  <a:pt x="37604" y="32931"/>
                  <a:pt x="36871" y="35081"/>
                  <a:pt x="35608" y="36561"/>
                </a:cubicBezTo>
                <a:cubicBezTo>
                  <a:pt x="33689" y="38810"/>
                  <a:pt x="30917" y="39099"/>
                  <a:pt x="28768" y="37275"/>
                </a:cubicBezTo>
                <a:cubicBezTo>
                  <a:pt x="28073" y="40408"/>
                  <a:pt x="26212" y="42803"/>
                  <a:pt x="23880" y="43566"/>
                </a:cubicBezTo>
                <a:cubicBezTo>
                  <a:pt x="21132" y="44465"/>
                  <a:pt x="18264" y="42933"/>
                  <a:pt x="16693" y="39726"/>
                </a:cubicBezTo>
                <a:cubicBezTo>
                  <a:pt x="12985" y="42770"/>
                  <a:pt x="8169" y="41059"/>
                  <a:pt x="6017" y="35932"/>
                </a:cubicBezTo>
                <a:cubicBezTo>
                  <a:pt x="3903" y="36269"/>
                  <a:pt x="1918" y="34484"/>
                  <a:pt x="1323" y="31710"/>
                </a:cubicBezTo>
                <a:cubicBezTo>
                  <a:pt x="892" y="29703"/>
                  <a:pt x="1273" y="27537"/>
                  <a:pt x="2326" y="26011"/>
                </a:cubicBezTo>
                <a:cubicBezTo>
                  <a:pt x="832" y="24814"/>
                  <a:pt x="0" y="22517"/>
                  <a:pt x="208" y="20164"/>
                </a:cubicBezTo>
                <a:cubicBezTo>
                  <a:pt x="452" y="17409"/>
                  <a:pt x="2058" y="15251"/>
                  <a:pt x="4076" y="14967"/>
                </a:cubicBezTo>
                <a:cubicBezTo>
                  <a:pt x="4088" y="14921"/>
                  <a:pt x="4101" y="14876"/>
                  <a:pt x="4113" y="14830"/>
                </a:cubicBezTo>
                <a:close/>
              </a:path>
              <a:path w="43733" h="44465" fill="none" extrusionOk="0">
                <a:moveTo>
                  <a:pt x="4906" y="26637"/>
                </a:moveTo>
                <a:cubicBezTo>
                  <a:pt x="4022" y="26731"/>
                  <a:pt x="3138" y="26453"/>
                  <a:pt x="2373" y="25840"/>
                </a:cubicBezTo>
                <a:moveTo>
                  <a:pt x="7141" y="35359"/>
                </a:moveTo>
                <a:cubicBezTo>
                  <a:pt x="6786" y="35552"/>
                  <a:pt x="6413" y="35680"/>
                  <a:pt x="6033" y="35740"/>
                </a:cubicBezTo>
                <a:moveTo>
                  <a:pt x="16691" y="39550"/>
                </a:moveTo>
                <a:cubicBezTo>
                  <a:pt x="16424" y="39004"/>
                  <a:pt x="16200" y="38421"/>
                  <a:pt x="16023" y="37810"/>
                </a:cubicBezTo>
                <a:moveTo>
                  <a:pt x="29040" y="35211"/>
                </a:moveTo>
                <a:cubicBezTo>
                  <a:pt x="29001" y="35858"/>
                  <a:pt x="28911" y="36498"/>
                  <a:pt x="28773" y="37120"/>
                </a:cubicBezTo>
                <a:moveTo>
                  <a:pt x="34342" y="23414"/>
                </a:moveTo>
                <a:cubicBezTo>
                  <a:pt x="36346" y="24742"/>
                  <a:pt x="37611" y="27518"/>
                  <a:pt x="37593" y="30550"/>
                </a:cubicBezTo>
                <a:moveTo>
                  <a:pt x="42011" y="15814"/>
                </a:moveTo>
                <a:cubicBezTo>
                  <a:pt x="41686" y="16846"/>
                  <a:pt x="41191" y="17762"/>
                  <a:pt x="40563" y="18490"/>
                </a:cubicBezTo>
                <a:moveTo>
                  <a:pt x="38537" y="5886"/>
                </a:moveTo>
                <a:cubicBezTo>
                  <a:pt x="38592" y="6303"/>
                  <a:pt x="38618" y="6726"/>
                  <a:pt x="38613" y="7150"/>
                </a:cubicBezTo>
                <a:moveTo>
                  <a:pt x="29291" y="4412"/>
                </a:moveTo>
                <a:cubicBezTo>
                  <a:pt x="29480" y="3829"/>
                  <a:pt x="29729" y="3286"/>
                  <a:pt x="30033" y="2800"/>
                </a:cubicBezTo>
                <a:moveTo>
                  <a:pt x="22354" y="5180"/>
                </a:moveTo>
                <a:cubicBezTo>
                  <a:pt x="22431" y="4698"/>
                  <a:pt x="22552" y="4231"/>
                  <a:pt x="22713" y="3790"/>
                </a:cubicBezTo>
                <a:moveTo>
                  <a:pt x="14213" y="5652"/>
                </a:moveTo>
                <a:cubicBezTo>
                  <a:pt x="14685" y="6028"/>
                  <a:pt x="15121" y="6481"/>
                  <a:pt x="15513" y="7000"/>
                </a:cubicBezTo>
                <a:moveTo>
                  <a:pt x="4340" y="16249"/>
                </a:moveTo>
                <a:cubicBezTo>
                  <a:pt x="4237" y="15785"/>
                  <a:pt x="4161" y="15311"/>
                  <a:pt x="4113" y="148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 userDrawn="1"/>
        </p:nvSpPr>
        <p:spPr>
          <a:xfrm>
            <a:off x="4572000" y="3500438"/>
            <a:ext cx="1678514" cy="1279246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4113 w 43733"/>
              <a:gd name="connsiteY0" fmla="*/ 14830 h 44465"/>
              <a:gd name="connsiteX1" fmla="*/ 5836 w 43733"/>
              <a:gd name="connsiteY1" fmla="*/ 7367 h 44465"/>
              <a:gd name="connsiteX2" fmla="*/ 14218 w 43733"/>
              <a:gd name="connsiteY2" fmla="*/ 5662 h 44465"/>
              <a:gd name="connsiteX3" fmla="*/ 22669 w 43733"/>
              <a:gd name="connsiteY3" fmla="*/ 3892 h 44465"/>
              <a:gd name="connsiteX4" fmla="*/ 25962 w 43733"/>
              <a:gd name="connsiteY4" fmla="*/ 660 h 44465"/>
              <a:gd name="connsiteX5" fmla="*/ 30046 w 43733"/>
              <a:gd name="connsiteY5" fmla="*/ 2941 h 44465"/>
              <a:gd name="connsiteX6" fmla="*/ 35676 w 43733"/>
              <a:gd name="connsiteY6" fmla="*/ 1150 h 44465"/>
              <a:gd name="connsiteX7" fmla="*/ 38531 w 43733"/>
              <a:gd name="connsiteY7" fmla="*/ 6036 h 44465"/>
              <a:gd name="connsiteX8" fmla="*/ 42195 w 43733"/>
              <a:gd name="connsiteY8" fmla="*/ 10778 h 44465"/>
              <a:gd name="connsiteX9" fmla="*/ 42031 w 43733"/>
              <a:gd name="connsiteY9" fmla="*/ 15920 h 44465"/>
              <a:gd name="connsiteX10" fmla="*/ 43229 w 43733"/>
              <a:gd name="connsiteY10" fmla="*/ 23782 h 44465"/>
              <a:gd name="connsiteX11" fmla="*/ 37617 w 43733"/>
              <a:gd name="connsiteY11" fmla="*/ 30664 h 44465"/>
              <a:gd name="connsiteX12" fmla="*/ 35608 w 43733"/>
              <a:gd name="connsiteY12" fmla="*/ 36561 h 44465"/>
              <a:gd name="connsiteX13" fmla="*/ 28768 w 43733"/>
              <a:gd name="connsiteY13" fmla="*/ 37275 h 44465"/>
              <a:gd name="connsiteX14" fmla="*/ 23880 w 43733"/>
              <a:gd name="connsiteY14" fmla="*/ 43566 h 44465"/>
              <a:gd name="connsiteX15" fmla="*/ 16693 w 43733"/>
              <a:gd name="connsiteY15" fmla="*/ 39726 h 44465"/>
              <a:gd name="connsiteX16" fmla="*/ 6017 w 43733"/>
              <a:gd name="connsiteY16" fmla="*/ 35932 h 44465"/>
              <a:gd name="connsiteX17" fmla="*/ 1323 w 43733"/>
              <a:gd name="connsiteY17" fmla="*/ 31710 h 44465"/>
              <a:gd name="connsiteX18" fmla="*/ 2326 w 43733"/>
              <a:gd name="connsiteY18" fmla="*/ 26011 h 44465"/>
              <a:gd name="connsiteX19" fmla="*/ 208 w 43733"/>
              <a:gd name="connsiteY19" fmla="*/ 20164 h 44465"/>
              <a:gd name="connsiteX20" fmla="*/ 4076 w 43733"/>
              <a:gd name="connsiteY20" fmla="*/ 14967 h 44465"/>
              <a:gd name="connsiteX21" fmla="*/ 4113 w 43733"/>
              <a:gd name="connsiteY21" fmla="*/ 14830 h 44465"/>
              <a:gd name="connsiteX0" fmla="*/ 4906 w 43733"/>
              <a:gd name="connsiteY0" fmla="*/ 26637 h 44465"/>
              <a:gd name="connsiteX1" fmla="*/ 2373 w 43733"/>
              <a:gd name="connsiteY1" fmla="*/ 25840 h 44465"/>
              <a:gd name="connsiteX2" fmla="*/ 7141 w 43733"/>
              <a:gd name="connsiteY2" fmla="*/ 35359 h 44465"/>
              <a:gd name="connsiteX3" fmla="*/ 6033 w 43733"/>
              <a:gd name="connsiteY3" fmla="*/ 35740 h 44465"/>
              <a:gd name="connsiteX4" fmla="*/ 16691 w 43733"/>
              <a:gd name="connsiteY4" fmla="*/ 39550 h 44465"/>
              <a:gd name="connsiteX5" fmla="*/ 16023 w 43733"/>
              <a:gd name="connsiteY5" fmla="*/ 37810 h 44465"/>
              <a:gd name="connsiteX6" fmla="*/ 29040 w 43733"/>
              <a:gd name="connsiteY6" fmla="*/ 35211 h 44465"/>
              <a:gd name="connsiteX7" fmla="*/ 28773 w 43733"/>
              <a:gd name="connsiteY7" fmla="*/ 37120 h 44465"/>
              <a:gd name="connsiteX8" fmla="*/ 34342 w 43733"/>
              <a:gd name="connsiteY8" fmla="*/ 23414 h 44465"/>
              <a:gd name="connsiteX9" fmla="*/ 37593 w 43733"/>
              <a:gd name="connsiteY9" fmla="*/ 30550 h 44465"/>
              <a:gd name="connsiteX10" fmla="*/ 42011 w 43733"/>
              <a:gd name="connsiteY10" fmla="*/ 15814 h 44465"/>
              <a:gd name="connsiteX11" fmla="*/ 40563 w 43733"/>
              <a:gd name="connsiteY11" fmla="*/ 18490 h 44465"/>
              <a:gd name="connsiteX12" fmla="*/ 38537 w 43733"/>
              <a:gd name="connsiteY12" fmla="*/ 5886 h 44465"/>
              <a:gd name="connsiteX13" fmla="*/ 38613 w 43733"/>
              <a:gd name="connsiteY13" fmla="*/ 7150 h 44465"/>
              <a:gd name="connsiteX14" fmla="*/ 29291 w 43733"/>
              <a:gd name="connsiteY14" fmla="*/ 4412 h 44465"/>
              <a:gd name="connsiteX15" fmla="*/ 30033 w 43733"/>
              <a:gd name="connsiteY15" fmla="*/ 2800 h 44465"/>
              <a:gd name="connsiteX16" fmla="*/ 22354 w 43733"/>
              <a:gd name="connsiteY16" fmla="*/ 5180 h 44465"/>
              <a:gd name="connsiteX17" fmla="*/ 22713 w 43733"/>
              <a:gd name="connsiteY17" fmla="*/ 3790 h 44465"/>
              <a:gd name="connsiteX18" fmla="*/ 14213 w 43733"/>
              <a:gd name="connsiteY18" fmla="*/ 5652 h 44465"/>
              <a:gd name="connsiteX19" fmla="*/ 15513 w 43733"/>
              <a:gd name="connsiteY19" fmla="*/ 7000 h 44465"/>
              <a:gd name="connsiteX20" fmla="*/ 4340 w 43733"/>
              <a:gd name="connsiteY20" fmla="*/ 16249 h 44465"/>
              <a:gd name="connsiteX21" fmla="*/ 4113 w 43733"/>
              <a:gd name="connsiteY21" fmla="*/ 14830 h 4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733" h="44465">
                <a:moveTo>
                  <a:pt x="4113" y="14830"/>
                </a:moveTo>
                <a:cubicBezTo>
                  <a:pt x="3842" y="12117"/>
                  <a:pt x="4474" y="9381"/>
                  <a:pt x="5836" y="7367"/>
                </a:cubicBezTo>
                <a:cubicBezTo>
                  <a:pt x="7988" y="4186"/>
                  <a:pt x="11477" y="3477"/>
                  <a:pt x="14218" y="5662"/>
                </a:cubicBezTo>
                <a:cubicBezTo>
                  <a:pt x="15891" y="1369"/>
                  <a:pt x="20127" y="482"/>
                  <a:pt x="22669" y="3892"/>
                </a:cubicBezTo>
                <a:cubicBezTo>
                  <a:pt x="23310" y="2143"/>
                  <a:pt x="24541" y="934"/>
                  <a:pt x="25962" y="660"/>
                </a:cubicBezTo>
                <a:cubicBezTo>
                  <a:pt x="27526" y="358"/>
                  <a:pt x="29088" y="1230"/>
                  <a:pt x="30046" y="2941"/>
                </a:cubicBezTo>
                <a:cubicBezTo>
                  <a:pt x="31428" y="727"/>
                  <a:pt x="33714" y="0"/>
                  <a:pt x="35676" y="1150"/>
                </a:cubicBezTo>
                <a:cubicBezTo>
                  <a:pt x="37171" y="2026"/>
                  <a:pt x="38243" y="3860"/>
                  <a:pt x="38531" y="6036"/>
                </a:cubicBezTo>
                <a:cubicBezTo>
                  <a:pt x="40259" y="6678"/>
                  <a:pt x="41635" y="8458"/>
                  <a:pt x="42195" y="10778"/>
                </a:cubicBezTo>
                <a:cubicBezTo>
                  <a:pt x="42602" y="12462"/>
                  <a:pt x="42544" y="14291"/>
                  <a:pt x="42031" y="15920"/>
                </a:cubicBezTo>
                <a:cubicBezTo>
                  <a:pt x="43292" y="18154"/>
                  <a:pt x="43733" y="21050"/>
                  <a:pt x="43229" y="23782"/>
                </a:cubicBezTo>
                <a:cubicBezTo>
                  <a:pt x="42559" y="27414"/>
                  <a:pt x="40341" y="30134"/>
                  <a:pt x="37617" y="30664"/>
                </a:cubicBezTo>
                <a:cubicBezTo>
                  <a:pt x="37604" y="32931"/>
                  <a:pt x="36871" y="35081"/>
                  <a:pt x="35608" y="36561"/>
                </a:cubicBezTo>
                <a:cubicBezTo>
                  <a:pt x="33689" y="38810"/>
                  <a:pt x="30917" y="39099"/>
                  <a:pt x="28768" y="37275"/>
                </a:cubicBezTo>
                <a:cubicBezTo>
                  <a:pt x="28073" y="40408"/>
                  <a:pt x="26212" y="42803"/>
                  <a:pt x="23880" y="43566"/>
                </a:cubicBezTo>
                <a:cubicBezTo>
                  <a:pt x="21132" y="44465"/>
                  <a:pt x="18264" y="42933"/>
                  <a:pt x="16693" y="39726"/>
                </a:cubicBezTo>
                <a:cubicBezTo>
                  <a:pt x="12985" y="42770"/>
                  <a:pt x="8169" y="41059"/>
                  <a:pt x="6017" y="35932"/>
                </a:cubicBezTo>
                <a:cubicBezTo>
                  <a:pt x="3903" y="36269"/>
                  <a:pt x="1918" y="34484"/>
                  <a:pt x="1323" y="31710"/>
                </a:cubicBezTo>
                <a:cubicBezTo>
                  <a:pt x="892" y="29703"/>
                  <a:pt x="1273" y="27537"/>
                  <a:pt x="2326" y="26011"/>
                </a:cubicBezTo>
                <a:cubicBezTo>
                  <a:pt x="832" y="24814"/>
                  <a:pt x="0" y="22517"/>
                  <a:pt x="208" y="20164"/>
                </a:cubicBezTo>
                <a:cubicBezTo>
                  <a:pt x="452" y="17409"/>
                  <a:pt x="2058" y="15251"/>
                  <a:pt x="4076" y="14967"/>
                </a:cubicBezTo>
                <a:cubicBezTo>
                  <a:pt x="4088" y="14921"/>
                  <a:pt x="4101" y="14876"/>
                  <a:pt x="4113" y="14830"/>
                </a:cubicBezTo>
                <a:close/>
              </a:path>
              <a:path w="43733" h="44465" fill="none" extrusionOk="0">
                <a:moveTo>
                  <a:pt x="4906" y="26637"/>
                </a:moveTo>
                <a:cubicBezTo>
                  <a:pt x="4022" y="26731"/>
                  <a:pt x="3138" y="26453"/>
                  <a:pt x="2373" y="25840"/>
                </a:cubicBezTo>
                <a:moveTo>
                  <a:pt x="7141" y="35359"/>
                </a:moveTo>
                <a:cubicBezTo>
                  <a:pt x="6786" y="35552"/>
                  <a:pt x="6413" y="35680"/>
                  <a:pt x="6033" y="35740"/>
                </a:cubicBezTo>
                <a:moveTo>
                  <a:pt x="16691" y="39550"/>
                </a:moveTo>
                <a:cubicBezTo>
                  <a:pt x="16424" y="39004"/>
                  <a:pt x="16200" y="38421"/>
                  <a:pt x="16023" y="37810"/>
                </a:cubicBezTo>
                <a:moveTo>
                  <a:pt x="29040" y="35211"/>
                </a:moveTo>
                <a:cubicBezTo>
                  <a:pt x="29001" y="35858"/>
                  <a:pt x="28911" y="36498"/>
                  <a:pt x="28773" y="37120"/>
                </a:cubicBezTo>
                <a:moveTo>
                  <a:pt x="34342" y="23414"/>
                </a:moveTo>
                <a:cubicBezTo>
                  <a:pt x="36346" y="24742"/>
                  <a:pt x="37611" y="27518"/>
                  <a:pt x="37593" y="30550"/>
                </a:cubicBezTo>
                <a:moveTo>
                  <a:pt x="42011" y="15814"/>
                </a:moveTo>
                <a:cubicBezTo>
                  <a:pt x="41686" y="16846"/>
                  <a:pt x="41191" y="17762"/>
                  <a:pt x="40563" y="18490"/>
                </a:cubicBezTo>
                <a:moveTo>
                  <a:pt x="38537" y="5886"/>
                </a:moveTo>
                <a:cubicBezTo>
                  <a:pt x="38592" y="6303"/>
                  <a:pt x="38618" y="6726"/>
                  <a:pt x="38613" y="7150"/>
                </a:cubicBezTo>
                <a:moveTo>
                  <a:pt x="29291" y="4412"/>
                </a:moveTo>
                <a:cubicBezTo>
                  <a:pt x="29480" y="3829"/>
                  <a:pt x="29729" y="3286"/>
                  <a:pt x="30033" y="2800"/>
                </a:cubicBezTo>
                <a:moveTo>
                  <a:pt x="22354" y="5180"/>
                </a:moveTo>
                <a:cubicBezTo>
                  <a:pt x="22431" y="4698"/>
                  <a:pt x="22552" y="4231"/>
                  <a:pt x="22713" y="3790"/>
                </a:cubicBezTo>
                <a:moveTo>
                  <a:pt x="14213" y="5652"/>
                </a:moveTo>
                <a:cubicBezTo>
                  <a:pt x="14685" y="6028"/>
                  <a:pt x="15121" y="6481"/>
                  <a:pt x="15513" y="7000"/>
                </a:cubicBezTo>
                <a:moveTo>
                  <a:pt x="4340" y="16249"/>
                </a:moveTo>
                <a:cubicBezTo>
                  <a:pt x="4237" y="15785"/>
                  <a:pt x="4161" y="15311"/>
                  <a:pt x="4113" y="148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未标题-1_1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214554"/>
            <a:ext cx="1500166" cy="1047657"/>
          </a:xfrm>
          <a:prstGeom prst="rect">
            <a:avLst/>
          </a:prstGeom>
        </p:spPr>
      </p:pic>
      <p:pic>
        <p:nvPicPr>
          <p:cNvPr id="7" name="图片 6" descr="bs_0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979697" y="1928802"/>
            <a:ext cx="3164335" cy="4735629"/>
          </a:xfrm>
          <a:prstGeom prst="rect">
            <a:avLst/>
          </a:prstGeom>
        </p:spPr>
      </p:pic>
      <p:pic>
        <p:nvPicPr>
          <p:cNvPr id="13" name="图片 12" descr="sb_06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357818" y="5143512"/>
            <a:ext cx="1013080" cy="13299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solidFill>
          <a:srgbClr val="F0D7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5929330"/>
            <a:ext cx="9144000" cy="928670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071538" y="428604"/>
            <a:ext cx="4643437" cy="1785937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pic>
        <p:nvPicPr>
          <p:cNvPr id="8" name="图片 7" descr="返校2_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00760" y="4214818"/>
            <a:ext cx="3143240" cy="2420802"/>
          </a:xfrm>
          <a:prstGeom prst="rect">
            <a:avLst/>
          </a:prstGeom>
        </p:spPr>
      </p:pic>
      <p:pic>
        <p:nvPicPr>
          <p:cNvPr id="13" name="图片 12" descr="sb_06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786578" y="5286388"/>
            <a:ext cx="1013080" cy="1329992"/>
          </a:xfrm>
          <a:prstGeom prst="rect">
            <a:avLst/>
          </a:prstGeom>
        </p:spPr>
      </p:pic>
      <p:grpSp>
        <p:nvGrpSpPr>
          <p:cNvPr id="14" name="组合 13"/>
          <p:cNvGrpSpPr/>
          <p:nvPr userDrawn="1"/>
        </p:nvGrpSpPr>
        <p:grpSpPr>
          <a:xfrm>
            <a:off x="6572264" y="3159625"/>
            <a:ext cx="3000396" cy="1779455"/>
            <a:chOff x="6572264" y="3159625"/>
            <a:chExt cx="3000396" cy="1779455"/>
          </a:xfrm>
        </p:grpSpPr>
        <p:sp>
          <p:nvSpPr>
            <p:cNvPr id="10" name="矩形 9"/>
            <p:cNvSpPr/>
            <p:nvPr userDrawn="1"/>
          </p:nvSpPr>
          <p:spPr>
            <a:xfrm>
              <a:off x="6929454" y="3159625"/>
              <a:ext cx="2286016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400" spc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B</a:t>
              </a:r>
              <a:r>
                <a:rPr lang="en-US" altLang="zh-CN" sz="4400" spc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A</a:t>
              </a:r>
              <a:r>
                <a:rPr lang="en-US" altLang="zh-CN" sz="4400" spc="0" smtClean="0">
                  <a:solidFill>
                    <a:srgbClr val="92D05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C</a:t>
              </a:r>
              <a:r>
                <a:rPr lang="en-US" altLang="zh-CN" sz="4400" spc="0" smtClean="0">
                  <a:solidFill>
                    <a:srgbClr val="7030A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K</a:t>
              </a:r>
              <a:endParaRPr lang="zh-CN" altLang="en-US" sz="4400" spc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7358082" y="3659691"/>
              <a:ext cx="12858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400" spc="0" smtClean="0">
                  <a:solidFill>
                    <a:srgbClr val="7030A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T</a:t>
              </a:r>
              <a:r>
                <a:rPr lang="en-US" altLang="zh-CN" sz="4400" spc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O</a:t>
              </a:r>
              <a:endParaRPr lang="zh-CN" altLang="en-US" sz="4400" spc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572264" y="4169639"/>
              <a:ext cx="3000396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400" spc="0" smtClean="0">
                  <a:solidFill>
                    <a:schemeClr val="accent5">
                      <a:lumMod val="7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S</a:t>
              </a:r>
              <a:r>
                <a:rPr lang="en-US" altLang="zh-CN" sz="4400" spc="0" smtClean="0">
                  <a:solidFill>
                    <a:srgbClr val="E42C58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C</a:t>
              </a:r>
              <a:r>
                <a:rPr lang="en-US" altLang="zh-CN" sz="4400" spc="0" smtClean="0">
                  <a:solidFill>
                    <a:srgbClr val="92D05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H</a:t>
              </a:r>
              <a:r>
                <a:rPr lang="en-US" altLang="zh-CN" sz="4400" spc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O</a:t>
              </a:r>
              <a:r>
                <a:rPr lang="en-US" altLang="zh-CN" sz="4400" spc="0" smtClean="0">
                  <a:solidFill>
                    <a:srgbClr val="92D05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O</a:t>
              </a:r>
              <a:r>
                <a:rPr lang="en-US" altLang="zh-CN" sz="4400" spc="0" smtClean="0">
                  <a:solidFill>
                    <a:schemeClr val="accent5">
                      <a:lumMod val="7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Rounded MT Bold" pitchFamily="34" charset="0"/>
                </a:rPr>
                <a:t>L</a:t>
              </a:r>
              <a:endParaRPr lang="zh-CN" altLang="en-US" sz="4400" spc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73CB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5929330"/>
            <a:ext cx="9144000" cy="928670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 userDrawn="1"/>
        </p:nvSpPr>
        <p:spPr>
          <a:xfrm>
            <a:off x="6429388" y="357166"/>
            <a:ext cx="2286016" cy="164307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4113 w 43733"/>
              <a:gd name="connsiteY0" fmla="*/ 14830 h 44465"/>
              <a:gd name="connsiteX1" fmla="*/ 5836 w 43733"/>
              <a:gd name="connsiteY1" fmla="*/ 7367 h 44465"/>
              <a:gd name="connsiteX2" fmla="*/ 14218 w 43733"/>
              <a:gd name="connsiteY2" fmla="*/ 5662 h 44465"/>
              <a:gd name="connsiteX3" fmla="*/ 22669 w 43733"/>
              <a:gd name="connsiteY3" fmla="*/ 3892 h 44465"/>
              <a:gd name="connsiteX4" fmla="*/ 25962 w 43733"/>
              <a:gd name="connsiteY4" fmla="*/ 660 h 44465"/>
              <a:gd name="connsiteX5" fmla="*/ 30046 w 43733"/>
              <a:gd name="connsiteY5" fmla="*/ 2941 h 44465"/>
              <a:gd name="connsiteX6" fmla="*/ 35676 w 43733"/>
              <a:gd name="connsiteY6" fmla="*/ 1150 h 44465"/>
              <a:gd name="connsiteX7" fmla="*/ 38531 w 43733"/>
              <a:gd name="connsiteY7" fmla="*/ 6036 h 44465"/>
              <a:gd name="connsiteX8" fmla="*/ 42195 w 43733"/>
              <a:gd name="connsiteY8" fmla="*/ 10778 h 44465"/>
              <a:gd name="connsiteX9" fmla="*/ 42031 w 43733"/>
              <a:gd name="connsiteY9" fmla="*/ 15920 h 44465"/>
              <a:gd name="connsiteX10" fmla="*/ 43229 w 43733"/>
              <a:gd name="connsiteY10" fmla="*/ 23782 h 44465"/>
              <a:gd name="connsiteX11" fmla="*/ 37617 w 43733"/>
              <a:gd name="connsiteY11" fmla="*/ 30664 h 44465"/>
              <a:gd name="connsiteX12" fmla="*/ 35608 w 43733"/>
              <a:gd name="connsiteY12" fmla="*/ 36561 h 44465"/>
              <a:gd name="connsiteX13" fmla="*/ 28768 w 43733"/>
              <a:gd name="connsiteY13" fmla="*/ 37275 h 44465"/>
              <a:gd name="connsiteX14" fmla="*/ 23880 w 43733"/>
              <a:gd name="connsiteY14" fmla="*/ 43566 h 44465"/>
              <a:gd name="connsiteX15" fmla="*/ 16693 w 43733"/>
              <a:gd name="connsiteY15" fmla="*/ 39726 h 44465"/>
              <a:gd name="connsiteX16" fmla="*/ 6017 w 43733"/>
              <a:gd name="connsiteY16" fmla="*/ 35932 h 44465"/>
              <a:gd name="connsiteX17" fmla="*/ 1323 w 43733"/>
              <a:gd name="connsiteY17" fmla="*/ 31710 h 44465"/>
              <a:gd name="connsiteX18" fmla="*/ 2326 w 43733"/>
              <a:gd name="connsiteY18" fmla="*/ 26011 h 44465"/>
              <a:gd name="connsiteX19" fmla="*/ 208 w 43733"/>
              <a:gd name="connsiteY19" fmla="*/ 20164 h 44465"/>
              <a:gd name="connsiteX20" fmla="*/ 4076 w 43733"/>
              <a:gd name="connsiteY20" fmla="*/ 14967 h 44465"/>
              <a:gd name="connsiteX21" fmla="*/ 4113 w 43733"/>
              <a:gd name="connsiteY21" fmla="*/ 14830 h 44465"/>
              <a:gd name="connsiteX0" fmla="*/ 4906 w 43733"/>
              <a:gd name="connsiteY0" fmla="*/ 26637 h 44465"/>
              <a:gd name="connsiteX1" fmla="*/ 2373 w 43733"/>
              <a:gd name="connsiteY1" fmla="*/ 25840 h 44465"/>
              <a:gd name="connsiteX2" fmla="*/ 7141 w 43733"/>
              <a:gd name="connsiteY2" fmla="*/ 35359 h 44465"/>
              <a:gd name="connsiteX3" fmla="*/ 6033 w 43733"/>
              <a:gd name="connsiteY3" fmla="*/ 35740 h 44465"/>
              <a:gd name="connsiteX4" fmla="*/ 16691 w 43733"/>
              <a:gd name="connsiteY4" fmla="*/ 39550 h 44465"/>
              <a:gd name="connsiteX5" fmla="*/ 16023 w 43733"/>
              <a:gd name="connsiteY5" fmla="*/ 37810 h 44465"/>
              <a:gd name="connsiteX6" fmla="*/ 29040 w 43733"/>
              <a:gd name="connsiteY6" fmla="*/ 35211 h 44465"/>
              <a:gd name="connsiteX7" fmla="*/ 28773 w 43733"/>
              <a:gd name="connsiteY7" fmla="*/ 37120 h 44465"/>
              <a:gd name="connsiteX8" fmla="*/ 34342 w 43733"/>
              <a:gd name="connsiteY8" fmla="*/ 23414 h 44465"/>
              <a:gd name="connsiteX9" fmla="*/ 37593 w 43733"/>
              <a:gd name="connsiteY9" fmla="*/ 30550 h 44465"/>
              <a:gd name="connsiteX10" fmla="*/ 42011 w 43733"/>
              <a:gd name="connsiteY10" fmla="*/ 15814 h 44465"/>
              <a:gd name="connsiteX11" fmla="*/ 40563 w 43733"/>
              <a:gd name="connsiteY11" fmla="*/ 18490 h 44465"/>
              <a:gd name="connsiteX12" fmla="*/ 38537 w 43733"/>
              <a:gd name="connsiteY12" fmla="*/ 5886 h 44465"/>
              <a:gd name="connsiteX13" fmla="*/ 38613 w 43733"/>
              <a:gd name="connsiteY13" fmla="*/ 7150 h 44465"/>
              <a:gd name="connsiteX14" fmla="*/ 29291 w 43733"/>
              <a:gd name="connsiteY14" fmla="*/ 4412 h 44465"/>
              <a:gd name="connsiteX15" fmla="*/ 30033 w 43733"/>
              <a:gd name="connsiteY15" fmla="*/ 2800 h 44465"/>
              <a:gd name="connsiteX16" fmla="*/ 22354 w 43733"/>
              <a:gd name="connsiteY16" fmla="*/ 5180 h 44465"/>
              <a:gd name="connsiteX17" fmla="*/ 22713 w 43733"/>
              <a:gd name="connsiteY17" fmla="*/ 3790 h 44465"/>
              <a:gd name="connsiteX18" fmla="*/ 14213 w 43733"/>
              <a:gd name="connsiteY18" fmla="*/ 5652 h 44465"/>
              <a:gd name="connsiteX19" fmla="*/ 15513 w 43733"/>
              <a:gd name="connsiteY19" fmla="*/ 7000 h 44465"/>
              <a:gd name="connsiteX20" fmla="*/ 4340 w 43733"/>
              <a:gd name="connsiteY20" fmla="*/ 16249 h 44465"/>
              <a:gd name="connsiteX21" fmla="*/ 4113 w 43733"/>
              <a:gd name="connsiteY21" fmla="*/ 14830 h 4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733" h="44465">
                <a:moveTo>
                  <a:pt x="4113" y="14830"/>
                </a:moveTo>
                <a:cubicBezTo>
                  <a:pt x="3842" y="12117"/>
                  <a:pt x="4474" y="9381"/>
                  <a:pt x="5836" y="7367"/>
                </a:cubicBezTo>
                <a:cubicBezTo>
                  <a:pt x="7988" y="4186"/>
                  <a:pt x="11477" y="3477"/>
                  <a:pt x="14218" y="5662"/>
                </a:cubicBezTo>
                <a:cubicBezTo>
                  <a:pt x="15891" y="1369"/>
                  <a:pt x="20127" y="482"/>
                  <a:pt x="22669" y="3892"/>
                </a:cubicBezTo>
                <a:cubicBezTo>
                  <a:pt x="23310" y="2143"/>
                  <a:pt x="24541" y="934"/>
                  <a:pt x="25962" y="660"/>
                </a:cubicBezTo>
                <a:cubicBezTo>
                  <a:pt x="27526" y="358"/>
                  <a:pt x="29088" y="1230"/>
                  <a:pt x="30046" y="2941"/>
                </a:cubicBezTo>
                <a:cubicBezTo>
                  <a:pt x="31428" y="727"/>
                  <a:pt x="33714" y="0"/>
                  <a:pt x="35676" y="1150"/>
                </a:cubicBezTo>
                <a:cubicBezTo>
                  <a:pt x="37171" y="2026"/>
                  <a:pt x="38243" y="3860"/>
                  <a:pt x="38531" y="6036"/>
                </a:cubicBezTo>
                <a:cubicBezTo>
                  <a:pt x="40259" y="6678"/>
                  <a:pt x="41635" y="8458"/>
                  <a:pt x="42195" y="10778"/>
                </a:cubicBezTo>
                <a:cubicBezTo>
                  <a:pt x="42602" y="12462"/>
                  <a:pt x="42544" y="14291"/>
                  <a:pt x="42031" y="15920"/>
                </a:cubicBezTo>
                <a:cubicBezTo>
                  <a:pt x="43292" y="18154"/>
                  <a:pt x="43733" y="21050"/>
                  <a:pt x="43229" y="23782"/>
                </a:cubicBezTo>
                <a:cubicBezTo>
                  <a:pt x="42559" y="27414"/>
                  <a:pt x="40341" y="30134"/>
                  <a:pt x="37617" y="30664"/>
                </a:cubicBezTo>
                <a:cubicBezTo>
                  <a:pt x="37604" y="32931"/>
                  <a:pt x="36871" y="35081"/>
                  <a:pt x="35608" y="36561"/>
                </a:cubicBezTo>
                <a:cubicBezTo>
                  <a:pt x="33689" y="38810"/>
                  <a:pt x="30917" y="39099"/>
                  <a:pt x="28768" y="37275"/>
                </a:cubicBezTo>
                <a:cubicBezTo>
                  <a:pt x="28073" y="40408"/>
                  <a:pt x="26212" y="42803"/>
                  <a:pt x="23880" y="43566"/>
                </a:cubicBezTo>
                <a:cubicBezTo>
                  <a:pt x="21132" y="44465"/>
                  <a:pt x="18264" y="42933"/>
                  <a:pt x="16693" y="39726"/>
                </a:cubicBezTo>
                <a:cubicBezTo>
                  <a:pt x="12985" y="42770"/>
                  <a:pt x="8169" y="41059"/>
                  <a:pt x="6017" y="35932"/>
                </a:cubicBezTo>
                <a:cubicBezTo>
                  <a:pt x="3903" y="36269"/>
                  <a:pt x="1918" y="34484"/>
                  <a:pt x="1323" y="31710"/>
                </a:cubicBezTo>
                <a:cubicBezTo>
                  <a:pt x="892" y="29703"/>
                  <a:pt x="1273" y="27537"/>
                  <a:pt x="2326" y="26011"/>
                </a:cubicBezTo>
                <a:cubicBezTo>
                  <a:pt x="832" y="24814"/>
                  <a:pt x="0" y="22517"/>
                  <a:pt x="208" y="20164"/>
                </a:cubicBezTo>
                <a:cubicBezTo>
                  <a:pt x="452" y="17409"/>
                  <a:pt x="2058" y="15251"/>
                  <a:pt x="4076" y="14967"/>
                </a:cubicBezTo>
                <a:cubicBezTo>
                  <a:pt x="4088" y="14921"/>
                  <a:pt x="4101" y="14876"/>
                  <a:pt x="4113" y="14830"/>
                </a:cubicBezTo>
                <a:close/>
              </a:path>
              <a:path w="43733" h="44465" fill="none" extrusionOk="0">
                <a:moveTo>
                  <a:pt x="4906" y="26637"/>
                </a:moveTo>
                <a:cubicBezTo>
                  <a:pt x="4022" y="26731"/>
                  <a:pt x="3138" y="26453"/>
                  <a:pt x="2373" y="25840"/>
                </a:cubicBezTo>
                <a:moveTo>
                  <a:pt x="7141" y="35359"/>
                </a:moveTo>
                <a:cubicBezTo>
                  <a:pt x="6786" y="35552"/>
                  <a:pt x="6413" y="35680"/>
                  <a:pt x="6033" y="35740"/>
                </a:cubicBezTo>
                <a:moveTo>
                  <a:pt x="16691" y="39550"/>
                </a:moveTo>
                <a:cubicBezTo>
                  <a:pt x="16424" y="39004"/>
                  <a:pt x="16200" y="38421"/>
                  <a:pt x="16023" y="37810"/>
                </a:cubicBezTo>
                <a:moveTo>
                  <a:pt x="29040" y="35211"/>
                </a:moveTo>
                <a:cubicBezTo>
                  <a:pt x="29001" y="35858"/>
                  <a:pt x="28911" y="36498"/>
                  <a:pt x="28773" y="37120"/>
                </a:cubicBezTo>
                <a:moveTo>
                  <a:pt x="34342" y="23414"/>
                </a:moveTo>
                <a:cubicBezTo>
                  <a:pt x="36346" y="24742"/>
                  <a:pt x="37611" y="27518"/>
                  <a:pt x="37593" y="30550"/>
                </a:cubicBezTo>
                <a:moveTo>
                  <a:pt x="42011" y="15814"/>
                </a:moveTo>
                <a:cubicBezTo>
                  <a:pt x="41686" y="16846"/>
                  <a:pt x="41191" y="17762"/>
                  <a:pt x="40563" y="18490"/>
                </a:cubicBezTo>
                <a:moveTo>
                  <a:pt x="38537" y="5886"/>
                </a:moveTo>
                <a:cubicBezTo>
                  <a:pt x="38592" y="6303"/>
                  <a:pt x="38618" y="6726"/>
                  <a:pt x="38613" y="7150"/>
                </a:cubicBezTo>
                <a:moveTo>
                  <a:pt x="29291" y="4412"/>
                </a:moveTo>
                <a:cubicBezTo>
                  <a:pt x="29480" y="3829"/>
                  <a:pt x="29729" y="3286"/>
                  <a:pt x="30033" y="2800"/>
                </a:cubicBezTo>
                <a:moveTo>
                  <a:pt x="22354" y="5180"/>
                </a:moveTo>
                <a:cubicBezTo>
                  <a:pt x="22431" y="4698"/>
                  <a:pt x="22552" y="4231"/>
                  <a:pt x="22713" y="3790"/>
                </a:cubicBezTo>
                <a:moveTo>
                  <a:pt x="14213" y="5652"/>
                </a:moveTo>
                <a:cubicBezTo>
                  <a:pt x="14685" y="6028"/>
                  <a:pt x="15121" y="6481"/>
                  <a:pt x="15513" y="7000"/>
                </a:cubicBezTo>
                <a:moveTo>
                  <a:pt x="4340" y="16249"/>
                </a:moveTo>
                <a:cubicBezTo>
                  <a:pt x="4237" y="15785"/>
                  <a:pt x="4161" y="15311"/>
                  <a:pt x="4113" y="148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 userDrawn="1"/>
        </p:nvSpPr>
        <p:spPr>
          <a:xfrm>
            <a:off x="5357818" y="3857628"/>
            <a:ext cx="1428760" cy="1088901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4113 w 43733"/>
              <a:gd name="connsiteY0" fmla="*/ 14830 h 44465"/>
              <a:gd name="connsiteX1" fmla="*/ 5836 w 43733"/>
              <a:gd name="connsiteY1" fmla="*/ 7367 h 44465"/>
              <a:gd name="connsiteX2" fmla="*/ 14218 w 43733"/>
              <a:gd name="connsiteY2" fmla="*/ 5662 h 44465"/>
              <a:gd name="connsiteX3" fmla="*/ 22669 w 43733"/>
              <a:gd name="connsiteY3" fmla="*/ 3892 h 44465"/>
              <a:gd name="connsiteX4" fmla="*/ 25962 w 43733"/>
              <a:gd name="connsiteY4" fmla="*/ 660 h 44465"/>
              <a:gd name="connsiteX5" fmla="*/ 30046 w 43733"/>
              <a:gd name="connsiteY5" fmla="*/ 2941 h 44465"/>
              <a:gd name="connsiteX6" fmla="*/ 35676 w 43733"/>
              <a:gd name="connsiteY6" fmla="*/ 1150 h 44465"/>
              <a:gd name="connsiteX7" fmla="*/ 38531 w 43733"/>
              <a:gd name="connsiteY7" fmla="*/ 6036 h 44465"/>
              <a:gd name="connsiteX8" fmla="*/ 42195 w 43733"/>
              <a:gd name="connsiteY8" fmla="*/ 10778 h 44465"/>
              <a:gd name="connsiteX9" fmla="*/ 42031 w 43733"/>
              <a:gd name="connsiteY9" fmla="*/ 15920 h 44465"/>
              <a:gd name="connsiteX10" fmla="*/ 43229 w 43733"/>
              <a:gd name="connsiteY10" fmla="*/ 23782 h 44465"/>
              <a:gd name="connsiteX11" fmla="*/ 37617 w 43733"/>
              <a:gd name="connsiteY11" fmla="*/ 30664 h 44465"/>
              <a:gd name="connsiteX12" fmla="*/ 35608 w 43733"/>
              <a:gd name="connsiteY12" fmla="*/ 36561 h 44465"/>
              <a:gd name="connsiteX13" fmla="*/ 28768 w 43733"/>
              <a:gd name="connsiteY13" fmla="*/ 37275 h 44465"/>
              <a:gd name="connsiteX14" fmla="*/ 23880 w 43733"/>
              <a:gd name="connsiteY14" fmla="*/ 43566 h 44465"/>
              <a:gd name="connsiteX15" fmla="*/ 16693 w 43733"/>
              <a:gd name="connsiteY15" fmla="*/ 39726 h 44465"/>
              <a:gd name="connsiteX16" fmla="*/ 6017 w 43733"/>
              <a:gd name="connsiteY16" fmla="*/ 35932 h 44465"/>
              <a:gd name="connsiteX17" fmla="*/ 1323 w 43733"/>
              <a:gd name="connsiteY17" fmla="*/ 31710 h 44465"/>
              <a:gd name="connsiteX18" fmla="*/ 2326 w 43733"/>
              <a:gd name="connsiteY18" fmla="*/ 26011 h 44465"/>
              <a:gd name="connsiteX19" fmla="*/ 208 w 43733"/>
              <a:gd name="connsiteY19" fmla="*/ 20164 h 44465"/>
              <a:gd name="connsiteX20" fmla="*/ 4076 w 43733"/>
              <a:gd name="connsiteY20" fmla="*/ 14967 h 44465"/>
              <a:gd name="connsiteX21" fmla="*/ 4113 w 43733"/>
              <a:gd name="connsiteY21" fmla="*/ 14830 h 44465"/>
              <a:gd name="connsiteX0" fmla="*/ 4906 w 43733"/>
              <a:gd name="connsiteY0" fmla="*/ 26637 h 44465"/>
              <a:gd name="connsiteX1" fmla="*/ 2373 w 43733"/>
              <a:gd name="connsiteY1" fmla="*/ 25840 h 44465"/>
              <a:gd name="connsiteX2" fmla="*/ 7141 w 43733"/>
              <a:gd name="connsiteY2" fmla="*/ 35359 h 44465"/>
              <a:gd name="connsiteX3" fmla="*/ 6033 w 43733"/>
              <a:gd name="connsiteY3" fmla="*/ 35740 h 44465"/>
              <a:gd name="connsiteX4" fmla="*/ 16691 w 43733"/>
              <a:gd name="connsiteY4" fmla="*/ 39550 h 44465"/>
              <a:gd name="connsiteX5" fmla="*/ 16023 w 43733"/>
              <a:gd name="connsiteY5" fmla="*/ 37810 h 44465"/>
              <a:gd name="connsiteX6" fmla="*/ 29040 w 43733"/>
              <a:gd name="connsiteY6" fmla="*/ 35211 h 44465"/>
              <a:gd name="connsiteX7" fmla="*/ 28773 w 43733"/>
              <a:gd name="connsiteY7" fmla="*/ 37120 h 44465"/>
              <a:gd name="connsiteX8" fmla="*/ 34342 w 43733"/>
              <a:gd name="connsiteY8" fmla="*/ 23414 h 44465"/>
              <a:gd name="connsiteX9" fmla="*/ 37593 w 43733"/>
              <a:gd name="connsiteY9" fmla="*/ 30550 h 44465"/>
              <a:gd name="connsiteX10" fmla="*/ 42011 w 43733"/>
              <a:gd name="connsiteY10" fmla="*/ 15814 h 44465"/>
              <a:gd name="connsiteX11" fmla="*/ 40563 w 43733"/>
              <a:gd name="connsiteY11" fmla="*/ 18490 h 44465"/>
              <a:gd name="connsiteX12" fmla="*/ 38537 w 43733"/>
              <a:gd name="connsiteY12" fmla="*/ 5886 h 44465"/>
              <a:gd name="connsiteX13" fmla="*/ 38613 w 43733"/>
              <a:gd name="connsiteY13" fmla="*/ 7150 h 44465"/>
              <a:gd name="connsiteX14" fmla="*/ 29291 w 43733"/>
              <a:gd name="connsiteY14" fmla="*/ 4412 h 44465"/>
              <a:gd name="connsiteX15" fmla="*/ 30033 w 43733"/>
              <a:gd name="connsiteY15" fmla="*/ 2800 h 44465"/>
              <a:gd name="connsiteX16" fmla="*/ 22354 w 43733"/>
              <a:gd name="connsiteY16" fmla="*/ 5180 h 44465"/>
              <a:gd name="connsiteX17" fmla="*/ 22713 w 43733"/>
              <a:gd name="connsiteY17" fmla="*/ 3790 h 44465"/>
              <a:gd name="connsiteX18" fmla="*/ 14213 w 43733"/>
              <a:gd name="connsiteY18" fmla="*/ 5652 h 44465"/>
              <a:gd name="connsiteX19" fmla="*/ 15513 w 43733"/>
              <a:gd name="connsiteY19" fmla="*/ 7000 h 44465"/>
              <a:gd name="connsiteX20" fmla="*/ 4340 w 43733"/>
              <a:gd name="connsiteY20" fmla="*/ 16249 h 44465"/>
              <a:gd name="connsiteX21" fmla="*/ 4113 w 43733"/>
              <a:gd name="connsiteY21" fmla="*/ 14830 h 4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733" h="44465">
                <a:moveTo>
                  <a:pt x="4113" y="14830"/>
                </a:moveTo>
                <a:cubicBezTo>
                  <a:pt x="3842" y="12117"/>
                  <a:pt x="4474" y="9381"/>
                  <a:pt x="5836" y="7367"/>
                </a:cubicBezTo>
                <a:cubicBezTo>
                  <a:pt x="7988" y="4186"/>
                  <a:pt x="11477" y="3477"/>
                  <a:pt x="14218" y="5662"/>
                </a:cubicBezTo>
                <a:cubicBezTo>
                  <a:pt x="15891" y="1369"/>
                  <a:pt x="20127" y="482"/>
                  <a:pt x="22669" y="3892"/>
                </a:cubicBezTo>
                <a:cubicBezTo>
                  <a:pt x="23310" y="2143"/>
                  <a:pt x="24541" y="934"/>
                  <a:pt x="25962" y="660"/>
                </a:cubicBezTo>
                <a:cubicBezTo>
                  <a:pt x="27526" y="358"/>
                  <a:pt x="29088" y="1230"/>
                  <a:pt x="30046" y="2941"/>
                </a:cubicBezTo>
                <a:cubicBezTo>
                  <a:pt x="31428" y="727"/>
                  <a:pt x="33714" y="0"/>
                  <a:pt x="35676" y="1150"/>
                </a:cubicBezTo>
                <a:cubicBezTo>
                  <a:pt x="37171" y="2026"/>
                  <a:pt x="38243" y="3860"/>
                  <a:pt x="38531" y="6036"/>
                </a:cubicBezTo>
                <a:cubicBezTo>
                  <a:pt x="40259" y="6678"/>
                  <a:pt x="41635" y="8458"/>
                  <a:pt x="42195" y="10778"/>
                </a:cubicBezTo>
                <a:cubicBezTo>
                  <a:pt x="42602" y="12462"/>
                  <a:pt x="42544" y="14291"/>
                  <a:pt x="42031" y="15920"/>
                </a:cubicBezTo>
                <a:cubicBezTo>
                  <a:pt x="43292" y="18154"/>
                  <a:pt x="43733" y="21050"/>
                  <a:pt x="43229" y="23782"/>
                </a:cubicBezTo>
                <a:cubicBezTo>
                  <a:pt x="42559" y="27414"/>
                  <a:pt x="40341" y="30134"/>
                  <a:pt x="37617" y="30664"/>
                </a:cubicBezTo>
                <a:cubicBezTo>
                  <a:pt x="37604" y="32931"/>
                  <a:pt x="36871" y="35081"/>
                  <a:pt x="35608" y="36561"/>
                </a:cubicBezTo>
                <a:cubicBezTo>
                  <a:pt x="33689" y="38810"/>
                  <a:pt x="30917" y="39099"/>
                  <a:pt x="28768" y="37275"/>
                </a:cubicBezTo>
                <a:cubicBezTo>
                  <a:pt x="28073" y="40408"/>
                  <a:pt x="26212" y="42803"/>
                  <a:pt x="23880" y="43566"/>
                </a:cubicBezTo>
                <a:cubicBezTo>
                  <a:pt x="21132" y="44465"/>
                  <a:pt x="18264" y="42933"/>
                  <a:pt x="16693" y="39726"/>
                </a:cubicBezTo>
                <a:cubicBezTo>
                  <a:pt x="12985" y="42770"/>
                  <a:pt x="8169" y="41059"/>
                  <a:pt x="6017" y="35932"/>
                </a:cubicBezTo>
                <a:cubicBezTo>
                  <a:pt x="3903" y="36269"/>
                  <a:pt x="1918" y="34484"/>
                  <a:pt x="1323" y="31710"/>
                </a:cubicBezTo>
                <a:cubicBezTo>
                  <a:pt x="892" y="29703"/>
                  <a:pt x="1273" y="27537"/>
                  <a:pt x="2326" y="26011"/>
                </a:cubicBezTo>
                <a:cubicBezTo>
                  <a:pt x="832" y="24814"/>
                  <a:pt x="0" y="22517"/>
                  <a:pt x="208" y="20164"/>
                </a:cubicBezTo>
                <a:cubicBezTo>
                  <a:pt x="452" y="17409"/>
                  <a:pt x="2058" y="15251"/>
                  <a:pt x="4076" y="14967"/>
                </a:cubicBezTo>
                <a:cubicBezTo>
                  <a:pt x="4088" y="14921"/>
                  <a:pt x="4101" y="14876"/>
                  <a:pt x="4113" y="14830"/>
                </a:cubicBezTo>
                <a:close/>
              </a:path>
              <a:path w="43733" h="44465" fill="none" extrusionOk="0">
                <a:moveTo>
                  <a:pt x="4906" y="26637"/>
                </a:moveTo>
                <a:cubicBezTo>
                  <a:pt x="4022" y="26731"/>
                  <a:pt x="3138" y="26453"/>
                  <a:pt x="2373" y="25840"/>
                </a:cubicBezTo>
                <a:moveTo>
                  <a:pt x="7141" y="35359"/>
                </a:moveTo>
                <a:cubicBezTo>
                  <a:pt x="6786" y="35552"/>
                  <a:pt x="6413" y="35680"/>
                  <a:pt x="6033" y="35740"/>
                </a:cubicBezTo>
                <a:moveTo>
                  <a:pt x="16691" y="39550"/>
                </a:moveTo>
                <a:cubicBezTo>
                  <a:pt x="16424" y="39004"/>
                  <a:pt x="16200" y="38421"/>
                  <a:pt x="16023" y="37810"/>
                </a:cubicBezTo>
                <a:moveTo>
                  <a:pt x="29040" y="35211"/>
                </a:moveTo>
                <a:cubicBezTo>
                  <a:pt x="29001" y="35858"/>
                  <a:pt x="28911" y="36498"/>
                  <a:pt x="28773" y="37120"/>
                </a:cubicBezTo>
                <a:moveTo>
                  <a:pt x="34342" y="23414"/>
                </a:moveTo>
                <a:cubicBezTo>
                  <a:pt x="36346" y="24742"/>
                  <a:pt x="37611" y="27518"/>
                  <a:pt x="37593" y="30550"/>
                </a:cubicBezTo>
                <a:moveTo>
                  <a:pt x="42011" y="15814"/>
                </a:moveTo>
                <a:cubicBezTo>
                  <a:pt x="41686" y="16846"/>
                  <a:pt x="41191" y="17762"/>
                  <a:pt x="40563" y="18490"/>
                </a:cubicBezTo>
                <a:moveTo>
                  <a:pt x="38537" y="5886"/>
                </a:moveTo>
                <a:cubicBezTo>
                  <a:pt x="38592" y="6303"/>
                  <a:pt x="38618" y="6726"/>
                  <a:pt x="38613" y="7150"/>
                </a:cubicBezTo>
                <a:moveTo>
                  <a:pt x="29291" y="4412"/>
                </a:moveTo>
                <a:cubicBezTo>
                  <a:pt x="29480" y="3829"/>
                  <a:pt x="29729" y="3286"/>
                  <a:pt x="30033" y="2800"/>
                </a:cubicBezTo>
                <a:moveTo>
                  <a:pt x="22354" y="5180"/>
                </a:moveTo>
                <a:cubicBezTo>
                  <a:pt x="22431" y="4698"/>
                  <a:pt x="22552" y="4231"/>
                  <a:pt x="22713" y="3790"/>
                </a:cubicBezTo>
                <a:moveTo>
                  <a:pt x="14213" y="5652"/>
                </a:moveTo>
                <a:cubicBezTo>
                  <a:pt x="14685" y="6028"/>
                  <a:pt x="15121" y="6481"/>
                  <a:pt x="15513" y="7000"/>
                </a:cubicBezTo>
                <a:moveTo>
                  <a:pt x="4340" y="16249"/>
                </a:moveTo>
                <a:cubicBezTo>
                  <a:pt x="4237" y="15785"/>
                  <a:pt x="4161" y="15311"/>
                  <a:pt x="4113" y="148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sb_06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72396" y="4929198"/>
            <a:ext cx="1143906" cy="1501743"/>
          </a:xfrm>
          <a:prstGeom prst="rect">
            <a:avLst/>
          </a:prstGeom>
        </p:spPr>
      </p:pic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071538" y="428604"/>
            <a:ext cx="4643437" cy="1785937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pic>
        <p:nvPicPr>
          <p:cNvPr id="16" name="图片 15" descr="未标题-1_1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214554"/>
            <a:ext cx="1500166" cy="10476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5929330"/>
            <a:ext cx="9144000" cy="928670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sb_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29520" y="4357694"/>
            <a:ext cx="1568904" cy="1962668"/>
          </a:xfrm>
          <a:prstGeom prst="rect">
            <a:avLst/>
          </a:prstGeom>
        </p:spPr>
      </p:pic>
      <p:pic>
        <p:nvPicPr>
          <p:cNvPr id="10" name="图片 9" descr="bs_05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1472" y="1214422"/>
            <a:ext cx="1170020" cy="1751010"/>
          </a:xfrm>
          <a:prstGeom prst="rect">
            <a:avLst/>
          </a:prstGeom>
        </p:spPr>
      </p:pic>
      <p:pic>
        <p:nvPicPr>
          <p:cNvPr id="11" name="图片 10" descr="bs_08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694209" y="4878712"/>
            <a:ext cx="949757" cy="836304"/>
          </a:xfrm>
          <a:prstGeom prst="rect">
            <a:avLst/>
          </a:prstGeom>
        </p:spPr>
      </p:pic>
      <p:pic>
        <p:nvPicPr>
          <p:cNvPr id="8" name="图片 7" descr="sb_06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215206" y="5286388"/>
            <a:ext cx="1013080" cy="1329992"/>
          </a:xfrm>
          <a:prstGeom prst="rect">
            <a:avLst/>
          </a:prstGeom>
        </p:spPr>
      </p:pic>
      <p:pic>
        <p:nvPicPr>
          <p:cNvPr id="12" name="图片 11" descr="返校2_03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428860" y="1071546"/>
            <a:ext cx="3143240" cy="2420802"/>
          </a:xfrm>
          <a:prstGeom prst="rect">
            <a:avLst/>
          </a:prstGeom>
        </p:spPr>
      </p:pic>
      <p:pic>
        <p:nvPicPr>
          <p:cNvPr id="13" name="图片 12" descr="返校1_03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3357554" y="571480"/>
            <a:ext cx="2011341" cy="1322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 userDrawn="1"/>
        </p:nvSpPr>
        <p:spPr>
          <a:xfrm>
            <a:off x="0" y="0"/>
            <a:ext cx="9144000" cy="5929330"/>
          </a:xfrm>
          <a:prstGeom prst="rect">
            <a:avLst/>
          </a:prstGeom>
          <a:solidFill>
            <a:srgbClr val="73CBCF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5929330"/>
            <a:ext cx="9144000" cy="928670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{DF512866-3CB9-4A0D-A54D-82A1C76D83BE}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13021" y="4429132"/>
            <a:ext cx="2831011" cy="21072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>
          <a:xfrm>
            <a:off x="3500430" y="714356"/>
            <a:ext cx="4643444" cy="2143140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2"/>
          </p:nvPr>
        </p:nvSpPr>
        <p:spPr>
          <a:xfrm>
            <a:off x="857224" y="714356"/>
            <a:ext cx="2500330" cy="2143125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23" name="图片占位符 21"/>
          <p:cNvSpPr>
            <a:spLocks noGrp="1"/>
          </p:cNvSpPr>
          <p:nvPr>
            <p:ph type="pic" sz="quarter" idx="13"/>
          </p:nvPr>
        </p:nvSpPr>
        <p:spPr>
          <a:xfrm>
            <a:off x="857224" y="3000372"/>
            <a:ext cx="2500330" cy="2143125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24" name="文本占位符 18"/>
          <p:cNvSpPr>
            <a:spLocks noGrp="1"/>
          </p:cNvSpPr>
          <p:nvPr>
            <p:ph type="body" sz="quarter" idx="14"/>
          </p:nvPr>
        </p:nvSpPr>
        <p:spPr>
          <a:xfrm>
            <a:off x="3500430" y="3000372"/>
            <a:ext cx="4643444" cy="2143140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929330"/>
          </a:xfrm>
          <a:prstGeom prst="rect">
            <a:avLst/>
          </a:prstGeom>
          <a:solidFill>
            <a:srgbClr val="73CBCF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5929330"/>
            <a:ext cx="9144000" cy="928670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{DF512866-3CB9-4A0D-A54D-82A1C76D83BE}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13021" y="4429132"/>
            <a:ext cx="2831011" cy="21072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文本占位符 16"/>
          <p:cNvSpPr>
            <a:spLocks noGrp="1"/>
          </p:cNvSpPr>
          <p:nvPr>
            <p:ph type="body" sz="quarter" idx="10"/>
          </p:nvPr>
        </p:nvSpPr>
        <p:spPr>
          <a:xfrm>
            <a:off x="4572000" y="500042"/>
            <a:ext cx="3428998" cy="2000264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>
          <a:xfrm>
            <a:off x="1071538" y="500042"/>
            <a:ext cx="3357560" cy="2000264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C866-91A5-4FE8-852F-4E4EA3F8DEE3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FAF5-218D-4493-AA17-9A1040C9746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/>
          </p:nvPr>
        </p:nvSpPr>
        <p:spPr>
          <a:xfrm>
            <a:off x="785813" y="357188"/>
            <a:ext cx="7429500" cy="1357312"/>
          </a:xfr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C866-91A5-4FE8-852F-4E4EA3F8DEE3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FAF5-218D-4493-AA17-9A1040C974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C866-91A5-4FE8-852F-4E4EA3F8DEE3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FAF5-218D-4493-AA17-9A1040C974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C866-91A5-4FE8-852F-4E4EA3F8DEE3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FAF5-218D-4493-AA17-9A1040C974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C866-91A5-4FE8-852F-4E4EA3F8DEE3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FAF5-218D-4493-AA17-9A1040C9746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图片 4" descr="广告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C866-91A5-4FE8-852F-4E4EA3F8DEE3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FAF5-218D-4493-AA17-9A1040C974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C866-91A5-4FE8-852F-4E4EA3F8DEE3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FAF5-218D-4493-AA17-9A1040C974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C866-91A5-4FE8-852F-4E4EA3F8DEE3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FAF5-218D-4493-AA17-9A1040C974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1C866-91A5-4FE8-852F-4E4EA3F8DEE3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8FAF5-218D-4493-AA17-9A1040C974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1C866-91A5-4FE8-852F-4E4EA3F8DEE3}" type="datetimeFigureOut">
              <a:rPr lang="zh-CN" altLang="en-US" smtClean="0"/>
              <a:pPr/>
              <a:t>2017/1/30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8FAF5-218D-4493-AA17-9A1040C974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6" r:id="rId3"/>
    <p:sldLayoutId id="2147483665" r:id="rId4"/>
    <p:sldLayoutId id="2147483664" r:id="rId5"/>
    <p:sldLayoutId id="2147483660" r:id="rId6"/>
    <p:sldLayoutId id="2147483661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86673" y="571480"/>
            <a:ext cx="184730" cy="923330"/>
            <a:chOff x="4401159" y="428604"/>
            <a:chExt cx="184730" cy="923330"/>
          </a:xfrm>
        </p:grpSpPr>
        <p:sp>
          <p:nvSpPr>
            <p:cNvPr id="3" name="矩形 2"/>
            <p:cNvSpPr/>
            <p:nvPr/>
          </p:nvSpPr>
          <p:spPr>
            <a:xfrm>
              <a:off x="4401159" y="428604"/>
              <a:ext cx="1847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zh-CN" altLang="en-US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401159" y="428604"/>
              <a:ext cx="1847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zh-CN" altLang="en-US" sz="5400" b="1" cap="none" spc="0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857224" y="3933056"/>
            <a:ext cx="4722888" cy="18002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altLang="zh-CN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altLang="zh-CN" sz="1800" b="1" dirty="0" smtClean="0">
                <a:latin typeface="Times New Roman" pitchFamily="18" charset="0"/>
                <a:cs typeface="Times New Roman" pitchFamily="18" charset="0"/>
              </a:rPr>
              <a:t>Выполнил: ученик 5 «В» класса специализированного лицея №39 </a:t>
            </a:r>
            <a:r>
              <a:rPr lang="ru-RU" altLang="zh-CN" sz="1800" b="1" dirty="0" err="1" smtClean="0">
                <a:latin typeface="Times New Roman" pitchFamily="18" charset="0"/>
                <a:cs typeface="Times New Roman" pitchFamily="18" charset="0"/>
              </a:rPr>
              <a:t>Аймагамбетов</a:t>
            </a:r>
            <a:r>
              <a:rPr lang="ru-RU" altLang="zh-CN" sz="1800" b="1" dirty="0" smtClean="0">
                <a:latin typeface="Times New Roman" pitchFamily="18" charset="0"/>
                <a:cs typeface="Times New Roman" pitchFamily="18" charset="0"/>
              </a:rPr>
              <a:t> А. </a:t>
            </a:r>
            <a:endParaRPr lang="ru-RU" altLang="zh-CN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altLang="zh-CN" sz="1800" b="1" dirty="0" smtClean="0">
                <a:latin typeface="Times New Roman" pitchFamily="18" charset="0"/>
                <a:cs typeface="Times New Roman" pitchFamily="18" charset="0"/>
              </a:rPr>
              <a:t>Научный </a:t>
            </a:r>
            <a:r>
              <a:rPr lang="ru-RU" altLang="zh-CN" sz="1800" b="1" dirty="0" smtClean="0">
                <a:latin typeface="Times New Roman" pitchFamily="18" charset="0"/>
                <a:cs typeface="Times New Roman" pitchFamily="18" charset="0"/>
              </a:rPr>
              <a:t>руководитель: учитель русского языка </a:t>
            </a:r>
            <a:r>
              <a:rPr lang="ru-RU" altLang="zh-CN" sz="1800" b="1" dirty="0" smtClean="0">
                <a:latin typeface="Times New Roman" pitchFamily="18" charset="0"/>
                <a:cs typeface="Times New Roman" pitchFamily="18" charset="0"/>
              </a:rPr>
              <a:t>и литературы </a:t>
            </a:r>
            <a:r>
              <a:rPr lang="ru-RU" altLang="zh-CN" sz="1800" b="1" dirty="0" err="1" smtClean="0">
                <a:latin typeface="Times New Roman" pitchFamily="18" charset="0"/>
                <a:cs typeface="Times New Roman" pitchFamily="18" charset="0"/>
              </a:rPr>
              <a:t>Топаева</a:t>
            </a:r>
            <a:r>
              <a:rPr lang="ru-RU" altLang="zh-CN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800" b="1" dirty="0" smtClean="0">
                <a:latin typeface="Times New Roman" pitchFamily="18" charset="0"/>
                <a:cs typeface="Times New Roman" pitchFamily="18" charset="0"/>
              </a:rPr>
              <a:t>А.Д.</a:t>
            </a:r>
          </a:p>
          <a:p>
            <a:pPr marL="0" indent="0">
              <a:buNone/>
            </a:pPr>
            <a:endParaRPr lang="zh-CN" alt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836713"/>
            <a:ext cx="554461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2800" b="1" dirty="0" smtClean="0">
                <a:latin typeface="Arial" pitchFamily="34" charset="0"/>
                <a:cs typeface="Arial" pitchFamily="34" charset="0"/>
              </a:rPr>
              <a:t>Чему учит сказка К.Г. Паустовского «Теплый хлеб»</a:t>
            </a:r>
          </a:p>
          <a:p>
            <a:pPr algn="ctr"/>
            <a:endParaRPr lang="ru-RU" altLang="zh-CN" sz="2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altLang="zh-CN" sz="2000" b="1" dirty="0" smtClean="0">
                <a:latin typeface="Arial" pitchFamily="34" charset="0"/>
                <a:cs typeface="Arial" pitchFamily="34" charset="0"/>
              </a:rPr>
              <a:t>Гуманитарное направление: русская литература</a:t>
            </a:r>
          </a:p>
          <a:p>
            <a:pPr algn="ctr"/>
            <a:endParaRPr lang="ru-RU" altLang="zh-CN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altLang="zh-CN" sz="28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示 7"/>
          <p:cNvGraphicFramePr/>
          <p:nvPr/>
        </p:nvGraphicFramePr>
        <p:xfrm>
          <a:off x="1071538" y="1428736"/>
          <a:ext cx="5929354" cy="3728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1000100" y="357166"/>
            <a:ext cx="3428998" cy="928694"/>
          </a:xfrm>
        </p:spPr>
        <p:txBody>
          <a:bodyPr>
            <a:normAutofit/>
          </a:bodyPr>
          <a:lstStyle/>
          <a:p>
            <a:r>
              <a:rPr lang="ru-RU" altLang="zh-CN" sz="4800" dirty="0" smtClean="0">
                <a:solidFill>
                  <a:srgbClr val="C00000"/>
                </a:solidFill>
                <a:ea typeface="宋体" charset="-122"/>
              </a:rPr>
              <a:t>План </a:t>
            </a:r>
            <a:endParaRPr lang="zh-CN" altLang="en-US" sz="4800" dirty="0">
              <a:solidFill>
                <a:srgbClr val="C0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746629" y="4857760"/>
            <a:ext cx="11116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smtClean="0">
                <a:solidFill>
                  <a:schemeClr val="bg1"/>
                </a:solidFill>
              </a:rPr>
              <a:t>Back to </a:t>
            </a:r>
          </a:p>
          <a:p>
            <a:r>
              <a:rPr lang="en-US" altLang="zh-CN" sz="2200" b="1" smtClean="0">
                <a:solidFill>
                  <a:schemeClr val="bg1"/>
                </a:solidFill>
              </a:rPr>
              <a:t>school</a:t>
            </a:r>
            <a:endParaRPr lang="zh-CN" altLang="en-US" sz="2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46629" y="4857760"/>
            <a:ext cx="11116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smtClean="0">
                <a:solidFill>
                  <a:schemeClr val="bg1"/>
                </a:solidFill>
              </a:rPr>
              <a:t>Back to </a:t>
            </a:r>
          </a:p>
          <a:p>
            <a:r>
              <a:rPr lang="en-US" altLang="zh-CN" sz="2200" b="1" smtClean="0">
                <a:solidFill>
                  <a:schemeClr val="bg1"/>
                </a:solidFill>
              </a:rPr>
              <a:t>school</a:t>
            </a:r>
            <a:endParaRPr lang="zh-CN" altLang="en-US" sz="2200" b="1">
              <a:solidFill>
                <a:schemeClr val="bg1"/>
              </a:solidFill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4294967295"/>
          </p:nvPr>
        </p:nvSpPr>
        <p:spPr>
          <a:xfrm>
            <a:off x="500034" y="357166"/>
            <a:ext cx="8139783" cy="85725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altLang="zh-CN" sz="2400" smtClean="0">
                <a:solidFill>
                  <a:srgbClr val="C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Актуальность темы </a:t>
            </a:r>
            <a:endParaRPr lang="zh-CN" altLang="en-US" sz="2400" dirty="0" smtClean="0">
              <a:solidFill>
                <a:srgbClr val="C00000"/>
              </a:solidFill>
              <a:latin typeface="Times New Roman" pitchFamily="18" charset="0"/>
              <a:ea typeface="宋体" charset="-122"/>
              <a:cs typeface="Times New Roman" pitchFamily="18" charset="0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395536" y="836712"/>
            <a:ext cx="8132954" cy="4392488"/>
          </a:xfrm>
        </p:spPr>
        <p:txBody>
          <a:bodyPr>
            <a:normAutofit/>
          </a:bodyPr>
          <a:lstStyle/>
          <a:p>
            <a:pPr algn="just">
              <a:buSzPct val="90000"/>
              <a:buNone/>
            </a:pPr>
            <a:r>
              <a:rPr lang="en-US" altLang="zh-CN" sz="1600" dirty="0" smtClean="0">
                <a:ea typeface="宋体" charset="-122"/>
              </a:rPr>
              <a:t> </a:t>
            </a:r>
            <a:r>
              <a:rPr lang="ru-RU" altLang="zh-CN" sz="2000" dirty="0" smtClean="0">
                <a:latin typeface="Times New Roman" pitchFamily="18" charset="0"/>
                <a:ea typeface="宋体" charset="-122"/>
                <a:cs typeface="Times New Roman" pitchFamily="18" charset="0"/>
              </a:rPr>
              <a:t>	</a:t>
            </a:r>
            <a:r>
              <a:rPr lang="ru-RU" altLang="zh-CN" sz="21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ема «человека» всегда была на первом месте у художников слова. Она всегда привлекала как писателей, так и читателей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altLang="zh-CN" sz="2000" dirty="0" smtClean="0">
              <a:latin typeface="Times New Roman" pitchFamily="18" charset="0"/>
              <a:ea typeface="宋体" charset="-122"/>
              <a:cs typeface="Times New Roman" pitchFamily="18" charset="0"/>
            </a:endParaRPr>
          </a:p>
          <a:p>
            <a:r>
              <a:rPr lang="ru-RU" altLang="zh-CN" sz="2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заключается в раскрытие образа главного героя Фильки в сказке К.Г. Паустовского «Теплый хлеб».</a:t>
            </a:r>
          </a:p>
          <a:p>
            <a:r>
              <a:rPr lang="ru-RU" sz="2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lvl="0">
              <a:buNone/>
            </a:pPr>
            <a:r>
              <a:rPr lang="ru-RU" dirty="0" smtClean="0"/>
              <a:t>	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познакомиться с произведением К.Г. Паустовского «Теплый хлеб»;</a:t>
            </a:r>
          </a:p>
          <a:p>
            <a:pPr lvl="0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	проследить и сравнить героев сказки;</a:t>
            </a:r>
          </a:p>
          <a:p>
            <a:pPr lvl="0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	проанализировать и обобщить полученные данные</a:t>
            </a:r>
            <a:r>
              <a:rPr lang="ru-RU" sz="2000" dirty="0" smtClean="0"/>
              <a:t>.</a:t>
            </a:r>
            <a:r>
              <a:rPr lang="ru-RU" dirty="0" smtClean="0"/>
              <a:t>                              </a:t>
            </a:r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857224" y="500042"/>
            <a:ext cx="7459192" cy="76871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altLang="zh-CN" sz="2800" dirty="0" smtClean="0">
                <a:solidFill>
                  <a:schemeClr val="bg1"/>
                </a:solidFill>
              </a:rPr>
              <a:t>События и главные герои сказки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7224" y="299698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/>
            <a:r>
              <a:rPr lang="en-US" altLang="zh-CN" b="1" dirty="0" smtClean="0">
                <a:solidFill>
                  <a:schemeClr val="bg1"/>
                </a:solidFill>
                <a:ea typeface="宋体" charset="-122"/>
              </a:rPr>
              <a:t> </a:t>
            </a:r>
            <a:endParaRPr lang="en-US" altLang="zh-CN" dirty="0">
              <a:solidFill>
                <a:schemeClr val="bg1"/>
              </a:solidFill>
              <a:ea typeface="宋体" charset="-122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55577" y="1348740"/>
          <a:ext cx="6786580" cy="4160520"/>
        </p:xfrm>
        <a:graphic>
          <a:graphicData uri="http://schemas.openxmlformats.org/drawingml/2006/table">
            <a:tbl>
              <a:tblPr/>
              <a:tblGrid>
                <a:gridCol w="880123"/>
                <a:gridCol w="2816817"/>
                <a:gridCol w="3089640"/>
              </a:tblGrid>
              <a:tr h="31261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Реальные события 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Сказочные события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6307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Герои 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Филька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Конь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Панкрат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Бабка Филька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Жители деревни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Сорока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Силы природы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883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События </a:t>
                      </a:r>
                      <a:endParaRPr lang="ru-RU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Филька обидел коня.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Филька спрашивает совета у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Панкрата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как исправить содеянное им зло.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Ребята долбят лёд на реке, чтобы заработала мельница.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Филька мирится с конём.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Топнул конь ногой – засвистел ветер, упал на землю лютый мороз.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Легенда о происшествии столетней давности.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Сорока приводит теплый ветер.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5436096" y="500042"/>
            <a:ext cx="3240360" cy="4441126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  <a:tabLst>
                <a:tab pos="450850" algn="l"/>
              </a:tabLst>
            </a:pPr>
            <a:r>
              <a:rPr lang="ru-RU" dirty="0" smtClean="0"/>
              <a:t>	Это жанр повествования с фантастическим или волшебным сюжетом, происходящим в реальном или волшебном мире, в котором могут действовать как реальные, так и вымышленные персонажи.</a:t>
            </a:r>
          </a:p>
          <a:p>
            <a:pPr marL="0" indent="0" algn="just">
              <a:buNone/>
              <a:tabLst>
                <a:tab pos="450850" algn="l"/>
              </a:tabLst>
            </a:pPr>
            <a:r>
              <a:rPr lang="ru-RU" dirty="0" smtClean="0"/>
              <a:t>	Теперь перечислим главные черты литературной сказки: отражает мировоззрение своей эпохи, заимствование у народной сказки персонажей, образов, сюжетов, особенностей языка и поэтики, сочетание вымысла и реальности.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467544" y="2060848"/>
            <a:ext cx="2808312" cy="1080120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Литературная сказка 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3851920" y="234888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4572000" y="476672"/>
            <a:ext cx="3456384" cy="202363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0178" name="Picture 2" descr="C:\Users\Malika\Desktop\slide_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Malika\Desktop\slide_21.jpg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2" cstate="print"/>
          <a:srcRect l="6250" r="6250"/>
          <a:stretch>
            <a:fillRect/>
          </a:stretch>
        </p:blipFill>
        <p:spPr bwMode="auto">
          <a:xfrm>
            <a:off x="857250" y="476673"/>
            <a:ext cx="7603182" cy="4896544"/>
          </a:xfrm>
          <a:prstGeom prst="rect">
            <a:avLst/>
          </a:prstGeom>
          <a:noFill/>
        </p:spPr>
      </p:pic>
      <p:pic>
        <p:nvPicPr>
          <p:cNvPr id="51203" name="Picture 3" descr="C:\Users\Malika\Desktop\slide_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971600" y="1772816"/>
            <a:ext cx="7215238" cy="3014646"/>
          </a:xfrm>
          <a:prstGeom prst="rect">
            <a:avLst/>
          </a:prstGeom>
        </p:spPr>
        <p:txBody>
          <a:bodyPr/>
          <a:lstStyle/>
          <a:p>
            <a:pPr lvl="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Страх наказания и стыд за содеянное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sym typeface="Symbol"/>
              </a:rPr>
              <a:t>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это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первая стадия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осознания своего поступка. Если человек боится, что его накажут за провинность, – значит, он осознает, что поступил плохо. А если он испытывает еще при этом и стыд – значит, это его совесть жжет и мучит, а раз есть совесть – будут и муки, будет и раскаяние.</a:t>
            </a:r>
          </a:p>
          <a:p>
            <a:pPr lvl="0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Вторая ступень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sym typeface="Symbol"/>
              </a:rPr>
              <a:t>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это преодоление страха и стыда и чистосердечное признание своей вины. На этой ступени провинившийся просит прощения у обиженного.</a:t>
            </a:r>
          </a:p>
          <a:p>
            <a:pPr lvl="0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Третий этап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sym typeface="Symbol"/>
              </a:rPr>
              <a:t>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искупление, т.е. исправление греха. Здесь необходимы и терпение, и мужество, и смелость.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Дурное совершается бездумно, быстро, легко, а вот исправлять зло можно только большим трудом.</a:t>
            </a:r>
          </a:p>
          <a:p>
            <a:pPr lvl="0"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Четвертый этап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sym typeface="Symbol"/>
              </a:rPr>
              <a:t>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это примирение и благодарность за урок, который ему преподали.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746629" y="4857760"/>
            <a:ext cx="11116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smtClean="0">
                <a:solidFill>
                  <a:schemeClr val="bg1"/>
                </a:solidFill>
              </a:rPr>
              <a:t>Back to </a:t>
            </a:r>
          </a:p>
          <a:p>
            <a:r>
              <a:rPr lang="en-US" altLang="zh-CN" sz="2200" b="1" smtClean="0">
                <a:solidFill>
                  <a:schemeClr val="bg1"/>
                </a:solidFill>
              </a:rPr>
              <a:t>school</a:t>
            </a:r>
            <a:endParaRPr lang="zh-CN" altLang="en-US" sz="2200" b="1">
              <a:solidFill>
                <a:schemeClr val="bg1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547664" y="548681"/>
          <a:ext cx="6048672" cy="1368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3995936" y="764704"/>
            <a:ext cx="4680520" cy="3816424"/>
          </a:xfrm>
        </p:spPr>
        <p:txBody>
          <a:bodyPr>
            <a:noAutofit/>
          </a:bodyPr>
          <a:lstStyle/>
          <a:p>
            <a:pPr marL="0" indent="0" algn="just">
              <a:buNone/>
              <a:tabLst>
                <a:tab pos="355600" algn="l"/>
              </a:tabLs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	Мы можем провести параллель между двумя героями,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Филькой и Конем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 Оба они одиноки и несчастны, но каждый по-своему. Их одинокая жизнь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  <a:sym typeface="Symbol"/>
              </a:rPr>
              <a:t>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это результат кровопролитной войны, когда многие дети оставались сиротами, люди теряли своих близких, крышу над головой и самое главное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  <a:sym typeface="Symbol"/>
              </a:rPr>
              <a:t>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покой. </a:t>
            </a:r>
          </a:p>
          <a:p>
            <a:pPr marL="0" indent="0" algn="just">
              <a:buNone/>
              <a:tabLst>
                <a:tab pos="355600" algn="l"/>
              </a:tabLst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	Мы ничего не знаем о родителях главного героя, он живет с бабушкой. Раненого Коня также был вынужден оставить в деревне его хозяин. У Фильки есть бабушка, но старый и немощный человек. Оба они оставлены на произвол судьбы и никому нет до них дела. Может быть, именно поэтому Филька озлоблен и груб со всеми. Он всего лишь ребенок, которому страшно, и его поведение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  <a:sym typeface="Symbol"/>
              </a:rPr>
              <a:t>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это своего рода защита от всех. Конь же наоборот стар и болен. Одинокая старость и сиротство, разгром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  <a:sym typeface="Symbol"/>
              </a:rPr>
              <a:t>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вот результат войны. Даже природа напоминает нам о суровом времени войны. 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slide_23.jpg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/>
          <a:srcRect l="6250" r="6250"/>
          <a:stretch>
            <a:fillRect/>
          </a:stretch>
        </p:blipFill>
        <p:spPr>
          <a:xfrm>
            <a:off x="467544" y="714356"/>
            <a:ext cx="3384376" cy="39387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1403648" y="260648"/>
            <a:ext cx="4599359" cy="79208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/>
              <a:t>К.Г. Паустовский - </a:t>
            </a:r>
            <a:r>
              <a:rPr lang="ru-RU" dirty="0" err="1" smtClean="0"/>
              <a:t>пецзажист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552" y="1052736"/>
          <a:ext cx="7848872" cy="4937760"/>
        </p:xfrm>
        <a:graphic>
          <a:graphicData uri="http://schemas.openxmlformats.org/drawingml/2006/table">
            <a:tbl>
              <a:tblPr/>
              <a:tblGrid>
                <a:gridCol w="321467"/>
                <a:gridCol w="1511385"/>
                <a:gridCol w="1975545"/>
                <a:gridCol w="1744285"/>
                <a:gridCol w="2296190"/>
              </a:tblGrid>
              <a:tr h="70532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6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Спокойствие 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Теплая зима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Дым висел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Вода тихая, чёрная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Метафора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Эпитет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Филька обидел коня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314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6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Тревога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Завыл, засвистел ветер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Ветер вздул снег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Летела солома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Ревела, обезумев, метель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Снежная пыль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Олицетворение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Эпитет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Филька прячется от непогоды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314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6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Страх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Небо зазеленело как лед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Звезды примерзли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Колючий мороз прошел по деревне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Река застыла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Сравнение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Олицетворение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Филька заплакал. Бабка говорит, что </a:t>
                      </a:r>
                      <a:r>
                        <a:rPr lang="ru-RU" sz="1200" b="1" i="1" dirty="0" err="1">
                          <a:solidFill>
                            <a:schemeClr val="tx1"/>
                          </a:solidFill>
                        </a:rPr>
                        <a:t>Панкрат</a:t>
                      </a: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 знает, как поправить злодейство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4314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6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Одиночество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Пустота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Надежда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Снег пел под ногами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Воздух замерз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Одна пустота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>
                          <a:solidFill>
                            <a:schemeClr val="tx1"/>
                          </a:solidFill>
                        </a:rPr>
                        <a:t>Пылинка сверкала бы как звезда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Олицетворение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Сравнение</a:t>
                      </a: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Филька разговаривает с </a:t>
                      </a:r>
                      <a:r>
                        <a:rPr lang="ru-RU" sz="1200" b="1" i="1" dirty="0" err="1">
                          <a:solidFill>
                            <a:schemeClr val="tx1"/>
                          </a:solidFill>
                        </a:rPr>
                        <a:t>Панкратом</a:t>
                      </a:r>
                      <a:endParaRPr lang="ru-RU" sz="12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34834" marR="348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/>
          <p:cNvSpPr/>
          <p:nvPr/>
        </p:nvSpPr>
        <p:spPr>
          <a:xfrm>
            <a:off x="928662" y="1124744"/>
            <a:ext cx="551554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Евтушенко писал: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Берегите эти земли, эти воды,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Даже малую былиночку любя,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Берегите всех зверей внутри природы,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Убивайте лишь зверей внутри себя.</a:t>
            </a:r>
          </a:p>
          <a:p>
            <a:pPr eaLnBrk="0" hangingPunct="0"/>
            <a:r>
              <a:rPr lang="en-US" altLang="zh-CN" dirty="0" smtClean="0">
                <a:ea typeface="宋体" charset="-122"/>
              </a:rPr>
              <a:t> </a:t>
            </a:r>
            <a:endParaRPr lang="en-US" altLang="zh-CN" dirty="0">
              <a:ea typeface="宋体" charset="-122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11560" y="2780928"/>
            <a:ext cx="482453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zh-CN" sz="4400" b="1" cap="none" spc="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Спасибо за внимание </a:t>
            </a:r>
            <a:endParaRPr lang="zh-CN" altLang="en-US" sz="44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ucation-2">
  <a:themeElements>
    <a:clrScheme name="自定义 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Education-2</Template>
  <TotalTime>66</TotalTime>
  <Words>421</Words>
  <Application>Microsoft Office PowerPoint</Application>
  <PresentationFormat>Экран (4:3)</PresentationFormat>
  <Paragraphs>112</Paragraphs>
  <Slides>12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Education-2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Malika</dc:creator>
  <cp:lastModifiedBy>Malika</cp:lastModifiedBy>
  <cp:revision>8</cp:revision>
  <dcterms:created xsi:type="dcterms:W3CDTF">2017-01-27T18:41:54Z</dcterms:created>
  <dcterms:modified xsi:type="dcterms:W3CDTF">2017-01-29T20:03:55Z</dcterms:modified>
</cp:coreProperties>
</file>