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19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E48C1350-E9C5-42FA-B411-2DCCF0010640}" type="datetimeFigureOut">
              <a:rPr lang="ru-RU" smtClean="0"/>
              <a:pPr/>
              <a:t>30.01.2017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C208E3B8-B02F-40C3-A303-C056CD9FCCC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Родительское собрание</a:t>
            </a:r>
          </a:p>
          <a:p>
            <a:r>
              <a:rPr lang="ru-RU" dirty="0" smtClean="0"/>
              <a:t>31 января 2017 года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Государственные</a:t>
            </a:r>
            <a:br>
              <a:rPr lang="ru-RU" dirty="0" smtClean="0"/>
            </a:br>
            <a:r>
              <a:rPr lang="ru-RU" dirty="0" smtClean="0"/>
              <a:t>экзамены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На 1 сентября необходимо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830910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8 класс  </a:t>
            </a:r>
            <a:r>
              <a:rPr lang="ru-RU" dirty="0" smtClean="0"/>
              <a:t>выбрать экзамены, проект и дальнейшую траекторию обучения.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9 класс  </a:t>
            </a:r>
            <a:r>
              <a:rPr lang="ru-RU" dirty="0" smtClean="0"/>
              <a:t>записаться на дополнительные занятия, контролировать посещение и выполнение заданий.</a:t>
            </a:r>
          </a:p>
          <a:p>
            <a:r>
              <a:rPr lang="ru-RU" dirty="0" smtClean="0"/>
              <a:t>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10 класс  </a:t>
            </a:r>
            <a:r>
              <a:rPr lang="ru-RU" dirty="0" smtClean="0"/>
              <a:t>выбрать высшее учебное учреждение, выбрать экзамены, записаться на дополнительные занятия, контролировать посещение и выполнение заданий.</a:t>
            </a:r>
          </a:p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11 класс </a:t>
            </a:r>
            <a:r>
              <a:rPr lang="ru-RU" dirty="0" smtClean="0"/>
              <a:t>записаться на дополнительные занятия, контролировать посещение и выполнение заданий.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 чему готовиться?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8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Две репетиции в 9 классе.</a:t>
            </a:r>
          </a:p>
          <a:p>
            <a:r>
              <a:rPr lang="ru-RU" dirty="0" smtClean="0"/>
              <a:t>Заявление до февраля 2018 года.</a:t>
            </a:r>
          </a:p>
          <a:p>
            <a:r>
              <a:rPr lang="ru-RU" dirty="0" smtClean="0"/>
              <a:t>Видеонаблюдение.</a:t>
            </a:r>
          </a:p>
          <a:p>
            <a:r>
              <a:rPr lang="ru-RU" dirty="0" smtClean="0"/>
              <a:t>Устная часть экзамена по русскому языку.</a:t>
            </a:r>
          </a:p>
          <a:p>
            <a:r>
              <a:rPr lang="ru-RU" dirty="0" smtClean="0"/>
              <a:t>Исключение части с вариативными ответами.</a:t>
            </a:r>
          </a:p>
          <a:p>
            <a:r>
              <a:rPr lang="ru-RU" dirty="0" smtClean="0"/>
              <a:t>Защита проекта.</a:t>
            </a:r>
          </a:p>
          <a:p>
            <a:r>
              <a:rPr lang="ru-RU" dirty="0" smtClean="0"/>
              <a:t>Возможен третий обязательный экзамен.</a:t>
            </a: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 чему готовиться?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9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Заявление, база, выверка до 17 февраля.</a:t>
            </a:r>
          </a:p>
          <a:p>
            <a:r>
              <a:rPr lang="ru-RU" b="1" dirty="0" smtClean="0"/>
              <a:t>Экзамен ОГЭ </a:t>
            </a:r>
            <a:r>
              <a:rPr lang="ru-RU" dirty="0" smtClean="0"/>
              <a:t>(основной государственный экзамен) с 26 мая по 8 июня.</a:t>
            </a:r>
          </a:p>
          <a:p>
            <a:r>
              <a:rPr lang="ru-RU" dirty="0" smtClean="0"/>
              <a:t>Два обязательных – русский язык (30 мая) и математика (6 июня).</a:t>
            </a:r>
          </a:p>
          <a:p>
            <a:r>
              <a:rPr lang="ru-RU" dirty="0" smtClean="0"/>
              <a:t>Два по выбору – литература, история, биология, физика (1 июня); обществознание, химия, информатика, география (8 июня).</a:t>
            </a:r>
          </a:p>
          <a:p>
            <a:r>
              <a:rPr lang="ru-RU" dirty="0" smtClean="0"/>
              <a:t>Все четыре экзамена надо сдать минимум на «3».</a:t>
            </a:r>
          </a:p>
          <a:p>
            <a:r>
              <a:rPr lang="ru-RU" dirty="0" smtClean="0"/>
              <a:t>Видеонаблюдение.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 чему готовиться?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10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Две репетиции экзаменов.</a:t>
            </a:r>
          </a:p>
          <a:p>
            <a:r>
              <a:rPr lang="ru-RU" dirty="0" smtClean="0"/>
              <a:t>Заявление, база, выверка до 27 января.</a:t>
            </a:r>
          </a:p>
          <a:p>
            <a:r>
              <a:rPr lang="ru-RU" dirty="0" smtClean="0"/>
              <a:t>Видеонаблюдение.</a:t>
            </a:r>
          </a:p>
          <a:p>
            <a:r>
              <a:rPr lang="ru-RU" dirty="0" smtClean="0"/>
              <a:t>Новая модель ЕГЭ по литературе.</a:t>
            </a:r>
          </a:p>
          <a:p>
            <a:r>
              <a:rPr lang="ru-RU" dirty="0" smtClean="0"/>
              <a:t>Исключение вариативной части из экзаменов.</a:t>
            </a:r>
          </a:p>
          <a:p>
            <a:r>
              <a:rPr lang="ru-RU" dirty="0" smtClean="0"/>
              <a:t>Обязательные русский язык и математика профиль для поступления в любой ВУЗ.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 чему готовиться?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11 класс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1428736"/>
            <a:ext cx="8503920" cy="5000660"/>
          </a:xfrm>
        </p:spPr>
        <p:txBody>
          <a:bodyPr>
            <a:normAutofit fontScale="25000" lnSpcReduction="20000"/>
          </a:bodyPr>
          <a:lstStyle/>
          <a:p>
            <a:endParaRPr lang="ru-RU" sz="8000" dirty="0" smtClean="0"/>
          </a:p>
          <a:p>
            <a:r>
              <a:rPr lang="ru-RU" sz="8000" dirty="0" smtClean="0"/>
              <a:t>Для того чтобы получить школьный аттестат, выпускнику необходимо сдать два обязательных экзамена в форме ЕГЭ —</a:t>
            </a:r>
            <a:r>
              <a:rPr lang="ru-RU" sz="8000" b="1" dirty="0" smtClean="0"/>
              <a:t> русский язык</a:t>
            </a:r>
            <a:r>
              <a:rPr lang="ru-RU" sz="8000" dirty="0" smtClean="0"/>
              <a:t> и </a:t>
            </a:r>
            <a:r>
              <a:rPr lang="ru-RU" sz="8000" b="1" dirty="0" smtClean="0"/>
              <a:t>математику (базовый или профильный)</a:t>
            </a:r>
            <a:r>
              <a:rPr lang="ru-RU" sz="8000" dirty="0" smtClean="0"/>
              <a:t>. </a:t>
            </a:r>
            <a:br>
              <a:rPr lang="ru-RU" sz="8000" dirty="0" smtClean="0"/>
            </a:br>
            <a:r>
              <a:rPr lang="ru-RU" sz="8000" dirty="0" smtClean="0"/>
              <a:t>По каждому из них нужно набрать не ниже минимального количества баллов.</a:t>
            </a:r>
          </a:p>
          <a:p>
            <a:r>
              <a:rPr lang="ru-RU" sz="8000" dirty="0" smtClean="0"/>
              <a:t>Минимальное количество баллов по русскому языку по 100 бальной шкале, подтверждающее освоение образовательной программы среднего общего образования — </a:t>
            </a:r>
            <a:r>
              <a:rPr lang="ru-RU" sz="8000" b="1" dirty="0" smtClean="0"/>
              <a:t>36 тестовых баллов</a:t>
            </a:r>
            <a:r>
              <a:rPr lang="ru-RU" sz="8000" dirty="0" smtClean="0"/>
              <a:t>.</a:t>
            </a:r>
          </a:p>
          <a:p>
            <a:r>
              <a:rPr lang="ru-RU" sz="8000" dirty="0" smtClean="0"/>
              <a:t>Минимальное количество баллов по математике (профильный) по 100 бальной шкале, подтверждающее освоение образовательной программы среднего общего образования – </a:t>
            </a:r>
            <a:r>
              <a:rPr lang="ru-RU" sz="8000" b="1" dirty="0" smtClean="0"/>
              <a:t>27 тестовых</a:t>
            </a:r>
            <a:r>
              <a:rPr lang="ru-RU" sz="8000" dirty="0" smtClean="0"/>
              <a:t> баллов.</a:t>
            </a:r>
          </a:p>
          <a:p>
            <a:r>
              <a:rPr lang="ru-RU" sz="8000" dirty="0" smtClean="0"/>
              <a:t>Минимальное количество баллов по математике (базовый) по 5-ти балльной шкале – не ниже оценки </a:t>
            </a:r>
            <a:r>
              <a:rPr lang="ru-RU" sz="8000" b="1" dirty="0" smtClean="0"/>
              <a:t>3 балла</a:t>
            </a:r>
            <a:r>
              <a:rPr lang="ru-RU" sz="8000" dirty="0" smtClean="0"/>
              <a:t>(удовлетворительно).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 smtClean="0"/>
              <a:t>Результаты ЕГЭ по русскому языку обязательны при поступлении в вузы на каждое направление подготовки (специальность).</a:t>
            </a:r>
          </a:p>
          <a:p>
            <a:r>
              <a:rPr lang="ru-RU" dirty="0" smtClean="0"/>
              <a:t>Если выпускник получает результат ниже минимального количества баллов по одному из обязательных предметов (русский язык или математика), то он может пересдать этот экзамен в этом же году в резервные дни, предусмотренные расписанием ЕГЭ.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 чему готовиться?  </a:t>
            </a:r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11 класс</a:t>
            </a:r>
            <a:endParaRPr lang="ru-RU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</p:nvPr>
        </p:nvGraphicFramePr>
        <p:xfrm>
          <a:off x="301625" y="1527175"/>
          <a:ext cx="8504238" cy="447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/>
                <a:gridCol w="425211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Предмет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Дата проведения экзамена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География</a:t>
                      </a:r>
                      <a:endParaRPr lang="ru-RU" sz="1100" dirty="0" smtClean="0"/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29 мая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Математика базовая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31 мая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Математика профиль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Обществознание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Физика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ru-RU" dirty="0" smtClean="0"/>
                        <a:t>Литература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Русский язык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Биология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Английский письменно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13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Английский устно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 июня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История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 июня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ИРЦОКО</a:t>
            </a:r>
            <a:r>
              <a:rPr lang="ru-RU" dirty="0" smtClean="0"/>
              <a:t> </a:t>
            </a:r>
            <a:r>
              <a:rPr lang="en-US" dirty="0" smtClean="0"/>
              <a:t>http://www.</a:t>
            </a: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ivege.ru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t="11594" b="4348"/>
          <a:stretch>
            <a:fillRect/>
          </a:stretch>
        </p:blipFill>
        <p:spPr bwMode="auto">
          <a:xfrm>
            <a:off x="0" y="1357298"/>
            <a:ext cx="91440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 l="12491" t="12328" r="13952" b="4110"/>
          <a:stretch>
            <a:fillRect/>
          </a:stretch>
        </p:blipFill>
        <p:spPr bwMode="auto">
          <a:xfrm>
            <a:off x="1" y="214289"/>
            <a:ext cx="9144000" cy="586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3787" t="30273" r="13970" b="6250"/>
          <a:stretch>
            <a:fillRect/>
          </a:stretch>
        </p:blipFill>
        <p:spPr bwMode="auto">
          <a:xfrm>
            <a:off x="0" y="0"/>
            <a:ext cx="9358378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Экзамены – общая забота всей семьи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Не оставляйте ребёнка наедине с проблемой выбора экзаменов.</a:t>
            </a:r>
          </a:p>
          <a:p>
            <a:r>
              <a:rPr lang="ru-RU" dirty="0" smtClean="0"/>
              <a:t>Контролируйте подготовку к экзаменам в течении всего периода обучения.</a:t>
            </a:r>
          </a:p>
          <a:p>
            <a:r>
              <a:rPr lang="ru-RU" dirty="0" smtClean="0"/>
              <a:t>Не стесняйтесь позвонить учителю.</a:t>
            </a:r>
          </a:p>
          <a:p>
            <a:r>
              <a:rPr lang="ru-RU" dirty="0" smtClean="0"/>
              <a:t>Ознакомьтесь с контрольно-измерительными материалами.</a:t>
            </a:r>
          </a:p>
          <a:p>
            <a:r>
              <a:rPr lang="ru-RU" dirty="0" smtClean="0"/>
              <a:t>Побывайте на сайтах подготовки к экзаменам.</a:t>
            </a:r>
          </a:p>
          <a:p>
            <a:r>
              <a:rPr lang="ru-RU" dirty="0" smtClean="0"/>
              <a:t>Составьте план подготовки к экзаменам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Настройтесь </a:t>
            </a:r>
            <a:r>
              <a:rPr lang="ru-RU" smtClean="0"/>
              <a:t>на позитив.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Спасибо</a:t>
            </a:r>
          </a:p>
          <a:p>
            <a:pPr algn="ctr">
              <a:buNone/>
            </a:pP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за внимание</a:t>
            </a:r>
            <a:r>
              <a:rPr lang="ru-RU" sz="4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endParaRPr lang="ru-RU" sz="4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124</TotalTime>
  <Words>372</Words>
  <Application>Microsoft Office PowerPoint</Application>
  <PresentationFormat>Экран (4:3)</PresentationFormat>
  <Paragraphs>75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Официальная</vt:lpstr>
      <vt:lpstr>Государственные экзамены </vt:lpstr>
      <vt:lpstr>На 1 сентября необходимо</vt:lpstr>
      <vt:lpstr>К чему готовиться?  8 класс</vt:lpstr>
      <vt:lpstr>К чему готовиться?  9 класс</vt:lpstr>
      <vt:lpstr>К чему готовиться?  10 класс</vt:lpstr>
      <vt:lpstr>К чему готовиться?  11 класс</vt:lpstr>
      <vt:lpstr>Слайд 7</vt:lpstr>
      <vt:lpstr>К чему готовиться?  11 класс</vt:lpstr>
      <vt:lpstr>ИРЦОКО http://www.ivege.ru</vt:lpstr>
      <vt:lpstr>Слайд 10</vt:lpstr>
      <vt:lpstr>Слайд 11</vt:lpstr>
      <vt:lpstr>Экзамены – общая забота всей семьи</vt:lpstr>
      <vt:lpstr>Слайд 13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Государственные экзамены </dc:title>
  <dc:creator>HOME</dc:creator>
  <cp:lastModifiedBy>HOME</cp:lastModifiedBy>
  <cp:revision>13</cp:revision>
  <dcterms:created xsi:type="dcterms:W3CDTF">2017-01-30T16:01:31Z</dcterms:created>
  <dcterms:modified xsi:type="dcterms:W3CDTF">2017-01-30T18:08:16Z</dcterms:modified>
</cp:coreProperties>
</file>