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" y="609600"/>
            <a:ext cx="84582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  <a:latin typeface="Segoe Print" pitchFamily="2" charset="0"/>
              </a:rPr>
              <a:t>Презентация для малышей.</a:t>
            </a:r>
          </a:p>
          <a:p>
            <a:pPr algn="ctr"/>
            <a:endParaRPr lang="ru-RU" sz="4400" dirty="0" smtClean="0">
              <a:solidFill>
                <a:srgbClr val="FF0000"/>
              </a:solidFill>
              <a:latin typeface="Segoe Print" pitchFamily="2" charset="0"/>
            </a:endParaRPr>
          </a:p>
          <a:p>
            <a:pPr algn="ctr"/>
            <a:r>
              <a:rPr lang="ru-RU" sz="4400" dirty="0" smtClean="0">
                <a:solidFill>
                  <a:srgbClr val="FF0000"/>
                </a:solidFill>
                <a:latin typeface="Segoe Print" pitchFamily="2" charset="0"/>
              </a:rPr>
              <a:t>Зачем чистить зубы</a:t>
            </a:r>
            <a:r>
              <a:rPr lang="ru-RU" sz="4400" dirty="0" smtClean="0">
                <a:solidFill>
                  <a:srgbClr val="FF0000"/>
                </a:solidFill>
                <a:latin typeface="Segoe Print" pitchFamily="2" charset="0"/>
              </a:rPr>
              <a:t>.</a:t>
            </a:r>
            <a:r>
              <a:rPr lang="ru-RU" sz="4400" dirty="0" smtClean="0">
                <a:solidFill>
                  <a:srgbClr val="FF0000"/>
                </a:solidFill>
                <a:latin typeface="Segoe Print" pitchFamily="2" charset="0"/>
              </a:rPr>
              <a:t/>
            </a:r>
            <a:br>
              <a:rPr lang="ru-RU" sz="4400" dirty="0" smtClean="0">
                <a:solidFill>
                  <a:srgbClr val="FF0000"/>
                </a:solidFill>
                <a:latin typeface="Segoe Print" pitchFamily="2" charset="0"/>
              </a:rPr>
            </a:br>
            <a:endParaRPr lang="ru-RU" sz="4400" dirty="0">
              <a:solidFill>
                <a:srgbClr val="FF0000"/>
              </a:solidFill>
              <a:latin typeface="Segoe Print" pitchFamily="2" charset="0"/>
            </a:endParaRPr>
          </a:p>
        </p:txBody>
      </p:sp>
      <p:pic>
        <p:nvPicPr>
          <p:cNvPr id="4" name="Рисунок 3" descr="images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7400" y="4038600"/>
            <a:ext cx="2743200" cy="2635389"/>
          </a:xfrm>
          <a:prstGeom prst="rect">
            <a:avLst/>
          </a:prstGeom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733800" y="304800"/>
            <a:ext cx="3657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Andalus" pitchFamily="18" charset="-78"/>
              </a:rPr>
              <a:t>Привет, малыш!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ndalus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Andalus" pitchFamily="18" charset="-78"/>
              </a:rPr>
              <a:t>Ты знаешь кто я?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ndalus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Andalus" pitchFamily="18" charset="-78"/>
              </a:rPr>
              <a:t>Правильно! Я твой зуб!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ndalus" pitchFamily="18" charset="-78"/>
            </a:endParaRPr>
          </a:p>
        </p:txBody>
      </p:sp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381000"/>
            <a:ext cx="3171824" cy="3171824"/>
          </a:xfrm>
          <a:prstGeom prst="rect">
            <a:avLst/>
          </a:prstGeom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43000" y="4267200"/>
            <a:ext cx="2590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А вот и моя семья.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Они тоже зубы.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8" name="Рисунок 7" descr="i (1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33800" y="3810000"/>
            <a:ext cx="5105400" cy="3375598"/>
          </a:xfrm>
          <a:prstGeom prst="rect">
            <a:avLst/>
          </a:prstGeom>
        </p:spPr>
      </p:pic>
      <p:pic>
        <p:nvPicPr>
          <p:cNvPr id="9" name="Зачем чистить зубы.wav">
            <a:hlinkClick r:id="" action="ppaction://media"/>
          </p:cNvPr>
          <p:cNvPicPr>
            <a:picLocks noRot="1" noChangeAspect="1"/>
          </p:cNvPicPr>
          <p:nvPr>
            <a:wavAudioFile r:embed="rId1" name="Зачем чистить зубы.wav"/>
          </p:nvPr>
        </p:nvPicPr>
        <p:blipFill>
          <a:blip r:embed="rId5" cstate="print"/>
          <a:stretch>
            <a:fillRect/>
          </a:stretch>
        </p:blipFill>
        <p:spPr>
          <a:xfrm>
            <a:off x="838200" y="5943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025" grpId="0"/>
      <p:bldP spid="10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4419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Мы живем у тебя во рту. Мы нужны, чтобы пережевывать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еду, которую ты кушаешь.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Хочешь я расскажу тебе сказку?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5" name="Рисунок 4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785896">
            <a:off x="4630069" y="904226"/>
            <a:ext cx="4425440" cy="2944929"/>
          </a:xfrm>
          <a:prstGeom prst="rect">
            <a:avLst/>
          </a:prstGeom>
        </p:spPr>
      </p:pic>
      <p:pic>
        <p:nvPicPr>
          <p:cNvPr id="6" name="Рисунок 5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828993">
            <a:off x="405732" y="1920719"/>
            <a:ext cx="4338805" cy="2887277"/>
          </a:xfrm>
          <a:prstGeom prst="rect">
            <a:avLst/>
          </a:prstGeom>
        </p:spPr>
      </p:pic>
      <p:pic>
        <p:nvPicPr>
          <p:cNvPr id="7" name="Рисунок 6" descr="images 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5200" y="4191000"/>
            <a:ext cx="3277016" cy="2180705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304800"/>
            <a:ext cx="4419600" cy="454068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67200" y="304800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Однажды жил на свете малыш Зубик. Был у него хороший дом и большая счастливая семья.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10" name="Рисунок 9" descr="i (2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81018" y="3420065"/>
            <a:ext cx="4950206" cy="3285535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8200" y="152400"/>
            <a:ext cx="4495800" cy="264086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22860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Но вот беда, его никто никогда не чистил. Малыш сильно грустил, потому что был очень грязный. И он знал, что грязь это не простая — в ней живут микробы. 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9800" y="464820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Микробы — это враги зубов, которые только и мечтают выгнать зубы из их уютного домика.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6" name="Рисунок 5" descr="ger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1800" y="3007423"/>
            <a:ext cx="2783967" cy="3850577"/>
          </a:xfrm>
          <a:prstGeom prst="rect">
            <a:avLst/>
          </a:prstGeom>
        </p:spPr>
      </p:pic>
      <p:pic>
        <p:nvPicPr>
          <p:cNvPr id="10" name="Рисунок 9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5400" y="3429000"/>
            <a:ext cx="838200" cy="1089660"/>
          </a:xfrm>
          <a:prstGeom prst="rect">
            <a:avLst/>
          </a:prstGeom>
        </p:spPr>
      </p:pic>
      <p:pic>
        <p:nvPicPr>
          <p:cNvPr id="11" name="Рисунок 10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9200" y="5768340"/>
            <a:ext cx="838200" cy="1089660"/>
          </a:xfrm>
          <a:prstGeom prst="rect">
            <a:avLst/>
          </a:prstGeom>
        </p:spPr>
      </p:pic>
      <p:pic>
        <p:nvPicPr>
          <p:cNvPr id="12" name="Рисунок 11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5200" y="5768340"/>
            <a:ext cx="838200" cy="1089660"/>
          </a:xfrm>
          <a:prstGeom prst="rect">
            <a:avLst/>
          </a:prstGeom>
        </p:spPr>
      </p:pic>
      <p:pic>
        <p:nvPicPr>
          <p:cNvPr id="13" name="Рисунок 12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48400" y="5768340"/>
            <a:ext cx="838200" cy="1089660"/>
          </a:xfrm>
          <a:prstGeom prst="rect">
            <a:avLst/>
          </a:prstGeom>
        </p:spPr>
      </p:pic>
      <p:pic>
        <p:nvPicPr>
          <p:cNvPr id="14" name="Рисунок 13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8200" y="4343400"/>
            <a:ext cx="838200" cy="1089660"/>
          </a:xfrm>
          <a:prstGeom prst="rect">
            <a:avLst/>
          </a:prstGeom>
        </p:spPr>
      </p:pic>
      <p:pic>
        <p:nvPicPr>
          <p:cNvPr id="15" name="Рисунок 14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24200" y="3429000"/>
            <a:ext cx="838200" cy="1089660"/>
          </a:xfrm>
          <a:prstGeom prst="rect">
            <a:avLst/>
          </a:prstGeom>
        </p:spPr>
      </p:pic>
      <p:pic>
        <p:nvPicPr>
          <p:cNvPr id="16" name="Рисунок 15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7200" y="1600200"/>
            <a:ext cx="838200" cy="1089660"/>
          </a:xfrm>
          <a:prstGeom prst="rect">
            <a:avLst/>
          </a:prstGeom>
        </p:spPr>
      </p:pic>
      <p:pic>
        <p:nvPicPr>
          <p:cNvPr id="17" name="Рисунок 16" descr="beholder_hover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95400" y="2438400"/>
            <a:ext cx="838200" cy="1089660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925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925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192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192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0"/>
                            </p:stCondLst>
                            <p:childTnLst>
                              <p:par>
                                <p:cTn id="4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5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000"/>
                            </p:stCondLst>
                            <p:childTnLst>
                              <p:par>
                                <p:cTn id="6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0480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Шло время, малыш становился все грязнее, а микробов становилось все больше и больше, и тогда….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3" name="Рисунок 2" descr="i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0800" y="2133600"/>
            <a:ext cx="4151987" cy="2438908"/>
          </a:xfrm>
          <a:prstGeom prst="rect">
            <a:avLst/>
          </a:prstGeom>
        </p:spPr>
      </p:pic>
      <p:pic>
        <p:nvPicPr>
          <p:cNvPr id="4" name="Рисунок 3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600" y="1676400"/>
            <a:ext cx="457200" cy="1477974"/>
          </a:xfrm>
          <a:prstGeom prst="rect">
            <a:avLst/>
          </a:prstGeom>
        </p:spPr>
      </p:pic>
      <p:pic>
        <p:nvPicPr>
          <p:cNvPr id="5" name="Рисунок 4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600" y="3810000"/>
            <a:ext cx="457200" cy="1477974"/>
          </a:xfrm>
          <a:prstGeom prst="rect">
            <a:avLst/>
          </a:prstGeom>
        </p:spPr>
      </p:pic>
      <p:pic>
        <p:nvPicPr>
          <p:cNvPr id="6" name="Рисунок 5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4782871"/>
            <a:ext cx="533400" cy="1724303"/>
          </a:xfrm>
          <a:prstGeom prst="rect">
            <a:avLst/>
          </a:prstGeom>
        </p:spPr>
      </p:pic>
      <p:pic>
        <p:nvPicPr>
          <p:cNvPr id="8" name="Рисунок 7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0400" y="1447800"/>
            <a:ext cx="457200" cy="1477974"/>
          </a:xfrm>
          <a:prstGeom prst="rect">
            <a:avLst/>
          </a:prstGeom>
        </p:spPr>
      </p:pic>
      <p:pic>
        <p:nvPicPr>
          <p:cNvPr id="9" name="Рисунок 8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800" y="4648200"/>
            <a:ext cx="609600" cy="1970632"/>
          </a:xfrm>
          <a:prstGeom prst="rect">
            <a:avLst/>
          </a:prstGeom>
        </p:spPr>
      </p:pic>
      <p:pic>
        <p:nvPicPr>
          <p:cNvPr id="10" name="Рисунок 9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5100114"/>
            <a:ext cx="457200" cy="1477974"/>
          </a:xfrm>
          <a:prstGeom prst="rect">
            <a:avLst/>
          </a:prstGeom>
        </p:spPr>
      </p:pic>
      <p:pic>
        <p:nvPicPr>
          <p:cNvPr id="14" name="Рисунок 13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86600" y="0"/>
            <a:ext cx="533400" cy="1724303"/>
          </a:xfrm>
          <a:prstGeom prst="rect">
            <a:avLst/>
          </a:prstGeom>
        </p:spPr>
      </p:pic>
      <p:pic>
        <p:nvPicPr>
          <p:cNvPr id="16" name="Рисунок 15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0" y="1881984"/>
            <a:ext cx="533400" cy="1724303"/>
          </a:xfrm>
          <a:prstGeom prst="rect">
            <a:avLst/>
          </a:prstGeom>
        </p:spPr>
      </p:pic>
      <p:pic>
        <p:nvPicPr>
          <p:cNvPr id="18" name="Рисунок 17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67600" y="4267200"/>
            <a:ext cx="533400" cy="1724303"/>
          </a:xfrm>
          <a:prstGeom prst="rect">
            <a:avLst/>
          </a:prstGeom>
        </p:spPr>
      </p:pic>
      <p:pic>
        <p:nvPicPr>
          <p:cNvPr id="31" name="Рисунок 30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3600" y="1336142"/>
            <a:ext cx="490105" cy="1584345"/>
          </a:xfrm>
          <a:prstGeom prst="rect">
            <a:avLst/>
          </a:prstGeom>
        </p:spPr>
      </p:pic>
      <p:pic>
        <p:nvPicPr>
          <p:cNvPr id="32" name="Рисунок 31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3429000"/>
            <a:ext cx="490105" cy="1584345"/>
          </a:xfrm>
          <a:prstGeom prst="rect">
            <a:avLst/>
          </a:prstGeom>
        </p:spPr>
      </p:pic>
      <p:pic>
        <p:nvPicPr>
          <p:cNvPr id="34" name="Рисунок 33" descr="Green_martian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0" y="2631542"/>
            <a:ext cx="490105" cy="1584345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04800"/>
            <a:ext cx="8458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Зубик заболел. Раньше он был белый и красивый, а теперь стал черным и совсем грустным, он даже ничего не мог кушать — ему было больно. Это микробы заразили его страшной болезнью. </a:t>
            </a:r>
            <a:r>
              <a:rPr lang="ru-RU" sz="20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И все кончилось бы очень плохо, если бы Зубику вовремя не помог добрый доктор!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4" name="Рисунок 3" descr="i (2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2133600"/>
            <a:ext cx="5791200" cy="3498851"/>
          </a:xfrm>
          <a:prstGeom prst="rect">
            <a:avLst/>
          </a:prstGeom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414449"/>
            <a:ext cx="8991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Зубик выздоровел!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4" name="Рисунок 3" descr="i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0" y="1447800"/>
            <a:ext cx="3962400" cy="4994622"/>
          </a:xfrm>
          <a:prstGeom prst="rect">
            <a:avLst/>
          </a:prstGeom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228600"/>
            <a:ext cx="8915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С того дня, малыша чистили каждый день зубной щеткой с пастой. Зубик никогда больше не болел!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3" name="Рисунок 2" descr="toothpast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400" y="1371600"/>
            <a:ext cx="5174166" cy="5334000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8458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Вот такая сказка. Хорошо, что все кончилось благополучно.  Только я тебя вот о чем попрошу, дорогой малыш </a:t>
            </a:r>
            <a:r>
              <a:rPr lang="ru-RU" sz="2000" dirty="0" smtClean="0"/>
              <a:t>— </a:t>
            </a:r>
            <a:r>
              <a:rPr lang="ru-RU" sz="2000" dirty="0" smtClean="0">
                <a:latin typeface="Comic Sans MS" pitchFamily="66" charset="0"/>
              </a:rPr>
              <a:t>чисти зубки каждый день: утром и вечером, чтобы я и моя семья никогда не заболели, как малыш Зубик. Тогда мы всегда будем жить у тебя в ротике и останемся счастливыми и здоровыми.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3" name="Рисунок 2" descr="i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981199"/>
            <a:ext cx="6931152" cy="4405393"/>
          </a:xfrm>
          <a:prstGeom prst="rect">
            <a:avLst/>
          </a:prstGeom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278</Words>
  <Application>Microsoft Office PowerPoint</Application>
  <PresentationFormat>Экран (4:3)</PresentationFormat>
  <Paragraphs>17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Dns</dc:creator>
  <cp:lastModifiedBy>user</cp:lastModifiedBy>
  <cp:revision>15</cp:revision>
  <dcterms:created xsi:type="dcterms:W3CDTF">2012-12-21T20:11:07Z</dcterms:created>
  <dcterms:modified xsi:type="dcterms:W3CDTF">2017-02-14T16:40:13Z</dcterms:modified>
</cp:coreProperties>
</file>