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1">
                <a:tint val="66000"/>
                <a:satMod val="160000"/>
              </a:schemeClr>
            </a:gs>
            <a:gs pos="51000">
              <a:schemeClr val="accent5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i="1" dirty="0" smtClean="0">
                <a:solidFill>
                  <a:schemeClr val="bg1"/>
                </a:solidFill>
                <a:latin typeface="Algerian" pitchFamily="82" charset="0"/>
              </a:rPr>
              <a:t>MASTER CHEF</a:t>
            </a:r>
            <a:endParaRPr lang="ru-RU" sz="8800" b="1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4143380"/>
            <a:ext cx="6215106" cy="250033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algn="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Учитель английского языка </a:t>
            </a:r>
          </a:p>
          <a:p>
            <a:pPr algn="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МОУ СОШ 24 </a:t>
            </a:r>
          </a:p>
          <a:p>
            <a:pPr algn="r"/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Копейского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городского округа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Саломатова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Наталья 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Виталиевна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Phonetic </a:t>
            </a:r>
            <a:r>
              <a:rPr lang="en-US" b="1" dirty="0" err="1" smtClean="0">
                <a:solidFill>
                  <a:srgbClr val="FF0000"/>
                </a:solidFill>
                <a:latin typeface="Algerian" pitchFamily="82" charset="0"/>
              </a:rPr>
              <a:t>exersices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 smtClean="0"/>
              <a:t>A tutor who tooted a flute</a:t>
            </a:r>
          </a:p>
          <a:p>
            <a:r>
              <a:rPr lang="en-US" dirty="0" smtClean="0"/>
              <a:t>Tried to tutor two tooters to toot.</a:t>
            </a:r>
          </a:p>
          <a:p>
            <a:r>
              <a:rPr lang="en-US" dirty="0" smtClean="0"/>
              <a:t>Said the two to the tutor</a:t>
            </a:r>
          </a:p>
          <a:p>
            <a:r>
              <a:rPr lang="en-US" dirty="0" smtClean="0"/>
              <a:t>“Is it harder to toot</a:t>
            </a:r>
          </a:p>
          <a:p>
            <a:r>
              <a:rPr lang="en-US" dirty="0" smtClean="0"/>
              <a:t>Or to tutor two tooters to toot?”</a:t>
            </a:r>
            <a:endParaRPr lang="ru-RU" dirty="0"/>
          </a:p>
        </p:txBody>
      </p:sp>
      <p:pic>
        <p:nvPicPr>
          <p:cNvPr id="4" name="Рисунок 3" descr="image_image_4357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3500438"/>
            <a:ext cx="3286116" cy="33575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160439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It`s red, it`s a vegetable, we make juice of it.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It`s yummy, it is very sweet and it can be black, white and milk.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`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a fruit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Monkeys like it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It`s  yellow.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It`s also yellow, it’s a fruit, we can`t eat it without sugar.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We put it into the tea.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-1"/>
            <a:ext cx="1357322" cy="1252129"/>
          </a:xfrm>
          <a:prstGeom prst="rect">
            <a:avLst/>
          </a:prstGeom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1928802"/>
            <a:ext cx="2571768" cy="1643074"/>
          </a:xfrm>
          <a:prstGeom prst="rect">
            <a:avLst/>
          </a:prstGeom>
        </p:spPr>
      </p:pic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74" y="3143248"/>
            <a:ext cx="1785950" cy="1357322"/>
          </a:xfrm>
          <a:prstGeom prst="rect">
            <a:avLst/>
          </a:prstGeom>
        </p:spPr>
      </p:pic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182" y="4929198"/>
            <a:ext cx="2143140" cy="1667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14290"/>
            <a:ext cx="1857388" cy="1331872"/>
          </a:xfrm>
          <a:prstGeom prst="rect">
            <a:avLst/>
          </a:prstGeom>
        </p:spPr>
      </p:pic>
      <p:pic>
        <p:nvPicPr>
          <p:cNvPr id="3" name="Рисунок 2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286256"/>
            <a:ext cx="2214551" cy="1660914"/>
          </a:xfrm>
          <a:prstGeom prst="rect">
            <a:avLst/>
          </a:prstGeom>
        </p:spPr>
      </p:pic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000240"/>
            <a:ext cx="1900005" cy="1638411"/>
          </a:xfrm>
          <a:prstGeom prst="rect">
            <a:avLst/>
          </a:prstGeom>
        </p:spPr>
      </p:pic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975" y="214290"/>
            <a:ext cx="2479060" cy="1857388"/>
          </a:xfrm>
          <a:prstGeom prst="rect">
            <a:avLst/>
          </a:prstGeom>
        </p:spPr>
      </p:pic>
      <p:pic>
        <p:nvPicPr>
          <p:cNvPr id="6" name="Рисунок 5" descr="8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2357430"/>
            <a:ext cx="2381266" cy="1785950"/>
          </a:xfrm>
          <a:prstGeom prst="rect">
            <a:avLst/>
          </a:prstGeom>
        </p:spPr>
      </p:pic>
      <p:pic>
        <p:nvPicPr>
          <p:cNvPr id="7" name="Рисунок 6" descr="9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64" y="4643446"/>
            <a:ext cx="2262190" cy="1571636"/>
          </a:xfrm>
          <a:prstGeom prst="rect">
            <a:avLst/>
          </a:prstGeom>
        </p:spPr>
      </p:pic>
      <p:pic>
        <p:nvPicPr>
          <p:cNvPr id="8" name="Рисунок 7" descr="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612" y="0"/>
            <a:ext cx="3000396" cy="18929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58" y="135729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cabbage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357187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onions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5857892"/>
            <a:ext cx="1092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garlic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3240" y="1571613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cucumbers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5140" y="1857364"/>
            <a:ext cx="1850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tomatoes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5140" y="4071943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peppers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72330" y="6215082"/>
            <a:ext cx="1646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potatoes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28860" y="2857496"/>
            <a:ext cx="38680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  <a:latin typeface="Algerian" pitchFamily="82" charset="0"/>
              </a:rPr>
              <a:t>I like … but I don’t like …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52x450_021908-cai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42852"/>
            <a:ext cx="2794633" cy="1928811"/>
          </a:xfrm>
          <a:prstGeom prst="rect">
            <a:avLst/>
          </a:prstGeom>
        </p:spPr>
      </p:pic>
      <p:pic>
        <p:nvPicPr>
          <p:cNvPr id="3" name="Рисунок 2" descr="4830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357430"/>
            <a:ext cx="2857488" cy="2145261"/>
          </a:xfrm>
          <a:prstGeom prst="rect">
            <a:avLst/>
          </a:prstGeom>
        </p:spPr>
      </p:pic>
      <p:pic>
        <p:nvPicPr>
          <p:cNvPr id="4" name="Рисунок 3" descr="1368724490_ananasd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42852"/>
            <a:ext cx="2647175" cy="1785950"/>
          </a:xfrm>
          <a:prstGeom prst="rect">
            <a:avLst/>
          </a:prstGeom>
        </p:spPr>
      </p:pic>
      <p:pic>
        <p:nvPicPr>
          <p:cNvPr id="5" name="Рисунок 4" descr="b468d22529b600d088b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43116"/>
            <a:ext cx="2666997" cy="2000248"/>
          </a:xfrm>
          <a:prstGeom prst="rect">
            <a:avLst/>
          </a:prstGeom>
        </p:spPr>
      </p:pic>
      <p:pic>
        <p:nvPicPr>
          <p:cNvPr id="6" name="Рисунок 5" descr="per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6116" y="142852"/>
            <a:ext cx="2286016" cy="2006961"/>
          </a:xfrm>
          <a:prstGeom prst="rect">
            <a:avLst/>
          </a:prstGeom>
        </p:spPr>
      </p:pic>
      <p:pic>
        <p:nvPicPr>
          <p:cNvPr id="7" name="Рисунок 6" descr="strawberry_texture258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4857760"/>
            <a:ext cx="2971860" cy="1857412"/>
          </a:xfrm>
          <a:prstGeom prst="rect">
            <a:avLst/>
          </a:prstGeom>
        </p:spPr>
      </p:pic>
      <p:pic>
        <p:nvPicPr>
          <p:cNvPr id="8" name="Рисунок 7" descr="zm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00570"/>
            <a:ext cx="2954216" cy="22145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6050" y="3214686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lgerian" pitchFamily="82" charset="0"/>
              </a:rPr>
              <a:t>My </a:t>
            </a:r>
            <a:r>
              <a:rPr lang="en-US" sz="3600" b="1" dirty="0" err="1" smtClean="0">
                <a:solidFill>
                  <a:schemeClr val="bg1"/>
                </a:solidFill>
                <a:latin typeface="Algerian" pitchFamily="82" charset="0"/>
              </a:rPr>
              <a:t>favourite</a:t>
            </a:r>
            <a:r>
              <a:rPr lang="en-US" sz="3600" b="1" dirty="0" smtClean="0">
                <a:solidFill>
                  <a:schemeClr val="bg1"/>
                </a:solidFill>
                <a:latin typeface="Algerian" pitchFamily="82" charset="0"/>
              </a:rPr>
              <a:t> fruit  is…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6430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pineapple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3929066"/>
            <a:ext cx="120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peach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6357958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grape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7950" y="157161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apricot</a:t>
            </a:r>
            <a:endParaRPr lang="ru-RU" sz="3200" b="1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16" y="435769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cherry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72264" y="6357958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strawberry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6182" y="2000240"/>
            <a:ext cx="1128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pear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1790700" cy="2301240"/>
          </a:xfrm>
          <a:prstGeom prst="rect">
            <a:avLst/>
          </a:prstGeom>
        </p:spPr>
      </p:pic>
      <p:pic>
        <p:nvPicPr>
          <p:cNvPr id="3" name="Рисунок 2" descr="4a498034ba44c64e4fbf62fcdf8fe9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32" y="142852"/>
            <a:ext cx="2952771" cy="2214578"/>
          </a:xfrm>
          <a:prstGeom prst="rect">
            <a:avLst/>
          </a:prstGeom>
        </p:spPr>
      </p:pic>
      <p:pic>
        <p:nvPicPr>
          <p:cNvPr id="4" name="Рисунок 3" descr="1391793903_500000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2786058"/>
            <a:ext cx="2428892" cy="3778275"/>
          </a:xfrm>
          <a:prstGeom prst="rect">
            <a:avLst/>
          </a:prstGeom>
        </p:spPr>
      </p:pic>
      <p:pic>
        <p:nvPicPr>
          <p:cNvPr id="5" name="Рисунок 4" descr="allfons.ru-204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298" y="142852"/>
            <a:ext cx="3071834" cy="2303876"/>
          </a:xfrm>
          <a:prstGeom prst="rect">
            <a:avLst/>
          </a:prstGeom>
        </p:spPr>
      </p:pic>
      <p:pic>
        <p:nvPicPr>
          <p:cNvPr id="6" name="Рисунок 5" descr="1364464079_toplenoe-moloko-v-multivark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00570"/>
            <a:ext cx="3357586" cy="22383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2500306"/>
            <a:ext cx="1053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water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8992" y="2500306"/>
            <a:ext cx="731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tea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00826" y="2214554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coffee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4071942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milk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9454" y="6286520"/>
            <a:ext cx="987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juice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5918" y="3571876"/>
            <a:ext cx="4555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lgerian" pitchFamily="82" charset="0"/>
              </a:rPr>
              <a:t>I  usually  drink…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0"/>
            <a:ext cx="2000264" cy="1571612"/>
          </a:xfrm>
          <a:prstGeom prst="rect">
            <a:avLst/>
          </a:prstGeom>
        </p:spPr>
      </p:pic>
      <p:pic>
        <p:nvPicPr>
          <p:cNvPr id="3" name="Рисунок 2" descr="2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0892" y="2357430"/>
            <a:ext cx="2143108" cy="1428739"/>
          </a:xfrm>
          <a:prstGeom prst="rect">
            <a:avLst/>
          </a:prstGeom>
        </p:spPr>
      </p:pic>
      <p:pic>
        <p:nvPicPr>
          <p:cNvPr id="4" name="Рисунок 3" descr="10159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4429132"/>
            <a:ext cx="2143108" cy="2000264"/>
          </a:xfrm>
          <a:prstGeom prst="rect">
            <a:avLst/>
          </a:prstGeom>
        </p:spPr>
      </p:pic>
      <p:pic>
        <p:nvPicPr>
          <p:cNvPr id="5" name="Рисунок 4" descr="26020494.8exasubo4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000232" cy="1571612"/>
          </a:xfrm>
          <a:prstGeom prst="rect">
            <a:avLst/>
          </a:prstGeom>
        </p:spPr>
      </p:pic>
      <p:pic>
        <p:nvPicPr>
          <p:cNvPr id="6" name="Рисунок 5" descr="13522034052760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3108" y="0"/>
            <a:ext cx="2428892" cy="1571612"/>
          </a:xfrm>
          <a:prstGeom prst="rect">
            <a:avLst/>
          </a:prstGeom>
        </p:spPr>
      </p:pic>
      <p:pic>
        <p:nvPicPr>
          <p:cNvPr id="7" name="Рисунок 6" descr="Deutsch_Würste_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214554"/>
            <a:ext cx="1928826" cy="1446620"/>
          </a:xfrm>
          <a:prstGeom prst="rect">
            <a:avLst/>
          </a:prstGeom>
        </p:spPr>
      </p:pic>
      <p:pic>
        <p:nvPicPr>
          <p:cNvPr id="8" name="Рисунок 7" descr="food_foto1_rekly_ru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0892" y="4429132"/>
            <a:ext cx="2143108" cy="2019604"/>
          </a:xfrm>
          <a:prstGeom prst="rect">
            <a:avLst/>
          </a:prstGeom>
        </p:spPr>
      </p:pic>
      <p:pic>
        <p:nvPicPr>
          <p:cNvPr id="9" name="Рисунок 8" descr="i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108" y="4357694"/>
            <a:ext cx="2121675" cy="1928816"/>
          </a:xfrm>
          <a:prstGeom prst="rect">
            <a:avLst/>
          </a:prstGeom>
        </p:spPr>
      </p:pic>
      <p:pic>
        <p:nvPicPr>
          <p:cNvPr id="10" name="Рисунок 9" descr="kitajskij-zharenyj-ri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4357694"/>
            <a:ext cx="1928794" cy="1928802"/>
          </a:xfrm>
          <a:prstGeom prst="rect">
            <a:avLst/>
          </a:prstGeom>
        </p:spPr>
      </p:pic>
      <p:pic>
        <p:nvPicPr>
          <p:cNvPr id="11" name="Рисунок 10" descr="yayca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3438" y="1"/>
            <a:ext cx="2286016" cy="15716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00232" y="2786058"/>
            <a:ext cx="500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For breakfast / lunch / dinner  </a:t>
            </a:r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Algerian" pitchFamily="82" charset="0"/>
              </a:rPr>
              <a:t>I  eat …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1500174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fish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3571876"/>
            <a:ext cx="165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sausages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8596" y="6286520"/>
            <a:ext cx="80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rice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6286520"/>
            <a:ext cx="105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bread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43504" y="6334780"/>
            <a:ext cx="1356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cheese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20" y="6357958"/>
            <a:ext cx="117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meat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72396" y="3786190"/>
            <a:ext cx="1087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cereal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4612" y="1428736"/>
            <a:ext cx="1135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pasta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3504" y="1500174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eggs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00958" y="1571612"/>
            <a:ext cx="1374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chicken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a0f159ded8af845072538994254237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71834" cy="2428868"/>
          </a:xfrm>
          <a:prstGeom prst="rect">
            <a:avLst/>
          </a:prstGeom>
        </p:spPr>
      </p:pic>
      <p:pic>
        <p:nvPicPr>
          <p:cNvPr id="3" name="Рисунок 2" descr="76058198_den_shokolada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593" y="0"/>
            <a:ext cx="2759407" cy="2428868"/>
          </a:xfrm>
          <a:prstGeom prst="rect">
            <a:avLst/>
          </a:prstGeom>
        </p:spPr>
      </p:pic>
      <p:pic>
        <p:nvPicPr>
          <p:cNvPr id="5" name="Рисунок 4" descr="moOv9gbBN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1942"/>
            <a:ext cx="4571968" cy="2786058"/>
          </a:xfrm>
          <a:prstGeom prst="rect">
            <a:avLst/>
          </a:prstGeom>
        </p:spPr>
      </p:pic>
      <p:pic>
        <p:nvPicPr>
          <p:cNvPr id="6" name="Рисунок 5" descr="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4071942"/>
            <a:ext cx="4643438" cy="2786058"/>
          </a:xfrm>
          <a:prstGeom prst="rect">
            <a:avLst/>
          </a:prstGeom>
        </p:spPr>
      </p:pic>
      <p:pic>
        <p:nvPicPr>
          <p:cNvPr id="7" name="Рисунок 6" descr="1325413533_1324644630_04ae3005008dfc40b865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0"/>
            <a:ext cx="3433007" cy="24288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36" y="3214686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Try this … It’s tasty!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2357430"/>
            <a:ext cx="1366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sweets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3372" y="2428868"/>
            <a:ext cx="1620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Ice cream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0892" y="2357430"/>
            <a:ext cx="1831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chocolate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3643314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cake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6710" y="3357562"/>
            <a:ext cx="133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jam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AB41b221_profimedia_01163323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9571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0035" y="142852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CHECK YOUR MEMORY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</a:rPr>
              <a:t>CHOOSE THE ODD WORD OUT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357298"/>
            <a:ext cx="4981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1. MILK, CHEESE, YOGHURT,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928802"/>
            <a:ext cx="785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MILK, </a:t>
            </a: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WATER, COFFEE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500306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3. BREAD,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              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CAKE, PIE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071810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4. ORANGE,  CARROT, TANGERINE, 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5. </a:t>
            </a:r>
            <a:r>
              <a:rPr lang="ru-RU" sz="3200" b="1" dirty="0" smtClean="0">
                <a:solidFill>
                  <a:srgbClr val="002060"/>
                </a:solidFill>
              </a:rPr>
              <a:t>            </a:t>
            </a:r>
            <a:r>
              <a:rPr lang="en-US" sz="3200" b="1" dirty="0" smtClean="0">
                <a:solidFill>
                  <a:srgbClr val="002060"/>
                </a:solidFill>
              </a:rPr>
              <a:t>TEA, 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CREAM,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 BREAD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4214818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6. CABBAGE, </a:t>
            </a:r>
            <a:r>
              <a:rPr lang="ru-RU" sz="3200" b="1" dirty="0" smtClean="0"/>
              <a:t>                   </a:t>
            </a:r>
            <a:r>
              <a:rPr lang="en-US" sz="3200" b="1" dirty="0" smtClean="0"/>
              <a:t>ONION, PEPPER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1357298"/>
            <a:ext cx="14508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CEREAL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1928802"/>
            <a:ext cx="16323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BUTTER,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2500306"/>
            <a:ext cx="1559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3A447">
                    <a:lumMod val="75000"/>
                  </a:srgbClr>
                </a:solidFill>
              </a:rPr>
              <a:t>CHEESE,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00826" y="3071810"/>
            <a:ext cx="2177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srgbClr val="00B050"/>
                </a:solidFill>
              </a:rPr>
              <a:t>CUCUMBER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1538" y="3643314"/>
            <a:ext cx="1135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FISH,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4214818"/>
            <a:ext cx="1796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</a:rPr>
              <a:t>TOMATO,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42852"/>
            <a:ext cx="706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Algerian" pitchFamily="82" charset="0"/>
              </a:rPr>
              <a:t>SOLVE THE PUZZLE “FOOD”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3" y="1000108"/>
          <a:ext cx="4071963" cy="4429156"/>
        </p:xfrm>
        <a:graphic>
          <a:graphicData uri="http://schemas.openxmlformats.org/drawingml/2006/table">
            <a:tbl>
              <a:tblPr/>
              <a:tblGrid>
                <a:gridCol w="581709"/>
                <a:gridCol w="581709"/>
                <a:gridCol w="581709"/>
                <a:gridCol w="581709"/>
                <a:gridCol w="581709"/>
                <a:gridCol w="581709"/>
                <a:gridCol w="581709"/>
              </a:tblGrid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7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7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85852" y="1000108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A    M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1428736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G    </a:t>
            </a:r>
            <a:r>
              <a:rPr lang="en-US" sz="2800" b="1" dirty="0" err="1" smtClean="0">
                <a:solidFill>
                  <a:srgbClr val="FFFF00"/>
                </a:solidFill>
              </a:rPr>
              <a:t>G</a:t>
            </a:r>
            <a:r>
              <a:rPr lang="en-US" sz="2800" b="1" dirty="0" smtClean="0">
                <a:solidFill>
                  <a:srgbClr val="FFFF00"/>
                </a:solidFill>
              </a:rPr>
              <a:t>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1857364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I     S    H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2285992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I     C    E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4414" y="2714620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R     E    A     D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14" y="314324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A     S    T     A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4414" y="364331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H     E    </a:t>
            </a:r>
            <a:r>
              <a:rPr lang="en-US" sz="2800" b="1" dirty="0" err="1" smtClean="0">
                <a:solidFill>
                  <a:srgbClr val="FFFF00"/>
                </a:solidFill>
              </a:rPr>
              <a:t>E</a:t>
            </a:r>
            <a:r>
              <a:rPr lang="en-US" sz="2800" b="1" dirty="0" smtClean="0">
                <a:solidFill>
                  <a:srgbClr val="FFFF00"/>
                </a:solidFill>
              </a:rPr>
              <a:t>     S     E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4414" y="4071942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U     T    </a:t>
            </a:r>
            <a:r>
              <a:rPr lang="en-US" sz="2800" b="1" dirty="0" err="1" smtClean="0">
                <a:solidFill>
                  <a:srgbClr val="FFFF00"/>
                </a:solidFill>
              </a:rPr>
              <a:t>T</a:t>
            </a:r>
            <a:r>
              <a:rPr lang="en-US" sz="2800" b="1" dirty="0" smtClean="0">
                <a:solidFill>
                  <a:srgbClr val="FFFF00"/>
                </a:solidFill>
              </a:rPr>
              <a:t>     E     R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14414" y="4500570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H     I     C     K     E    N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4414" y="492919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A     B    </a:t>
            </a:r>
            <a:r>
              <a:rPr lang="en-US" sz="2800" b="1" dirty="0" err="1" smtClean="0">
                <a:solidFill>
                  <a:srgbClr val="FFFF00"/>
                </a:solidFill>
              </a:rPr>
              <a:t>B</a:t>
            </a:r>
            <a:r>
              <a:rPr lang="en-US" sz="2800" b="1" dirty="0" smtClean="0">
                <a:solidFill>
                  <a:srgbClr val="FFFF00"/>
                </a:solidFill>
              </a:rPr>
              <a:t>     A     G   E   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21" name="Рисунок 20" descr="110781083_pova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1000108"/>
            <a:ext cx="4000528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3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3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3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3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642918"/>
            <a:ext cx="2340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lgerian" pitchFamily="82" charset="0"/>
              </a:rPr>
              <a:t>READING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42844" y="2928934"/>
            <a:ext cx="87154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ANN: </a:t>
            </a:r>
            <a:r>
              <a:rPr lang="en-US" sz="3200" b="1" i="1" dirty="0" smtClean="0"/>
              <a:t>How about pasta with chicken in tomato </a:t>
            </a:r>
            <a:r>
              <a:rPr lang="en-US" sz="3200" b="1" i="1" dirty="0" err="1" smtClean="0"/>
              <a:t>sause</a:t>
            </a:r>
            <a:r>
              <a:rPr lang="en-US" sz="3200" b="1" i="1" dirty="0" smtClean="0"/>
              <a:t> for dinner tonight</a:t>
            </a:r>
            <a:r>
              <a:rPr lang="en-US" sz="3600" b="1" i="1" dirty="0" smtClean="0"/>
              <a:t>?</a:t>
            </a:r>
            <a:endParaRPr lang="ru-RU" sz="3600" b="1" i="1" dirty="0"/>
          </a:p>
        </p:txBody>
      </p:sp>
      <p:pic>
        <p:nvPicPr>
          <p:cNvPr id="4" name="Рисунок 3" descr="652x450_079734-pui-cacciatore-cu-pas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4491363"/>
            <a:ext cx="3428992" cy="2366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14290"/>
            <a:ext cx="6858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lgerian" pitchFamily="82" charset="0"/>
              </a:rPr>
              <a:t>Ann and Bob’s shopping list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290" y="1928802"/>
            <a:ext cx="292895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chemeClr val="bg1"/>
                </a:solidFill>
              </a:rPr>
              <a:t>1. Garlic </a:t>
            </a:r>
          </a:p>
          <a:p>
            <a:r>
              <a:rPr lang="en-US" sz="4400" b="1" i="1" dirty="0" smtClean="0">
                <a:solidFill>
                  <a:schemeClr val="bg1"/>
                </a:solidFill>
              </a:rPr>
              <a:t>2. Chicken</a:t>
            </a:r>
          </a:p>
          <a:p>
            <a:r>
              <a:rPr lang="en-US" sz="4400" b="1" i="1" dirty="0" smtClean="0">
                <a:solidFill>
                  <a:schemeClr val="bg1"/>
                </a:solidFill>
              </a:rPr>
              <a:t>3. Olive oil</a:t>
            </a:r>
          </a:p>
          <a:p>
            <a:r>
              <a:rPr lang="en-US" sz="4400" b="1" i="1" dirty="0" smtClean="0">
                <a:solidFill>
                  <a:schemeClr val="bg1"/>
                </a:solidFill>
              </a:rPr>
              <a:t>4. Cheese</a:t>
            </a:r>
          </a:p>
          <a:p>
            <a:endParaRPr lang="ru-RU" dirty="0"/>
          </a:p>
        </p:txBody>
      </p:sp>
      <p:pic>
        <p:nvPicPr>
          <p:cNvPr id="4" name="Рисунок 3" descr="d2ea67fc42b5826c9957960fb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3214686"/>
            <a:ext cx="3929058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642918"/>
            <a:ext cx="78399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7030A0"/>
                </a:solidFill>
              </a:rPr>
              <a:t>I learn…</a:t>
            </a:r>
          </a:p>
          <a:p>
            <a:r>
              <a:rPr lang="en-US" sz="9600" b="1" dirty="0" smtClean="0">
                <a:solidFill>
                  <a:srgbClr val="7030A0"/>
                </a:solidFill>
              </a:rPr>
              <a:t>I remember…</a:t>
            </a:r>
          </a:p>
          <a:p>
            <a:r>
              <a:rPr lang="en-US" sz="9600" b="1" dirty="0" smtClean="0">
                <a:solidFill>
                  <a:srgbClr val="7030A0"/>
                </a:solidFill>
              </a:rPr>
              <a:t>I know…</a:t>
            </a:r>
            <a:endParaRPr lang="ru-RU" sz="9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m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357422" cy="2226674"/>
          </a:xfrm>
          <a:prstGeom prst="rect">
            <a:avLst/>
          </a:prstGeom>
        </p:spPr>
      </p:pic>
      <p:pic>
        <p:nvPicPr>
          <p:cNvPr id="3" name="Рисунок 2" descr="6_68d97dcdec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2285992"/>
            <a:ext cx="2643206" cy="2428868"/>
          </a:xfrm>
          <a:prstGeom prst="rect">
            <a:avLst/>
          </a:prstGeom>
        </p:spPr>
      </p:pic>
      <p:pic>
        <p:nvPicPr>
          <p:cNvPr id="4" name="Рисунок 3" descr="post-117148-123437274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429140"/>
            <a:ext cx="2428860" cy="24288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57422" y="0"/>
            <a:ext cx="485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 все понял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2428868"/>
            <a:ext cx="435768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 кое-что недопонял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429264"/>
            <a:ext cx="57823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 многое не понял</a:t>
            </a:r>
            <a:endParaRPr lang="ru-RU" sz="5400" b="1" cap="none" spc="0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362</Words>
  <PresentationFormat>Экран (4:3)</PresentationFormat>
  <Paragraphs>172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MASTER CHEF</vt:lpstr>
      <vt:lpstr>Phonetic exersices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11-sch24</cp:lastModifiedBy>
  <cp:revision>28</cp:revision>
  <dcterms:modified xsi:type="dcterms:W3CDTF">2015-04-17T05:53:17Z</dcterms:modified>
</cp:coreProperties>
</file>