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drawing10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91" r:id="rId2"/>
    <p:sldId id="257" r:id="rId3"/>
    <p:sldId id="286" r:id="rId4"/>
    <p:sldId id="285" r:id="rId5"/>
    <p:sldId id="272" r:id="rId6"/>
    <p:sldId id="258" r:id="rId7"/>
    <p:sldId id="283" r:id="rId8"/>
    <p:sldId id="261" r:id="rId9"/>
    <p:sldId id="262" r:id="rId10"/>
    <p:sldId id="263" r:id="rId11"/>
    <p:sldId id="264" r:id="rId12"/>
    <p:sldId id="265" r:id="rId13"/>
    <p:sldId id="280" r:id="rId14"/>
    <p:sldId id="266" r:id="rId15"/>
    <p:sldId id="294" r:id="rId16"/>
    <p:sldId id="281" r:id="rId17"/>
    <p:sldId id="284" r:id="rId18"/>
    <p:sldId id="270" r:id="rId19"/>
    <p:sldId id="271" r:id="rId20"/>
    <p:sldId id="273" r:id="rId21"/>
    <p:sldId id="275" r:id="rId22"/>
    <p:sldId id="287" r:id="rId23"/>
    <p:sldId id="288" r:id="rId24"/>
    <p:sldId id="289" r:id="rId25"/>
    <p:sldId id="295" r:id="rId26"/>
    <p:sldId id="296" r:id="rId27"/>
    <p:sldId id="297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308" r:id="rId38"/>
    <p:sldId id="290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495" autoAdjust="0"/>
  </p:normalViewPr>
  <p:slideViewPr>
    <p:cSldViewPr>
      <p:cViewPr varScale="1">
        <p:scale>
          <a:sx n="86" d="100"/>
          <a:sy n="86" d="100"/>
        </p:scale>
        <p:origin x="-3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21.jpeg"/><Relationship Id="rId1" Type="http://schemas.openxmlformats.org/officeDocument/2006/relationships/image" Target="../media/image111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1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1.jpe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1.jpeg"/><Relationship Id="rId2" Type="http://schemas.openxmlformats.org/officeDocument/2006/relationships/image" Target="../media/image391.jpeg"/><Relationship Id="rId1" Type="http://schemas.openxmlformats.org/officeDocument/2006/relationships/image" Target="../media/image38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9ECEF2-967F-467F-BADF-241D39C3306C}" type="doc">
      <dgm:prSet loTypeId="urn:microsoft.com/office/officeart/2005/8/layout/hList7#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CA6817-FF25-422A-B837-A5927164BC70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Переноску инструмента производить в инструментальных ящиках или сумках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21602A8-ABBD-493E-9003-27B8C549DB7F}" type="parTrans" cxnId="{BC8D8229-35D1-452F-9729-A46A295F5F18}">
      <dgm:prSet/>
      <dgm:spPr/>
      <dgm:t>
        <a:bodyPr/>
        <a:lstStyle/>
        <a:p>
          <a:endParaRPr lang="ru-RU"/>
        </a:p>
      </dgm:t>
    </dgm:pt>
    <dgm:pt modelId="{08EAAC80-5319-4097-B4FA-079C80DCE778}" type="sibTrans" cxnId="{BC8D8229-35D1-452F-9729-A46A295F5F18}">
      <dgm:prSet/>
      <dgm:spPr/>
      <dgm:t>
        <a:bodyPr/>
        <a:lstStyle/>
        <a:p>
          <a:endParaRPr lang="ru-RU"/>
        </a:p>
      </dgm:t>
    </dgm:pt>
    <dgm:pt modelId="{F63470A1-F36E-4E1A-AA84-A266C2E0B24E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 режущие и рубящие инструменты не должны иметь косых и сбитых головок, а также трещин, повреждений на режущей кромке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9A4CE89-0C5C-4503-92F8-4FE036CA038E}" type="parTrans" cxnId="{A4690221-75D2-4982-8DFB-012EED6A7481}">
      <dgm:prSet/>
      <dgm:spPr/>
      <dgm:t>
        <a:bodyPr/>
        <a:lstStyle/>
        <a:p>
          <a:endParaRPr lang="ru-RU"/>
        </a:p>
      </dgm:t>
    </dgm:pt>
    <dgm:pt modelId="{57E6ECDF-EBC0-4834-BF76-4927182911AB}" type="sibTrans" cxnId="{A4690221-75D2-4982-8DFB-012EED6A7481}">
      <dgm:prSet/>
      <dgm:spPr/>
      <dgm:t>
        <a:bodyPr/>
        <a:lstStyle/>
        <a:p>
          <a:endParaRPr lang="ru-RU"/>
        </a:p>
      </dgm:t>
    </dgm:pt>
    <dgm:pt modelId="{1E078231-24B7-4D65-A0D7-65FC33CC045B}">
      <dgm:prSet/>
      <dgm:spPr/>
      <dgm:t>
        <a:bodyPr/>
        <a:lstStyle/>
        <a:p>
          <a:r>
            <a:rPr lang="ru-RU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Использовать  исправный инструмент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39FAFC4-6796-460B-96AC-56394A60C317}" type="parTrans" cxnId="{79C874AB-DC71-4E63-B06A-77C0E36874D4}">
      <dgm:prSet/>
      <dgm:spPr/>
      <dgm:t>
        <a:bodyPr/>
        <a:lstStyle/>
        <a:p>
          <a:endParaRPr lang="ru-RU"/>
        </a:p>
      </dgm:t>
    </dgm:pt>
    <dgm:pt modelId="{3BE28E01-0A27-4307-B522-2C69DD2ED11C}" type="sibTrans" cxnId="{79C874AB-DC71-4E63-B06A-77C0E36874D4}">
      <dgm:prSet/>
      <dgm:spPr/>
      <dgm:t>
        <a:bodyPr/>
        <a:lstStyle/>
        <a:p>
          <a:endParaRPr lang="ru-RU"/>
        </a:p>
      </dgm:t>
    </dgm:pt>
    <dgm:pt modelId="{BA4D7AD7-27A7-4292-AD1D-C934EE942484}" type="pres">
      <dgm:prSet presAssocID="{F79ECEF2-967F-467F-BADF-241D39C3306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4BF97F-75D5-445B-8A5D-C28306A1EB16}" type="pres">
      <dgm:prSet presAssocID="{F79ECEF2-967F-467F-BADF-241D39C3306C}" presName="fgShape" presStyleLbl="fgShp" presStyleIdx="0" presStyleCnt="1" custLinFactNeighborX="-2521" custLinFactNeighborY="-5554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</dgm:spPr>
    </dgm:pt>
    <dgm:pt modelId="{683DA74F-EB04-41F3-8721-239354E8E5C0}" type="pres">
      <dgm:prSet presAssocID="{F79ECEF2-967F-467F-BADF-241D39C3306C}" presName="linComp" presStyleCnt="0"/>
      <dgm:spPr/>
    </dgm:pt>
    <dgm:pt modelId="{0C40CB0A-B429-4BB5-AC81-1CC424C65802}" type="pres">
      <dgm:prSet presAssocID="{49CA6817-FF25-422A-B837-A5927164BC70}" presName="compNode" presStyleCnt="0"/>
      <dgm:spPr/>
    </dgm:pt>
    <dgm:pt modelId="{F44B1543-51BC-4F2F-9AAE-69B76C168D40}" type="pres">
      <dgm:prSet presAssocID="{49CA6817-FF25-422A-B837-A5927164BC70}" presName="bkgdShape" presStyleLbl="node1" presStyleIdx="0" presStyleCnt="3" custLinFactNeighborX="-64"/>
      <dgm:spPr/>
      <dgm:t>
        <a:bodyPr/>
        <a:lstStyle/>
        <a:p>
          <a:endParaRPr lang="ru-RU"/>
        </a:p>
      </dgm:t>
    </dgm:pt>
    <dgm:pt modelId="{05B3B698-1CDC-41DA-BCB2-876485F7C409}" type="pres">
      <dgm:prSet presAssocID="{49CA6817-FF25-422A-B837-A5927164BC70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5E56F6-3396-4401-A0EB-51001A7A3689}" type="pres">
      <dgm:prSet presAssocID="{49CA6817-FF25-422A-B837-A5927164BC70}" presName="invisiNode" presStyleLbl="node1" presStyleIdx="0" presStyleCnt="3"/>
      <dgm:spPr/>
    </dgm:pt>
    <dgm:pt modelId="{8E67D5AB-B460-41EE-97DC-D05B10A5C359}" type="pres">
      <dgm:prSet presAssocID="{49CA6817-FF25-422A-B837-A5927164BC70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A3F3694-E51C-4668-A859-B22B0A476B6C}" type="pres">
      <dgm:prSet presAssocID="{08EAAC80-5319-4097-B4FA-079C80DCE77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BF20B37-66CB-4C98-AF84-F5468E3275A2}" type="pres">
      <dgm:prSet presAssocID="{F63470A1-F36E-4E1A-AA84-A266C2E0B24E}" presName="compNode" presStyleCnt="0"/>
      <dgm:spPr/>
    </dgm:pt>
    <dgm:pt modelId="{C8528771-2ABB-4CFD-B46F-59EA40255AFB}" type="pres">
      <dgm:prSet presAssocID="{F63470A1-F36E-4E1A-AA84-A266C2E0B24E}" presName="bkgdShape" presStyleLbl="node1" presStyleIdx="1" presStyleCnt="3" custLinFactNeighborX="-164"/>
      <dgm:spPr/>
      <dgm:t>
        <a:bodyPr/>
        <a:lstStyle/>
        <a:p>
          <a:endParaRPr lang="ru-RU"/>
        </a:p>
      </dgm:t>
    </dgm:pt>
    <dgm:pt modelId="{08814CC7-CDCD-44FA-B897-A5173659ED81}" type="pres">
      <dgm:prSet presAssocID="{F63470A1-F36E-4E1A-AA84-A266C2E0B24E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A967BD-550F-4D25-AA1E-AF8FF5D3391B}" type="pres">
      <dgm:prSet presAssocID="{F63470A1-F36E-4E1A-AA84-A266C2E0B24E}" presName="invisiNode" presStyleLbl="node1" presStyleIdx="1" presStyleCnt="3"/>
      <dgm:spPr/>
    </dgm:pt>
    <dgm:pt modelId="{64013BE4-69AC-4804-960D-F03504AC01B9}" type="pres">
      <dgm:prSet presAssocID="{F63470A1-F36E-4E1A-AA84-A266C2E0B24E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ADDB01D-8893-4202-91E6-0EFB1BD3C389}" type="pres">
      <dgm:prSet presAssocID="{57E6ECDF-EBC0-4834-BF76-4927182911A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5A163EC-03A8-4B38-ADB0-D4B987299411}" type="pres">
      <dgm:prSet presAssocID="{1E078231-24B7-4D65-A0D7-65FC33CC045B}" presName="compNode" presStyleCnt="0"/>
      <dgm:spPr/>
    </dgm:pt>
    <dgm:pt modelId="{A0023F2E-D117-4AB6-A03C-9F31EC92FCB9}" type="pres">
      <dgm:prSet presAssocID="{1E078231-24B7-4D65-A0D7-65FC33CC045B}" presName="bkgdShape" presStyleLbl="node1" presStyleIdx="2" presStyleCnt="3" custLinFactNeighborX="64" custLinFactNeighborY="8333"/>
      <dgm:spPr/>
      <dgm:t>
        <a:bodyPr/>
        <a:lstStyle/>
        <a:p>
          <a:endParaRPr lang="ru-RU"/>
        </a:p>
      </dgm:t>
    </dgm:pt>
    <dgm:pt modelId="{FBDDA25B-423D-41D8-B3CC-E7FE993F3A67}" type="pres">
      <dgm:prSet presAssocID="{1E078231-24B7-4D65-A0D7-65FC33CC045B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21CC5E-5B1B-4FDD-AF2A-5C9A1378CD15}" type="pres">
      <dgm:prSet presAssocID="{1E078231-24B7-4D65-A0D7-65FC33CC045B}" presName="invisiNode" presStyleLbl="node1" presStyleIdx="2" presStyleCnt="3"/>
      <dgm:spPr/>
    </dgm:pt>
    <dgm:pt modelId="{49C743BC-4B9A-4A40-BCDB-0C75AF8D3309}" type="pres">
      <dgm:prSet presAssocID="{1E078231-24B7-4D65-A0D7-65FC33CC045B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BCAFC881-226B-466B-B70A-FFAF04FDC760}" type="presOf" srcId="{49CA6817-FF25-422A-B837-A5927164BC70}" destId="{05B3B698-1CDC-41DA-BCB2-876485F7C409}" srcOrd="1" destOrd="0" presId="urn:microsoft.com/office/officeart/2005/8/layout/hList7#1"/>
    <dgm:cxn modelId="{FCF3D43E-4224-4372-B2DA-B946A224D9F3}" type="presOf" srcId="{08EAAC80-5319-4097-B4FA-079C80DCE778}" destId="{2A3F3694-E51C-4668-A859-B22B0A476B6C}" srcOrd="0" destOrd="0" presId="urn:microsoft.com/office/officeart/2005/8/layout/hList7#1"/>
    <dgm:cxn modelId="{A4690221-75D2-4982-8DFB-012EED6A7481}" srcId="{F79ECEF2-967F-467F-BADF-241D39C3306C}" destId="{F63470A1-F36E-4E1A-AA84-A266C2E0B24E}" srcOrd="1" destOrd="0" parTransId="{39A4CE89-0C5C-4503-92F8-4FE036CA038E}" sibTransId="{57E6ECDF-EBC0-4834-BF76-4927182911AB}"/>
    <dgm:cxn modelId="{734ECAA7-8E1F-4FE7-806C-65DEA8385DB4}" type="presOf" srcId="{1E078231-24B7-4D65-A0D7-65FC33CC045B}" destId="{FBDDA25B-423D-41D8-B3CC-E7FE993F3A67}" srcOrd="1" destOrd="0" presId="urn:microsoft.com/office/officeart/2005/8/layout/hList7#1"/>
    <dgm:cxn modelId="{FC64C627-2CF9-478B-99D6-BCFECED0F487}" type="presOf" srcId="{F63470A1-F36E-4E1A-AA84-A266C2E0B24E}" destId="{08814CC7-CDCD-44FA-B897-A5173659ED81}" srcOrd="1" destOrd="0" presId="urn:microsoft.com/office/officeart/2005/8/layout/hList7#1"/>
    <dgm:cxn modelId="{79C874AB-DC71-4E63-B06A-77C0E36874D4}" srcId="{F79ECEF2-967F-467F-BADF-241D39C3306C}" destId="{1E078231-24B7-4D65-A0D7-65FC33CC045B}" srcOrd="2" destOrd="0" parTransId="{039FAFC4-6796-460B-96AC-56394A60C317}" sibTransId="{3BE28E01-0A27-4307-B522-2C69DD2ED11C}"/>
    <dgm:cxn modelId="{DDDDB95B-166A-478A-B516-D094F1FD5639}" type="presOf" srcId="{49CA6817-FF25-422A-B837-A5927164BC70}" destId="{F44B1543-51BC-4F2F-9AAE-69B76C168D40}" srcOrd="0" destOrd="0" presId="urn:microsoft.com/office/officeart/2005/8/layout/hList7#1"/>
    <dgm:cxn modelId="{FE9590F7-FEA2-4975-87BE-C665B24AE6CD}" type="presOf" srcId="{F63470A1-F36E-4E1A-AA84-A266C2E0B24E}" destId="{C8528771-2ABB-4CFD-B46F-59EA40255AFB}" srcOrd="0" destOrd="0" presId="urn:microsoft.com/office/officeart/2005/8/layout/hList7#1"/>
    <dgm:cxn modelId="{416B7483-1489-4A22-82F7-8A4EF27D18D6}" type="presOf" srcId="{F79ECEF2-967F-467F-BADF-241D39C3306C}" destId="{BA4D7AD7-27A7-4292-AD1D-C934EE942484}" srcOrd="0" destOrd="0" presId="urn:microsoft.com/office/officeart/2005/8/layout/hList7#1"/>
    <dgm:cxn modelId="{09D68C85-D68D-4C1F-BD03-38D15E558181}" type="presOf" srcId="{57E6ECDF-EBC0-4834-BF76-4927182911AB}" destId="{5ADDB01D-8893-4202-91E6-0EFB1BD3C389}" srcOrd="0" destOrd="0" presId="urn:microsoft.com/office/officeart/2005/8/layout/hList7#1"/>
    <dgm:cxn modelId="{82E53F33-55EB-4DCD-B36F-4B444DE274DE}" type="presOf" srcId="{1E078231-24B7-4D65-A0D7-65FC33CC045B}" destId="{A0023F2E-D117-4AB6-A03C-9F31EC92FCB9}" srcOrd="0" destOrd="0" presId="urn:microsoft.com/office/officeart/2005/8/layout/hList7#1"/>
    <dgm:cxn modelId="{BC8D8229-35D1-452F-9729-A46A295F5F18}" srcId="{F79ECEF2-967F-467F-BADF-241D39C3306C}" destId="{49CA6817-FF25-422A-B837-A5927164BC70}" srcOrd="0" destOrd="0" parTransId="{421602A8-ABBD-493E-9003-27B8C549DB7F}" sibTransId="{08EAAC80-5319-4097-B4FA-079C80DCE778}"/>
    <dgm:cxn modelId="{22313925-9292-4CA5-BEA7-FD8819524B14}" type="presParOf" srcId="{BA4D7AD7-27A7-4292-AD1D-C934EE942484}" destId="{424BF97F-75D5-445B-8A5D-C28306A1EB16}" srcOrd="0" destOrd="0" presId="urn:microsoft.com/office/officeart/2005/8/layout/hList7#1"/>
    <dgm:cxn modelId="{0F1C412C-7EA3-4879-9750-A71BAFA028FA}" type="presParOf" srcId="{BA4D7AD7-27A7-4292-AD1D-C934EE942484}" destId="{683DA74F-EB04-41F3-8721-239354E8E5C0}" srcOrd="1" destOrd="0" presId="urn:microsoft.com/office/officeart/2005/8/layout/hList7#1"/>
    <dgm:cxn modelId="{728F5B79-979F-4382-943B-EFE3BCE3330F}" type="presParOf" srcId="{683DA74F-EB04-41F3-8721-239354E8E5C0}" destId="{0C40CB0A-B429-4BB5-AC81-1CC424C65802}" srcOrd="0" destOrd="0" presId="urn:microsoft.com/office/officeart/2005/8/layout/hList7#1"/>
    <dgm:cxn modelId="{E182395A-936A-4992-BB3D-C43FA46B13FD}" type="presParOf" srcId="{0C40CB0A-B429-4BB5-AC81-1CC424C65802}" destId="{F44B1543-51BC-4F2F-9AAE-69B76C168D40}" srcOrd="0" destOrd="0" presId="urn:microsoft.com/office/officeart/2005/8/layout/hList7#1"/>
    <dgm:cxn modelId="{4D04C605-2CD4-4637-9B3E-865C5C7EAA65}" type="presParOf" srcId="{0C40CB0A-B429-4BB5-AC81-1CC424C65802}" destId="{05B3B698-1CDC-41DA-BCB2-876485F7C409}" srcOrd="1" destOrd="0" presId="urn:microsoft.com/office/officeart/2005/8/layout/hList7#1"/>
    <dgm:cxn modelId="{040A1EA6-2516-4D25-B4B8-8B4AB8C013B4}" type="presParOf" srcId="{0C40CB0A-B429-4BB5-AC81-1CC424C65802}" destId="{105E56F6-3396-4401-A0EB-51001A7A3689}" srcOrd="2" destOrd="0" presId="urn:microsoft.com/office/officeart/2005/8/layout/hList7#1"/>
    <dgm:cxn modelId="{26757494-EE76-4E74-B335-83712DB0AA40}" type="presParOf" srcId="{0C40CB0A-B429-4BB5-AC81-1CC424C65802}" destId="{8E67D5AB-B460-41EE-97DC-D05B10A5C359}" srcOrd="3" destOrd="0" presId="urn:microsoft.com/office/officeart/2005/8/layout/hList7#1"/>
    <dgm:cxn modelId="{EEB10C06-7AD3-42C3-B7C5-BE12F968A5D2}" type="presParOf" srcId="{683DA74F-EB04-41F3-8721-239354E8E5C0}" destId="{2A3F3694-E51C-4668-A859-B22B0A476B6C}" srcOrd="1" destOrd="0" presId="urn:microsoft.com/office/officeart/2005/8/layout/hList7#1"/>
    <dgm:cxn modelId="{736CB187-C4F5-4F11-B203-4F459EB4C1EB}" type="presParOf" srcId="{683DA74F-EB04-41F3-8721-239354E8E5C0}" destId="{1BF20B37-66CB-4C98-AF84-F5468E3275A2}" srcOrd="2" destOrd="0" presId="urn:microsoft.com/office/officeart/2005/8/layout/hList7#1"/>
    <dgm:cxn modelId="{3EF5B415-85A8-4699-94CB-6D9A29FDFF15}" type="presParOf" srcId="{1BF20B37-66CB-4C98-AF84-F5468E3275A2}" destId="{C8528771-2ABB-4CFD-B46F-59EA40255AFB}" srcOrd="0" destOrd="0" presId="urn:microsoft.com/office/officeart/2005/8/layout/hList7#1"/>
    <dgm:cxn modelId="{B92C22DD-BCC5-4DE9-A8D8-EC932C362BBE}" type="presParOf" srcId="{1BF20B37-66CB-4C98-AF84-F5468E3275A2}" destId="{08814CC7-CDCD-44FA-B897-A5173659ED81}" srcOrd="1" destOrd="0" presId="urn:microsoft.com/office/officeart/2005/8/layout/hList7#1"/>
    <dgm:cxn modelId="{25F79B78-54AD-44BE-B813-69E13E746606}" type="presParOf" srcId="{1BF20B37-66CB-4C98-AF84-F5468E3275A2}" destId="{BCA967BD-550F-4D25-AA1E-AF8FF5D3391B}" srcOrd="2" destOrd="0" presId="urn:microsoft.com/office/officeart/2005/8/layout/hList7#1"/>
    <dgm:cxn modelId="{9B492593-DC82-48AA-A02A-EC04465AB90A}" type="presParOf" srcId="{1BF20B37-66CB-4C98-AF84-F5468E3275A2}" destId="{64013BE4-69AC-4804-960D-F03504AC01B9}" srcOrd="3" destOrd="0" presId="urn:microsoft.com/office/officeart/2005/8/layout/hList7#1"/>
    <dgm:cxn modelId="{EFD7CDBA-324E-416C-9563-A52BA5718414}" type="presParOf" srcId="{683DA74F-EB04-41F3-8721-239354E8E5C0}" destId="{5ADDB01D-8893-4202-91E6-0EFB1BD3C389}" srcOrd="3" destOrd="0" presId="urn:microsoft.com/office/officeart/2005/8/layout/hList7#1"/>
    <dgm:cxn modelId="{9912EF48-D0EF-49BB-AAA1-78F7AE5FAFA4}" type="presParOf" srcId="{683DA74F-EB04-41F3-8721-239354E8E5C0}" destId="{F5A163EC-03A8-4B38-ADB0-D4B987299411}" srcOrd="4" destOrd="0" presId="urn:microsoft.com/office/officeart/2005/8/layout/hList7#1"/>
    <dgm:cxn modelId="{29C65B0B-F814-4102-A015-58BF89BE28B9}" type="presParOf" srcId="{F5A163EC-03A8-4B38-ADB0-D4B987299411}" destId="{A0023F2E-D117-4AB6-A03C-9F31EC92FCB9}" srcOrd="0" destOrd="0" presId="urn:microsoft.com/office/officeart/2005/8/layout/hList7#1"/>
    <dgm:cxn modelId="{45235F48-11BC-4B9F-B129-E3743B5FD5B0}" type="presParOf" srcId="{F5A163EC-03A8-4B38-ADB0-D4B987299411}" destId="{FBDDA25B-423D-41D8-B3CC-E7FE993F3A67}" srcOrd="1" destOrd="0" presId="urn:microsoft.com/office/officeart/2005/8/layout/hList7#1"/>
    <dgm:cxn modelId="{41109296-796E-41B1-9B05-2E6AB7D559E7}" type="presParOf" srcId="{F5A163EC-03A8-4B38-ADB0-D4B987299411}" destId="{7721CC5E-5B1B-4FDD-AF2A-5C9A1378CD15}" srcOrd="2" destOrd="0" presId="urn:microsoft.com/office/officeart/2005/8/layout/hList7#1"/>
    <dgm:cxn modelId="{3D45A0FC-3106-4A25-89F1-8DA561569BA1}" type="presParOf" srcId="{F5A163EC-03A8-4B38-ADB0-D4B987299411}" destId="{49C743BC-4B9A-4A40-BCDB-0C75AF8D3309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8F8535-C311-463D-B820-E4F81CBF99D0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C48CE38-9D7F-42A0-B4EF-D27095A7EFBE}">
      <dgm:prSet phldrT="[Текст]" custT="1"/>
      <dgm:spPr>
        <a:solidFill>
          <a:srgbClr val="FFFF00">
            <a:alpha val="90000"/>
          </a:srgbClr>
        </a:solidFill>
        <a:ln w="28575">
          <a:solidFill>
            <a:srgbClr val="FF0000">
              <a:alpha val="90000"/>
            </a:srgbClr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Топоры должны иметь ровную поверхность режущей кромки и надёжно насажены на рукоятки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A878A2-E60A-4299-97AB-7A4C3189648C}" type="parTrans" cxnId="{D04C9AD5-A644-4409-BC1B-A57B0B2AF1D1}">
      <dgm:prSet/>
      <dgm:spPr>
        <a:solidFill>
          <a:schemeClr val="accent1"/>
        </a:solidFill>
      </dgm:spPr>
      <dgm:t>
        <a:bodyPr/>
        <a:lstStyle/>
        <a:p>
          <a:endParaRPr lang="ru-RU"/>
        </a:p>
      </dgm:t>
    </dgm:pt>
    <dgm:pt modelId="{EDC606F7-9FF7-4BA9-BBC4-0AB92F623775}" type="sibTrans" cxnId="{D04C9AD5-A644-4409-BC1B-A57B0B2AF1D1}">
      <dgm:prSet/>
      <dgm:spPr>
        <a:solidFill>
          <a:schemeClr val="accent1"/>
        </a:solidFill>
      </dgm:spPr>
      <dgm:t>
        <a:bodyPr/>
        <a:lstStyle/>
        <a:p>
          <a:endParaRPr lang="ru-RU"/>
        </a:p>
      </dgm:t>
    </dgm:pt>
    <dgm:pt modelId="{2804FAC5-51E8-400F-AD31-A3EF6A020251}">
      <dgm:prSet phldrT="[Текст]" custT="1"/>
      <dgm:spPr>
        <a:solidFill>
          <a:srgbClr val="FFFF00">
            <a:alpha val="90000"/>
          </a:srgbClr>
        </a:solidFill>
        <a:ln w="28575">
          <a:solidFill>
            <a:srgbClr val="FF0000">
              <a:alpha val="90000"/>
            </a:srgbClr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 нажимные инструменты должны быть снабжены рукоятками, соответствующими размерам инструмента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D42DA12-8044-4C50-9D82-5F16AB4AACF2}" type="parTrans" cxnId="{B0DFDD65-940E-4736-93D9-F5740EB35019}">
      <dgm:prSet/>
      <dgm:spPr>
        <a:solidFill>
          <a:schemeClr val="accent1"/>
        </a:solidFill>
      </dgm:spPr>
      <dgm:t>
        <a:bodyPr/>
        <a:lstStyle/>
        <a:p>
          <a:endParaRPr lang="ru-RU"/>
        </a:p>
      </dgm:t>
    </dgm:pt>
    <dgm:pt modelId="{974D7C5D-2FA4-4E96-9540-3DDA3F3445C2}" type="sibTrans" cxnId="{B0DFDD65-940E-4736-93D9-F5740EB35019}">
      <dgm:prSet/>
      <dgm:spPr>
        <a:solidFill>
          <a:schemeClr val="accent1"/>
        </a:solidFill>
      </dgm:spPr>
      <dgm:t>
        <a:bodyPr/>
        <a:lstStyle/>
        <a:p>
          <a:endParaRPr lang="ru-RU"/>
        </a:p>
      </dgm:t>
    </dgm:pt>
    <dgm:pt modelId="{03B8115F-22F4-47BC-881C-AB98B117DC76}">
      <dgm:prSet phldrT="[Текст]" custT="1"/>
      <dgm:spPr>
        <a:solidFill>
          <a:srgbClr val="FFFF00">
            <a:alpha val="90000"/>
          </a:srgbClr>
        </a:solidFill>
        <a:ln w="28575">
          <a:solidFill>
            <a:srgbClr val="FF0000">
              <a:alpha val="90000"/>
            </a:srgbClr>
          </a:solidFill>
        </a:ln>
      </dgm:spPr>
      <dgm:t>
        <a:bodyPr/>
        <a:lstStyle/>
        <a:p>
          <a:pPr algn="ctr"/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 работах инструментом ударного действия рабочие должны пользоваться защитными очками и устанавливать предохранительные щит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ы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EE7A890-F7D9-4C02-9677-162D1CA08440}" type="parTrans" cxnId="{A36BABDB-F846-4A53-88A1-582D92B36FA8}">
      <dgm:prSet/>
      <dgm:spPr>
        <a:solidFill>
          <a:schemeClr val="bg1"/>
        </a:solidFill>
      </dgm:spPr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53AB2BF-DA3E-4496-A03F-BA0F5098DC12}" type="sibTrans" cxnId="{A36BABDB-F846-4A53-88A1-582D92B36FA8}">
      <dgm:prSet/>
      <dgm:spPr/>
      <dgm:t>
        <a:bodyPr/>
        <a:lstStyle/>
        <a:p>
          <a:endParaRPr lang="ru-RU"/>
        </a:p>
      </dgm:t>
    </dgm:pt>
    <dgm:pt modelId="{E42A7FC0-C83C-4004-9418-6F4324E7A563}" type="pres">
      <dgm:prSet presAssocID="{358F8535-C311-463D-B820-E4F81CBF99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9A8D25-0C68-4F4A-B909-3D4D20D32635}" type="pres">
      <dgm:prSet presAssocID="{5C48CE38-9D7F-42A0-B4EF-D27095A7EFBE}" presName="vertFlow" presStyleCnt="0"/>
      <dgm:spPr/>
    </dgm:pt>
    <dgm:pt modelId="{1818D7EC-66E9-4FDD-937C-3460C3993382}" type="pres">
      <dgm:prSet presAssocID="{5C48CE38-9D7F-42A0-B4EF-D27095A7EFBE}" presName="header" presStyleLbl="node1" presStyleIdx="0" presStyleCnt="2" custScaleX="481191" custScaleY="1995116" custLinFactY="-211858" custLinFactNeighborX="19030" custLinFactNeighborY="-300000"/>
      <dgm:spPr/>
      <dgm:t>
        <a:bodyPr/>
        <a:lstStyle/>
        <a:p>
          <a:endParaRPr lang="ru-RU"/>
        </a:p>
      </dgm:t>
    </dgm:pt>
    <dgm:pt modelId="{F38DA661-A0BF-4DE4-BE6E-A2FAB3C6B35A}" type="pres">
      <dgm:prSet presAssocID="{5C48CE38-9D7F-42A0-B4EF-D27095A7EFBE}" presName="hSp" presStyleCnt="0"/>
      <dgm:spPr/>
    </dgm:pt>
    <dgm:pt modelId="{AF43AA24-BEDA-407A-BADF-ED6B951E581B}" type="pres">
      <dgm:prSet presAssocID="{2804FAC5-51E8-400F-AD31-A3EF6A020251}" presName="vertFlow" presStyleCnt="0"/>
      <dgm:spPr/>
    </dgm:pt>
    <dgm:pt modelId="{B40CCCC3-1E88-4D22-BAC1-6160ACA21888}" type="pres">
      <dgm:prSet presAssocID="{2804FAC5-51E8-400F-AD31-A3EF6A020251}" presName="header" presStyleLbl="node1" presStyleIdx="1" presStyleCnt="2" custScaleX="636756" custScaleY="2000000" custLinFactX="28925" custLinFactY="-711492" custLinFactNeighborX="100000" custLinFactNeighborY="-800000"/>
      <dgm:spPr/>
      <dgm:t>
        <a:bodyPr/>
        <a:lstStyle/>
        <a:p>
          <a:endParaRPr lang="ru-RU"/>
        </a:p>
      </dgm:t>
    </dgm:pt>
    <dgm:pt modelId="{B6D8CA91-73D9-41D6-932C-2AAF59FFD496}" type="pres">
      <dgm:prSet presAssocID="{BEE7A890-F7D9-4C02-9677-162D1CA08440}" presName="parTrans" presStyleLbl="sibTrans2D1" presStyleIdx="0" presStyleCnt="1" custAng="19326451" custFlipVert="1" custScaleY="2000000" custLinFactX="130842" custLinFactY="2000000" custLinFactNeighborX="200000" custLinFactNeighborY="2066491"/>
      <dgm:spPr/>
      <dgm:t>
        <a:bodyPr/>
        <a:lstStyle/>
        <a:p>
          <a:endParaRPr lang="ru-RU"/>
        </a:p>
      </dgm:t>
    </dgm:pt>
    <dgm:pt modelId="{8FB0C8DF-D39B-459B-AA66-004D4776E4AF}" type="pres">
      <dgm:prSet presAssocID="{03B8115F-22F4-47BC-881C-AB98B117DC76}" presName="child" presStyleLbl="alignAccFollowNode1" presStyleIdx="0" presStyleCnt="1" custScaleX="703713" custScaleY="2000000" custLinFactX="-100000" custLinFactY="59881" custLinFactNeighborX="-16444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F0819C-1CAE-450E-8A06-6B04A835A9B5}" type="presOf" srcId="{03B8115F-22F4-47BC-881C-AB98B117DC76}" destId="{8FB0C8DF-D39B-459B-AA66-004D4776E4AF}" srcOrd="0" destOrd="0" presId="urn:microsoft.com/office/officeart/2005/8/layout/lProcess1"/>
    <dgm:cxn modelId="{A36BABDB-F846-4A53-88A1-582D92B36FA8}" srcId="{2804FAC5-51E8-400F-AD31-A3EF6A020251}" destId="{03B8115F-22F4-47BC-881C-AB98B117DC76}" srcOrd="0" destOrd="0" parTransId="{BEE7A890-F7D9-4C02-9677-162D1CA08440}" sibTransId="{153AB2BF-DA3E-4496-A03F-BA0F5098DC12}"/>
    <dgm:cxn modelId="{B0DFDD65-940E-4736-93D9-F5740EB35019}" srcId="{358F8535-C311-463D-B820-E4F81CBF99D0}" destId="{2804FAC5-51E8-400F-AD31-A3EF6A020251}" srcOrd="1" destOrd="0" parTransId="{8D42DA12-8044-4C50-9D82-5F16AB4AACF2}" sibTransId="{974D7C5D-2FA4-4E96-9540-3DDA3F3445C2}"/>
    <dgm:cxn modelId="{D04C9AD5-A644-4409-BC1B-A57B0B2AF1D1}" srcId="{358F8535-C311-463D-B820-E4F81CBF99D0}" destId="{5C48CE38-9D7F-42A0-B4EF-D27095A7EFBE}" srcOrd="0" destOrd="0" parTransId="{2CA878A2-E60A-4299-97AB-7A4C3189648C}" sibTransId="{EDC606F7-9FF7-4BA9-BBC4-0AB92F623775}"/>
    <dgm:cxn modelId="{ECCCB56F-8ADB-4D9E-86F9-0E863E4B2ABB}" type="presOf" srcId="{BEE7A890-F7D9-4C02-9677-162D1CA08440}" destId="{B6D8CA91-73D9-41D6-932C-2AAF59FFD496}" srcOrd="0" destOrd="0" presId="urn:microsoft.com/office/officeart/2005/8/layout/lProcess1"/>
    <dgm:cxn modelId="{D2485AD0-0345-4254-B90F-D511A6CAD7B5}" type="presOf" srcId="{2804FAC5-51E8-400F-AD31-A3EF6A020251}" destId="{B40CCCC3-1E88-4D22-BAC1-6160ACA21888}" srcOrd="0" destOrd="0" presId="urn:microsoft.com/office/officeart/2005/8/layout/lProcess1"/>
    <dgm:cxn modelId="{FF2A38F7-7BE6-4638-99B1-66E9E4E8E47B}" type="presOf" srcId="{358F8535-C311-463D-B820-E4F81CBF99D0}" destId="{E42A7FC0-C83C-4004-9418-6F4324E7A563}" srcOrd="0" destOrd="0" presId="urn:microsoft.com/office/officeart/2005/8/layout/lProcess1"/>
    <dgm:cxn modelId="{5FD498F3-4078-4F72-9EC6-2D53F6954B01}" type="presOf" srcId="{5C48CE38-9D7F-42A0-B4EF-D27095A7EFBE}" destId="{1818D7EC-66E9-4FDD-937C-3460C3993382}" srcOrd="0" destOrd="0" presId="urn:microsoft.com/office/officeart/2005/8/layout/lProcess1"/>
    <dgm:cxn modelId="{9A0CD7A4-D1E1-439B-B19E-B04DE8AA0EC2}" type="presParOf" srcId="{E42A7FC0-C83C-4004-9418-6F4324E7A563}" destId="{399A8D25-0C68-4F4A-B909-3D4D20D32635}" srcOrd="0" destOrd="0" presId="urn:microsoft.com/office/officeart/2005/8/layout/lProcess1"/>
    <dgm:cxn modelId="{D1767BBD-950A-4F61-B0B6-D1A28F0517C5}" type="presParOf" srcId="{399A8D25-0C68-4F4A-B909-3D4D20D32635}" destId="{1818D7EC-66E9-4FDD-937C-3460C3993382}" srcOrd="0" destOrd="0" presId="urn:microsoft.com/office/officeart/2005/8/layout/lProcess1"/>
    <dgm:cxn modelId="{8B913585-A158-4844-A6E8-A43284B037C8}" type="presParOf" srcId="{E42A7FC0-C83C-4004-9418-6F4324E7A563}" destId="{F38DA661-A0BF-4DE4-BE6E-A2FAB3C6B35A}" srcOrd="1" destOrd="0" presId="urn:microsoft.com/office/officeart/2005/8/layout/lProcess1"/>
    <dgm:cxn modelId="{74F01FBC-75D1-4B83-A981-976A61579F0F}" type="presParOf" srcId="{E42A7FC0-C83C-4004-9418-6F4324E7A563}" destId="{AF43AA24-BEDA-407A-BADF-ED6B951E581B}" srcOrd="2" destOrd="0" presId="urn:microsoft.com/office/officeart/2005/8/layout/lProcess1"/>
    <dgm:cxn modelId="{4E82C360-E7BA-419B-B50B-987A7FFB8E97}" type="presParOf" srcId="{AF43AA24-BEDA-407A-BADF-ED6B951E581B}" destId="{B40CCCC3-1E88-4D22-BAC1-6160ACA21888}" srcOrd="0" destOrd="0" presId="urn:microsoft.com/office/officeart/2005/8/layout/lProcess1"/>
    <dgm:cxn modelId="{982302D0-9F93-4CAE-85FA-DB4C40CF42DF}" type="presParOf" srcId="{AF43AA24-BEDA-407A-BADF-ED6B951E581B}" destId="{B6D8CA91-73D9-41D6-932C-2AAF59FFD496}" srcOrd="1" destOrd="0" presId="urn:microsoft.com/office/officeart/2005/8/layout/lProcess1"/>
    <dgm:cxn modelId="{6BC26818-32B6-4745-9FF9-33D8F560A37C}" type="presParOf" srcId="{AF43AA24-BEDA-407A-BADF-ED6B951E581B}" destId="{8FB0C8DF-D39B-459B-AA66-004D4776E4AF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C6DB4F-E70F-45C0-9A60-01DEE6CF7D0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F9E9C4-69F3-4C87-96EE-35FC7420B3FC}">
      <dgm:prSet phldrT="[Текст]" custT="1"/>
      <dgm:spPr>
        <a:gradFill flip="none" rotWithShape="0">
          <a:gsLst>
            <a:gs pos="0">
              <a:srgbClr val="00B0F0">
                <a:tint val="66000"/>
                <a:satMod val="160000"/>
              </a:srgbClr>
            </a:gs>
            <a:gs pos="50000">
              <a:srgbClr val="00B0F0">
                <a:tint val="44500"/>
                <a:satMod val="160000"/>
              </a:srgbClr>
            </a:gs>
            <a:gs pos="100000">
              <a:srgbClr val="00B0F0">
                <a:tint val="23500"/>
                <a:satMod val="160000"/>
              </a:srgbClr>
            </a:gs>
          </a:gsLst>
          <a:lin ang="5400000" scaled="1"/>
          <a:tileRect/>
        </a:gradFill>
        <a:ln w="38100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Рабочие поверхности гаечных ключей не должны иметь сбитых скосов, а рукоятки – заусенцев, удлинять гаечные ключи дополнительными рычагами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0A18E27-1E0E-4110-9681-B1336B51D0C7}" type="parTrans" cxnId="{559B8763-3D38-4CF2-B3E5-95D0E32E3CBD}">
      <dgm:prSet/>
      <dgm:spPr/>
      <dgm:t>
        <a:bodyPr/>
        <a:lstStyle/>
        <a:p>
          <a:endParaRPr lang="ru-RU"/>
        </a:p>
      </dgm:t>
    </dgm:pt>
    <dgm:pt modelId="{B0C6027C-077C-4C80-82A6-1CED1979BE4E}" type="sibTrans" cxnId="{559B8763-3D38-4CF2-B3E5-95D0E32E3CBD}">
      <dgm:prSet/>
      <dgm:spPr/>
      <dgm:t>
        <a:bodyPr/>
        <a:lstStyle/>
        <a:p>
          <a:endParaRPr lang="ru-RU"/>
        </a:p>
      </dgm:t>
    </dgm:pt>
    <dgm:pt modelId="{FA0B6F2C-8920-4BB0-A108-A39B2521BC3B}">
      <dgm:prSet phldrT="[Текст]" custT="1"/>
      <dgm:spPr>
        <a:gradFill flip="none" rotWithShape="0">
          <a:gsLst>
            <a:gs pos="0">
              <a:srgbClr val="00B0F0">
                <a:tint val="66000"/>
                <a:satMod val="160000"/>
              </a:srgbClr>
            </a:gs>
            <a:gs pos="50000">
              <a:srgbClr val="00B0F0">
                <a:tint val="44500"/>
                <a:satMod val="160000"/>
              </a:srgbClr>
            </a:gs>
            <a:gs pos="100000">
              <a:srgbClr val="00B0F0">
                <a:tint val="23500"/>
                <a:satMod val="160000"/>
              </a:srgbClr>
            </a:gs>
          </a:gsLst>
          <a:lin ang="5400000" scaled="1"/>
          <a:tileRect/>
        </a:gradFill>
        <a:ln w="38100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Инструмент для сверления и развертывания отверстий, инструмент для нарезки резьбы д.б. соответствующим образом заточен и при хранении и эксплуатации оберегаться от ударов и забоин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2895154-05B3-4D9C-8CEF-ED894E945343}" type="parTrans" cxnId="{AA9E2A56-7C2C-4F65-915E-85DEBC5D177D}">
      <dgm:prSet/>
      <dgm:spPr/>
      <dgm:t>
        <a:bodyPr/>
        <a:lstStyle/>
        <a:p>
          <a:endParaRPr lang="ru-RU"/>
        </a:p>
      </dgm:t>
    </dgm:pt>
    <dgm:pt modelId="{3F74357B-5B93-4066-A395-5E3CAD931E90}" type="sibTrans" cxnId="{AA9E2A56-7C2C-4F65-915E-85DEBC5D177D}">
      <dgm:prSet/>
      <dgm:spPr/>
      <dgm:t>
        <a:bodyPr/>
        <a:lstStyle/>
        <a:p>
          <a:endParaRPr lang="ru-RU"/>
        </a:p>
      </dgm:t>
    </dgm:pt>
    <dgm:pt modelId="{299046A9-2181-43E7-BA8A-BDAA22E423C2}">
      <dgm:prSet phldrT="[Текст]" custT="1"/>
      <dgm:spPr>
        <a:gradFill flip="none" rotWithShape="0">
          <a:gsLst>
            <a:gs pos="0">
              <a:srgbClr val="00B0F0">
                <a:tint val="66000"/>
                <a:satMod val="160000"/>
              </a:srgbClr>
            </a:gs>
            <a:gs pos="50000">
              <a:srgbClr val="00B0F0">
                <a:tint val="44500"/>
                <a:satMod val="160000"/>
              </a:srgbClr>
            </a:gs>
            <a:gs pos="100000">
              <a:srgbClr val="00B0F0">
                <a:tint val="23500"/>
                <a:satMod val="160000"/>
              </a:srgbClr>
            </a:gs>
          </a:gsLst>
          <a:lin ang="5400000" scaled="1"/>
          <a:tileRect/>
        </a:gradFill>
        <a:ln w="38100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 запрессовке и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распрессовке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деталей с помощью кувалды и выколотки, последнюю надлежит держать клещами или специальным захватом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791F557-A131-4D1F-862F-BD4FDB99B62B}" type="parTrans" cxnId="{37DCADBF-73C9-4E11-9850-9D0011FA46AE}">
      <dgm:prSet/>
      <dgm:spPr/>
      <dgm:t>
        <a:bodyPr/>
        <a:lstStyle/>
        <a:p>
          <a:endParaRPr lang="ru-RU"/>
        </a:p>
      </dgm:t>
    </dgm:pt>
    <dgm:pt modelId="{3AEE3491-569E-43F3-8A07-0B3F60B7ACF4}" type="sibTrans" cxnId="{37DCADBF-73C9-4E11-9850-9D0011FA46AE}">
      <dgm:prSet/>
      <dgm:spPr/>
      <dgm:t>
        <a:bodyPr/>
        <a:lstStyle/>
        <a:p>
          <a:endParaRPr lang="ru-RU"/>
        </a:p>
      </dgm:t>
    </dgm:pt>
    <dgm:pt modelId="{7A2FC705-F250-4432-9CDD-968847FD4439}" type="pres">
      <dgm:prSet presAssocID="{BBC6DB4F-E70F-45C0-9A60-01DEE6CF7D0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85CF57-7FA4-44EF-98ED-41023CCFC1A2}" type="pres">
      <dgm:prSet presAssocID="{ACF9E9C4-69F3-4C87-96EE-35FC7420B3FC}" presName="parentLin" presStyleCnt="0"/>
      <dgm:spPr/>
    </dgm:pt>
    <dgm:pt modelId="{482C6897-CCC4-4141-9B1B-64F4E14852B2}" type="pres">
      <dgm:prSet presAssocID="{ACF9E9C4-69F3-4C87-96EE-35FC7420B3F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F3547C7-78F5-4D44-9B39-1E145500DACF}" type="pres">
      <dgm:prSet presAssocID="{ACF9E9C4-69F3-4C87-96EE-35FC7420B3F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1F46F-26D3-49B7-8FC8-6C8772814ED5}" type="pres">
      <dgm:prSet presAssocID="{ACF9E9C4-69F3-4C87-96EE-35FC7420B3FC}" presName="negativeSpace" presStyleCnt="0"/>
      <dgm:spPr/>
    </dgm:pt>
    <dgm:pt modelId="{DD6BE4C1-C0D5-4048-B694-787564B21536}" type="pres">
      <dgm:prSet presAssocID="{ACF9E9C4-69F3-4C87-96EE-35FC7420B3FC}" presName="childText" presStyleLbl="conFgAcc1" presStyleIdx="0" presStyleCnt="3">
        <dgm:presLayoutVars>
          <dgm:bulletEnabled val="1"/>
        </dgm:presLayoutVars>
      </dgm:prSet>
      <dgm:spPr>
        <a:solidFill>
          <a:srgbClr val="FFFF00">
            <a:alpha val="90000"/>
          </a:srgbClr>
        </a:solidFill>
      </dgm:spPr>
      <dgm:t>
        <a:bodyPr/>
        <a:lstStyle/>
        <a:p>
          <a:endParaRPr lang="ru-RU"/>
        </a:p>
      </dgm:t>
    </dgm:pt>
    <dgm:pt modelId="{6654B3D9-B1B0-49CF-A073-F6E54FB6C4BA}" type="pres">
      <dgm:prSet presAssocID="{B0C6027C-077C-4C80-82A6-1CED1979BE4E}" presName="spaceBetweenRectangles" presStyleCnt="0"/>
      <dgm:spPr/>
    </dgm:pt>
    <dgm:pt modelId="{A59CF1BA-E907-45FB-B635-AC34A4AD8B14}" type="pres">
      <dgm:prSet presAssocID="{FA0B6F2C-8920-4BB0-A108-A39B2521BC3B}" presName="parentLin" presStyleCnt="0"/>
      <dgm:spPr/>
    </dgm:pt>
    <dgm:pt modelId="{B7F4299D-469E-4A52-B460-89B72F864D5E}" type="pres">
      <dgm:prSet presAssocID="{FA0B6F2C-8920-4BB0-A108-A39B2521BC3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DBCD61D-7E6E-4885-BA23-F930237A8D4B}" type="pres">
      <dgm:prSet presAssocID="{FA0B6F2C-8920-4BB0-A108-A39B2521BC3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0238E2-CBC0-47F3-93FC-AA2860A4814C}" type="pres">
      <dgm:prSet presAssocID="{FA0B6F2C-8920-4BB0-A108-A39B2521BC3B}" presName="negativeSpace" presStyleCnt="0"/>
      <dgm:spPr/>
    </dgm:pt>
    <dgm:pt modelId="{6881D4C4-6C8B-4856-883E-563E7DF0B8BE}" type="pres">
      <dgm:prSet presAssocID="{FA0B6F2C-8920-4BB0-A108-A39B2521BC3B}" presName="childText" presStyleLbl="conFgAcc1" presStyleIdx="1" presStyleCnt="3">
        <dgm:presLayoutVars>
          <dgm:bulletEnabled val="1"/>
        </dgm:presLayoutVars>
      </dgm:prSet>
      <dgm:spPr>
        <a:solidFill>
          <a:srgbClr val="FFFF00">
            <a:alpha val="90000"/>
          </a:srgbClr>
        </a:solidFill>
      </dgm:spPr>
      <dgm:t>
        <a:bodyPr/>
        <a:lstStyle/>
        <a:p>
          <a:endParaRPr lang="ru-RU"/>
        </a:p>
      </dgm:t>
    </dgm:pt>
    <dgm:pt modelId="{ADE68C42-3F73-4C9F-9720-1A51F9EB5954}" type="pres">
      <dgm:prSet presAssocID="{3F74357B-5B93-4066-A395-5E3CAD931E90}" presName="spaceBetweenRectangles" presStyleCnt="0"/>
      <dgm:spPr/>
    </dgm:pt>
    <dgm:pt modelId="{8D953FEA-2DF6-4352-8FA7-D130FF3FB445}" type="pres">
      <dgm:prSet presAssocID="{299046A9-2181-43E7-BA8A-BDAA22E423C2}" presName="parentLin" presStyleCnt="0"/>
      <dgm:spPr/>
    </dgm:pt>
    <dgm:pt modelId="{453A2C55-5B75-4B70-A70C-C543D9EE3026}" type="pres">
      <dgm:prSet presAssocID="{299046A9-2181-43E7-BA8A-BDAA22E423C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D18A5972-A44B-4052-9EBE-4DAE65C600BA}" type="pres">
      <dgm:prSet presAssocID="{299046A9-2181-43E7-BA8A-BDAA22E423C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B19CEB-E209-4DA2-820B-39A6550257C4}" type="pres">
      <dgm:prSet presAssocID="{299046A9-2181-43E7-BA8A-BDAA22E423C2}" presName="negativeSpace" presStyleCnt="0"/>
      <dgm:spPr/>
    </dgm:pt>
    <dgm:pt modelId="{3319079B-6CB9-4FB0-A958-2F34AE0BCBA0}" type="pres">
      <dgm:prSet presAssocID="{299046A9-2181-43E7-BA8A-BDAA22E423C2}" presName="childText" presStyleLbl="conFgAcc1" presStyleIdx="2" presStyleCnt="3" custLinFactNeighborY="-1143">
        <dgm:presLayoutVars>
          <dgm:bulletEnabled val="1"/>
        </dgm:presLayoutVars>
      </dgm:prSet>
      <dgm:spPr>
        <a:solidFill>
          <a:srgbClr val="FFFF00">
            <a:alpha val="90000"/>
          </a:srgbClr>
        </a:solidFill>
      </dgm:spPr>
      <dgm:t>
        <a:bodyPr/>
        <a:lstStyle/>
        <a:p>
          <a:endParaRPr lang="ru-RU"/>
        </a:p>
      </dgm:t>
    </dgm:pt>
  </dgm:ptLst>
  <dgm:cxnLst>
    <dgm:cxn modelId="{AA9E2A56-7C2C-4F65-915E-85DEBC5D177D}" srcId="{BBC6DB4F-E70F-45C0-9A60-01DEE6CF7D0F}" destId="{FA0B6F2C-8920-4BB0-A108-A39B2521BC3B}" srcOrd="1" destOrd="0" parTransId="{B2895154-05B3-4D9C-8CEF-ED894E945343}" sibTransId="{3F74357B-5B93-4066-A395-5E3CAD931E90}"/>
    <dgm:cxn modelId="{6D03DE7E-AC91-4E48-B9E7-17F0492BE4D3}" type="presOf" srcId="{ACF9E9C4-69F3-4C87-96EE-35FC7420B3FC}" destId="{482C6897-CCC4-4141-9B1B-64F4E14852B2}" srcOrd="0" destOrd="0" presId="urn:microsoft.com/office/officeart/2005/8/layout/list1"/>
    <dgm:cxn modelId="{559B8763-3D38-4CF2-B3E5-95D0E32E3CBD}" srcId="{BBC6DB4F-E70F-45C0-9A60-01DEE6CF7D0F}" destId="{ACF9E9C4-69F3-4C87-96EE-35FC7420B3FC}" srcOrd="0" destOrd="0" parTransId="{50A18E27-1E0E-4110-9681-B1336B51D0C7}" sibTransId="{B0C6027C-077C-4C80-82A6-1CED1979BE4E}"/>
    <dgm:cxn modelId="{275D5B3A-F1A5-416A-8E68-A99C345D5D78}" type="presOf" srcId="{ACF9E9C4-69F3-4C87-96EE-35FC7420B3FC}" destId="{1F3547C7-78F5-4D44-9B39-1E145500DACF}" srcOrd="1" destOrd="0" presId="urn:microsoft.com/office/officeart/2005/8/layout/list1"/>
    <dgm:cxn modelId="{1D7189DE-0688-45B3-82DB-EC3FDA9F250A}" type="presOf" srcId="{299046A9-2181-43E7-BA8A-BDAA22E423C2}" destId="{453A2C55-5B75-4B70-A70C-C543D9EE3026}" srcOrd="0" destOrd="0" presId="urn:microsoft.com/office/officeart/2005/8/layout/list1"/>
    <dgm:cxn modelId="{D18CAF04-467A-4E91-B8B1-0A389D6D09ED}" type="presOf" srcId="{299046A9-2181-43E7-BA8A-BDAA22E423C2}" destId="{D18A5972-A44B-4052-9EBE-4DAE65C600BA}" srcOrd="1" destOrd="0" presId="urn:microsoft.com/office/officeart/2005/8/layout/list1"/>
    <dgm:cxn modelId="{71D85AF3-63C7-4E77-BDD6-58056E4D6CB0}" type="presOf" srcId="{FA0B6F2C-8920-4BB0-A108-A39B2521BC3B}" destId="{B7F4299D-469E-4A52-B460-89B72F864D5E}" srcOrd="0" destOrd="0" presId="urn:microsoft.com/office/officeart/2005/8/layout/list1"/>
    <dgm:cxn modelId="{37DCADBF-73C9-4E11-9850-9D0011FA46AE}" srcId="{BBC6DB4F-E70F-45C0-9A60-01DEE6CF7D0F}" destId="{299046A9-2181-43E7-BA8A-BDAA22E423C2}" srcOrd="2" destOrd="0" parTransId="{1791F557-A131-4D1F-862F-BD4FDB99B62B}" sibTransId="{3AEE3491-569E-43F3-8A07-0B3F60B7ACF4}"/>
    <dgm:cxn modelId="{0C5BCE02-D499-4D65-A41D-A692BB71F7FB}" type="presOf" srcId="{BBC6DB4F-E70F-45C0-9A60-01DEE6CF7D0F}" destId="{7A2FC705-F250-4432-9CDD-968847FD4439}" srcOrd="0" destOrd="0" presId="urn:microsoft.com/office/officeart/2005/8/layout/list1"/>
    <dgm:cxn modelId="{9FE82316-AED6-4F6E-9F11-719F8B705118}" type="presOf" srcId="{FA0B6F2C-8920-4BB0-A108-A39B2521BC3B}" destId="{4DBCD61D-7E6E-4885-BA23-F930237A8D4B}" srcOrd="1" destOrd="0" presId="urn:microsoft.com/office/officeart/2005/8/layout/list1"/>
    <dgm:cxn modelId="{1D6ACED9-2852-4CC3-8AD3-18A13D8F27DE}" type="presParOf" srcId="{7A2FC705-F250-4432-9CDD-968847FD4439}" destId="{3E85CF57-7FA4-44EF-98ED-41023CCFC1A2}" srcOrd="0" destOrd="0" presId="urn:microsoft.com/office/officeart/2005/8/layout/list1"/>
    <dgm:cxn modelId="{11A404DB-9FE1-431F-A4D1-F7A1CB8328F4}" type="presParOf" srcId="{3E85CF57-7FA4-44EF-98ED-41023CCFC1A2}" destId="{482C6897-CCC4-4141-9B1B-64F4E14852B2}" srcOrd="0" destOrd="0" presId="urn:microsoft.com/office/officeart/2005/8/layout/list1"/>
    <dgm:cxn modelId="{8BE27B2E-C895-4735-97DB-C477224C5BBB}" type="presParOf" srcId="{3E85CF57-7FA4-44EF-98ED-41023CCFC1A2}" destId="{1F3547C7-78F5-4D44-9B39-1E145500DACF}" srcOrd="1" destOrd="0" presId="urn:microsoft.com/office/officeart/2005/8/layout/list1"/>
    <dgm:cxn modelId="{97530CF3-1254-4657-88C4-A8397BF1D5CF}" type="presParOf" srcId="{7A2FC705-F250-4432-9CDD-968847FD4439}" destId="{F531F46F-26D3-49B7-8FC8-6C8772814ED5}" srcOrd="1" destOrd="0" presId="urn:microsoft.com/office/officeart/2005/8/layout/list1"/>
    <dgm:cxn modelId="{48873127-4B0D-416F-8C39-82149B5A4549}" type="presParOf" srcId="{7A2FC705-F250-4432-9CDD-968847FD4439}" destId="{DD6BE4C1-C0D5-4048-B694-787564B21536}" srcOrd="2" destOrd="0" presId="urn:microsoft.com/office/officeart/2005/8/layout/list1"/>
    <dgm:cxn modelId="{65CC8727-19F9-4D63-BA89-BDF307D3F76A}" type="presParOf" srcId="{7A2FC705-F250-4432-9CDD-968847FD4439}" destId="{6654B3D9-B1B0-49CF-A073-F6E54FB6C4BA}" srcOrd="3" destOrd="0" presId="urn:microsoft.com/office/officeart/2005/8/layout/list1"/>
    <dgm:cxn modelId="{E8DEF9E9-C2CC-4637-A4F4-BED8A903C105}" type="presParOf" srcId="{7A2FC705-F250-4432-9CDD-968847FD4439}" destId="{A59CF1BA-E907-45FB-B635-AC34A4AD8B14}" srcOrd="4" destOrd="0" presId="urn:microsoft.com/office/officeart/2005/8/layout/list1"/>
    <dgm:cxn modelId="{60997C03-DC1F-4501-A58B-CCB8FC0B5C37}" type="presParOf" srcId="{A59CF1BA-E907-45FB-B635-AC34A4AD8B14}" destId="{B7F4299D-469E-4A52-B460-89B72F864D5E}" srcOrd="0" destOrd="0" presId="urn:microsoft.com/office/officeart/2005/8/layout/list1"/>
    <dgm:cxn modelId="{B8B9505C-985D-48BF-AFD8-CABDCDE4AEC7}" type="presParOf" srcId="{A59CF1BA-E907-45FB-B635-AC34A4AD8B14}" destId="{4DBCD61D-7E6E-4885-BA23-F930237A8D4B}" srcOrd="1" destOrd="0" presId="urn:microsoft.com/office/officeart/2005/8/layout/list1"/>
    <dgm:cxn modelId="{D00E5026-0FDD-43BA-8440-14EC835AF934}" type="presParOf" srcId="{7A2FC705-F250-4432-9CDD-968847FD4439}" destId="{CC0238E2-CBC0-47F3-93FC-AA2860A4814C}" srcOrd="5" destOrd="0" presId="urn:microsoft.com/office/officeart/2005/8/layout/list1"/>
    <dgm:cxn modelId="{99FEBFC4-A8B1-4317-BCAC-B47010B04449}" type="presParOf" srcId="{7A2FC705-F250-4432-9CDD-968847FD4439}" destId="{6881D4C4-6C8B-4856-883E-563E7DF0B8BE}" srcOrd="6" destOrd="0" presId="urn:microsoft.com/office/officeart/2005/8/layout/list1"/>
    <dgm:cxn modelId="{B1C7D908-E4DA-41B8-A4BA-21BFCA91E23C}" type="presParOf" srcId="{7A2FC705-F250-4432-9CDD-968847FD4439}" destId="{ADE68C42-3F73-4C9F-9720-1A51F9EB5954}" srcOrd="7" destOrd="0" presId="urn:microsoft.com/office/officeart/2005/8/layout/list1"/>
    <dgm:cxn modelId="{7FCA7575-2B29-4308-A35E-D842F1E3A6BB}" type="presParOf" srcId="{7A2FC705-F250-4432-9CDD-968847FD4439}" destId="{8D953FEA-2DF6-4352-8FA7-D130FF3FB445}" srcOrd="8" destOrd="0" presId="urn:microsoft.com/office/officeart/2005/8/layout/list1"/>
    <dgm:cxn modelId="{3EBE0B4A-53C2-4422-B6E0-0440700C6A51}" type="presParOf" srcId="{8D953FEA-2DF6-4352-8FA7-D130FF3FB445}" destId="{453A2C55-5B75-4B70-A70C-C543D9EE3026}" srcOrd="0" destOrd="0" presId="urn:microsoft.com/office/officeart/2005/8/layout/list1"/>
    <dgm:cxn modelId="{8A55C373-AD10-4058-A920-51ACBB377386}" type="presParOf" srcId="{8D953FEA-2DF6-4352-8FA7-D130FF3FB445}" destId="{D18A5972-A44B-4052-9EBE-4DAE65C600BA}" srcOrd="1" destOrd="0" presId="urn:microsoft.com/office/officeart/2005/8/layout/list1"/>
    <dgm:cxn modelId="{0701193B-CC07-48E5-BD1F-FFE9246D85AD}" type="presParOf" srcId="{7A2FC705-F250-4432-9CDD-968847FD4439}" destId="{DEB19CEB-E209-4DA2-820B-39A6550257C4}" srcOrd="9" destOrd="0" presId="urn:microsoft.com/office/officeart/2005/8/layout/list1"/>
    <dgm:cxn modelId="{1EC64F4C-BC84-461B-A474-DB015FC026B1}" type="presParOf" srcId="{7A2FC705-F250-4432-9CDD-968847FD4439}" destId="{3319079B-6CB9-4FB0-A958-2F34AE0BCBA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8415A7-39FF-48FE-AF0C-E922151DCB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20DD95-97A0-47A8-8F06-F416F08C3E5C}" type="pres">
      <dgm:prSet presAssocID="{FC8415A7-39FF-48FE-AF0C-E922151DCB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074EAD28-B3E9-49A9-BCC2-0CFFF7419B0E}" type="presOf" srcId="{FC8415A7-39FF-48FE-AF0C-E922151DCBA5}" destId="{4B20DD95-97A0-47A8-8F06-F416F08C3E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D25C13-1CC8-482E-A463-CA1311CEF5C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2C8A290-0C35-4A49-9F80-53E3309464D4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I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класс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C5649BD2-88EF-40BD-816E-886BACA83740}" type="parTrans" cxnId="{CAA47983-2056-435A-8863-BDF49DCA0921}">
      <dgm:prSet/>
      <dgm:spPr/>
      <dgm:t>
        <a:bodyPr/>
        <a:lstStyle/>
        <a:p>
          <a:endParaRPr lang="ru-RU"/>
        </a:p>
      </dgm:t>
    </dgm:pt>
    <dgm:pt modelId="{DD3332B5-3AB6-451B-B846-D675B0FCB5F2}" type="sibTrans" cxnId="{CAA47983-2056-435A-8863-BDF49DCA0921}">
      <dgm:prSet/>
      <dgm:spPr/>
      <dgm:t>
        <a:bodyPr/>
        <a:lstStyle/>
        <a:p>
          <a:endParaRPr lang="ru-RU"/>
        </a:p>
      </dgm:t>
    </dgm:pt>
    <dgm:pt modelId="{935F6BA8-E0E8-4031-BE8A-376A70692D19}">
      <dgm:prSet phldrT="[Текст]" custT="1"/>
      <dgm:spPr/>
      <dgm:t>
        <a:bodyPr/>
        <a:lstStyle/>
        <a:p>
          <a:pPr algn="l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электроинструмент, у которого все детали, находящиеся под напряжением, имеют изоляцию и штепсельная вилка имеет заземляющий контакт;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2B24B053-80DD-48E2-B71A-B80CAA523289}" type="parTrans" cxnId="{B7813560-95CA-41B7-B9FC-07E92483F2D3}">
      <dgm:prSet/>
      <dgm:spPr/>
      <dgm:t>
        <a:bodyPr/>
        <a:lstStyle/>
        <a:p>
          <a:endParaRPr lang="ru-RU"/>
        </a:p>
      </dgm:t>
    </dgm:pt>
    <dgm:pt modelId="{490540D8-88F7-42F9-BB24-1B86C9790428}" type="sibTrans" cxnId="{B7813560-95CA-41B7-B9FC-07E92483F2D3}">
      <dgm:prSet/>
      <dgm:spPr/>
      <dgm:t>
        <a:bodyPr/>
        <a:lstStyle/>
        <a:p>
          <a:endParaRPr lang="ru-RU"/>
        </a:p>
      </dgm:t>
    </dgm:pt>
    <dgm:pt modelId="{2E4C2DF5-6058-4474-A8EF-12DFB76D75BB}">
      <dgm:prSet phldrT="[Текст]" phldr="1"/>
      <dgm:spPr/>
      <dgm:t>
        <a:bodyPr/>
        <a:lstStyle/>
        <a:p>
          <a:pPr algn="l"/>
          <a:endParaRPr lang="ru-RU" sz="3400" dirty="0"/>
        </a:p>
      </dgm:t>
    </dgm:pt>
    <dgm:pt modelId="{47F917EF-C910-47BC-8C6F-C84BE54C36F6}" type="parTrans" cxnId="{AAD16B00-AD38-4F03-9C3A-58EBFBC14AED}">
      <dgm:prSet/>
      <dgm:spPr/>
      <dgm:t>
        <a:bodyPr/>
        <a:lstStyle/>
        <a:p>
          <a:endParaRPr lang="ru-RU"/>
        </a:p>
      </dgm:t>
    </dgm:pt>
    <dgm:pt modelId="{4F2FF5D0-F66B-42F7-AFD5-44927DB08B22}" type="sibTrans" cxnId="{AAD16B00-AD38-4F03-9C3A-58EBFBC14AED}">
      <dgm:prSet/>
      <dgm:spPr/>
      <dgm:t>
        <a:bodyPr/>
        <a:lstStyle/>
        <a:p>
          <a:endParaRPr lang="ru-RU"/>
        </a:p>
      </dgm:t>
    </dgm:pt>
    <dgm:pt modelId="{87E687F7-1A84-4D47-9C4B-095E6EDDBE6D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II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класс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163AB9E7-97E6-4319-87C0-3FD7BE49B246}" type="parTrans" cxnId="{00FDB498-2398-40C2-84A7-DA6B1D1C0329}">
      <dgm:prSet/>
      <dgm:spPr/>
      <dgm:t>
        <a:bodyPr/>
        <a:lstStyle/>
        <a:p>
          <a:endParaRPr lang="ru-RU"/>
        </a:p>
      </dgm:t>
    </dgm:pt>
    <dgm:pt modelId="{A13DEDE0-AE23-404A-A448-4F95D18DE2BA}" type="sibTrans" cxnId="{00FDB498-2398-40C2-84A7-DA6B1D1C0329}">
      <dgm:prSet/>
      <dgm:spPr/>
      <dgm:t>
        <a:bodyPr/>
        <a:lstStyle/>
        <a:p>
          <a:endParaRPr lang="ru-RU"/>
        </a:p>
      </dgm:t>
    </dgm:pt>
    <dgm:pt modelId="{BDDE7758-9919-43CF-9BC9-1127FCBAD180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электроинструмент, у которого все детали, находящиеся под напряжением, имеют двойную или усиленную изоляцию;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3CA425F0-90E4-42C8-A5B5-9283880E4EEC}" type="parTrans" cxnId="{ABFD6E94-7583-477B-B1A5-E9D9BD43ED56}">
      <dgm:prSet/>
      <dgm:spPr/>
      <dgm:t>
        <a:bodyPr/>
        <a:lstStyle/>
        <a:p>
          <a:endParaRPr lang="ru-RU"/>
        </a:p>
      </dgm:t>
    </dgm:pt>
    <dgm:pt modelId="{BC9D0293-38FE-40B0-AE64-3A693ADEE5DF}" type="sibTrans" cxnId="{ABFD6E94-7583-477B-B1A5-E9D9BD43ED56}">
      <dgm:prSet/>
      <dgm:spPr/>
      <dgm:t>
        <a:bodyPr/>
        <a:lstStyle/>
        <a:p>
          <a:endParaRPr lang="ru-RU"/>
        </a:p>
      </dgm:t>
    </dgm:pt>
    <dgm:pt modelId="{1D027FD1-EC70-4CF1-99E6-9DAC4E668521}">
      <dgm:prSet phldrT="[Текст]" phldr="1"/>
      <dgm:spPr/>
      <dgm:t>
        <a:bodyPr/>
        <a:lstStyle/>
        <a:p>
          <a:endParaRPr lang="ru-RU" sz="3400" dirty="0"/>
        </a:p>
      </dgm:t>
    </dgm:pt>
    <dgm:pt modelId="{68D3F352-9DB6-4AB0-8DF0-85D77DBCF2F4}" type="parTrans" cxnId="{51FD0C6A-E07D-4A65-B0D7-DEF9E08AA75A}">
      <dgm:prSet/>
      <dgm:spPr/>
      <dgm:t>
        <a:bodyPr/>
        <a:lstStyle/>
        <a:p>
          <a:endParaRPr lang="ru-RU"/>
        </a:p>
      </dgm:t>
    </dgm:pt>
    <dgm:pt modelId="{D4E3CD88-E469-43FB-8646-EE0B6A13668E}" type="sibTrans" cxnId="{51FD0C6A-E07D-4A65-B0D7-DEF9E08AA75A}">
      <dgm:prSet/>
      <dgm:spPr/>
      <dgm:t>
        <a:bodyPr/>
        <a:lstStyle/>
        <a:p>
          <a:endParaRPr lang="ru-RU"/>
        </a:p>
      </dgm:t>
    </dgm:pt>
    <dgm:pt modelId="{2E79E98D-2B77-4C0D-8B21-40E23E6428D2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III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класс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6112CFDA-AE70-455E-881D-0CC13A6E7BC6}" type="parTrans" cxnId="{DDA35B6A-2DA2-4D90-88FE-3A687E682D10}">
      <dgm:prSet/>
      <dgm:spPr/>
      <dgm:t>
        <a:bodyPr/>
        <a:lstStyle/>
        <a:p>
          <a:endParaRPr lang="ru-RU"/>
        </a:p>
      </dgm:t>
    </dgm:pt>
    <dgm:pt modelId="{7C1D0459-8981-4171-8044-9D47E0825816}" type="sibTrans" cxnId="{DDA35B6A-2DA2-4D90-88FE-3A687E682D10}">
      <dgm:prSet/>
      <dgm:spPr/>
      <dgm:t>
        <a:bodyPr/>
        <a:lstStyle/>
        <a:p>
          <a:endParaRPr lang="ru-RU"/>
        </a:p>
      </dgm:t>
    </dgm:pt>
    <dgm:pt modelId="{F8C25315-9BD7-4388-A2B0-7B5DDA17BBCE}">
      <dgm:prSet phldrT="[Текст]" custT="1"/>
      <dgm:spPr/>
      <dgm:t>
        <a:bodyPr/>
        <a:lstStyle/>
        <a:p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эл.инструмент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, номинальным напряжением не выше 42В, у которого ни внутренние, ни внешние цепи не находятся под другим напряжением.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D3C99F57-EFBA-4B08-B1A2-D3FA2115E546}" type="parTrans" cxnId="{DF4A1045-4F4D-4E7C-A18C-2ABA245D2A7E}">
      <dgm:prSet/>
      <dgm:spPr/>
      <dgm:t>
        <a:bodyPr/>
        <a:lstStyle/>
        <a:p>
          <a:endParaRPr lang="ru-RU"/>
        </a:p>
      </dgm:t>
    </dgm:pt>
    <dgm:pt modelId="{CFCA03F5-BFE6-42AB-994F-B4DAA49144E4}" type="sibTrans" cxnId="{DF4A1045-4F4D-4E7C-A18C-2ABA245D2A7E}">
      <dgm:prSet/>
      <dgm:spPr/>
      <dgm:t>
        <a:bodyPr/>
        <a:lstStyle/>
        <a:p>
          <a:endParaRPr lang="ru-RU"/>
        </a:p>
      </dgm:t>
    </dgm:pt>
    <dgm:pt modelId="{60E0F7F3-125E-4C8B-9481-AB7E551E69AE}">
      <dgm:prSet phldrT="[Текст]" phldr="1"/>
      <dgm:spPr/>
      <dgm:t>
        <a:bodyPr/>
        <a:lstStyle/>
        <a:p>
          <a:endParaRPr lang="ru-RU" sz="3400"/>
        </a:p>
      </dgm:t>
    </dgm:pt>
    <dgm:pt modelId="{BBC3F6CC-A7C0-44BD-AC6E-A33A38EB1C36}" type="parTrans" cxnId="{E6AC2D5D-C073-40AA-B340-372FBD37E219}">
      <dgm:prSet/>
      <dgm:spPr/>
      <dgm:t>
        <a:bodyPr/>
        <a:lstStyle/>
        <a:p>
          <a:endParaRPr lang="ru-RU"/>
        </a:p>
      </dgm:t>
    </dgm:pt>
    <dgm:pt modelId="{397BD8F9-251D-4D5D-AF95-8B1D70AA2499}" type="sibTrans" cxnId="{E6AC2D5D-C073-40AA-B340-372FBD37E219}">
      <dgm:prSet/>
      <dgm:spPr/>
      <dgm:t>
        <a:bodyPr/>
        <a:lstStyle/>
        <a:p>
          <a:endParaRPr lang="ru-RU"/>
        </a:p>
      </dgm:t>
    </dgm:pt>
    <dgm:pt modelId="{2BA7C090-5CE3-4D24-8963-23803343A68E}">
      <dgm:prSet phldrT="[Текст]" custT="1"/>
      <dgm:spPr/>
      <dgm:t>
        <a:bodyPr/>
        <a:lstStyle/>
        <a:p>
          <a:pPr algn="l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4F6896B3-0EC3-4E38-8D41-DDBD80541417}" type="parTrans" cxnId="{15972203-B67C-47C8-9245-A5D040401BB4}">
      <dgm:prSet/>
      <dgm:spPr/>
      <dgm:t>
        <a:bodyPr/>
        <a:lstStyle/>
        <a:p>
          <a:endParaRPr lang="ru-RU"/>
        </a:p>
      </dgm:t>
    </dgm:pt>
    <dgm:pt modelId="{9E7B3D89-6288-4114-AEBD-B49FBB3DDA34}" type="sibTrans" cxnId="{15972203-B67C-47C8-9245-A5D040401BB4}">
      <dgm:prSet/>
      <dgm:spPr/>
      <dgm:t>
        <a:bodyPr/>
        <a:lstStyle/>
        <a:p>
          <a:endParaRPr lang="ru-RU"/>
        </a:p>
      </dgm:t>
    </dgm:pt>
    <dgm:pt modelId="{7990418A-CFDC-4C8F-A435-8295F313A059}">
      <dgm:prSet phldrT="[Текст]" custT="1"/>
      <dgm:spPr/>
      <dgm:t>
        <a:bodyPr/>
        <a:lstStyle/>
        <a:p>
          <a:pPr algn="l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7F5B8773-A61C-4ADC-B1C3-1FA5B61CD199}" type="parTrans" cxnId="{52882EC6-1A8C-430B-9A96-C4344B73D766}">
      <dgm:prSet/>
      <dgm:spPr/>
      <dgm:t>
        <a:bodyPr/>
        <a:lstStyle/>
        <a:p>
          <a:endParaRPr lang="ru-RU"/>
        </a:p>
      </dgm:t>
    </dgm:pt>
    <dgm:pt modelId="{D90FBCF6-C3BD-42A8-BD38-5A7A78F2234A}" type="sibTrans" cxnId="{52882EC6-1A8C-430B-9A96-C4344B73D766}">
      <dgm:prSet/>
      <dgm:spPr/>
      <dgm:t>
        <a:bodyPr/>
        <a:lstStyle/>
        <a:p>
          <a:endParaRPr lang="ru-RU"/>
        </a:p>
      </dgm:t>
    </dgm:pt>
    <dgm:pt modelId="{12EE117E-4DEF-4514-B8DA-BBA144C6E3CF}">
      <dgm:prSet phldrT="[Текст]" custT="1"/>
      <dgm:spPr/>
      <dgm:t>
        <a:bodyPr/>
        <a:lstStyle/>
        <a:p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5799979B-C367-46B6-8D42-64C8EF7659A5}" type="parTrans" cxnId="{81252EA0-6286-4F03-8F65-49370C005086}">
      <dgm:prSet/>
      <dgm:spPr/>
      <dgm:t>
        <a:bodyPr/>
        <a:lstStyle/>
        <a:p>
          <a:endParaRPr lang="ru-RU"/>
        </a:p>
      </dgm:t>
    </dgm:pt>
    <dgm:pt modelId="{1CD5E48C-8F14-47A4-A08A-1A73D71A44DC}" type="sibTrans" cxnId="{81252EA0-6286-4F03-8F65-49370C005086}">
      <dgm:prSet/>
      <dgm:spPr/>
      <dgm:t>
        <a:bodyPr/>
        <a:lstStyle/>
        <a:p>
          <a:endParaRPr lang="ru-RU"/>
        </a:p>
      </dgm:t>
    </dgm:pt>
    <dgm:pt modelId="{84D6B09D-27F4-4A50-BE97-41AAF884CD9F}">
      <dgm:prSet phldrT="[Текст]" custT="1"/>
      <dgm:spPr/>
      <dgm:t>
        <a:bodyPr/>
        <a:lstStyle/>
        <a:p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AA42A699-8D4F-4F5F-827C-BC1217ED772F}" type="parTrans" cxnId="{5D94EBE2-BAA5-4AEB-BAE6-6CCB08793C6F}">
      <dgm:prSet/>
      <dgm:spPr/>
      <dgm:t>
        <a:bodyPr/>
        <a:lstStyle/>
        <a:p>
          <a:endParaRPr lang="ru-RU"/>
        </a:p>
      </dgm:t>
    </dgm:pt>
    <dgm:pt modelId="{09CDB520-3410-49B4-BFE6-49800687C98E}" type="sibTrans" cxnId="{5D94EBE2-BAA5-4AEB-BAE6-6CCB08793C6F}">
      <dgm:prSet/>
      <dgm:spPr/>
      <dgm:t>
        <a:bodyPr/>
        <a:lstStyle/>
        <a:p>
          <a:endParaRPr lang="ru-RU"/>
        </a:p>
      </dgm:t>
    </dgm:pt>
    <dgm:pt modelId="{5252B431-C1D3-4FE8-9545-12386BD80B0C}">
      <dgm:prSet phldrT="[Текст]" custT="1"/>
      <dgm:spPr/>
      <dgm:t>
        <a:bodyPr/>
        <a:lstStyle/>
        <a:p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6A8B3E2E-F4C6-43FF-9D4D-6D7EF7B48DAB}" type="parTrans" cxnId="{73EDF374-0937-4097-AE53-345F65AB1C0E}">
      <dgm:prSet/>
      <dgm:spPr/>
      <dgm:t>
        <a:bodyPr/>
        <a:lstStyle/>
        <a:p>
          <a:endParaRPr lang="ru-RU"/>
        </a:p>
      </dgm:t>
    </dgm:pt>
    <dgm:pt modelId="{D3C0EC43-3C78-486E-96BD-0AD1A4069964}" type="sibTrans" cxnId="{73EDF374-0937-4097-AE53-345F65AB1C0E}">
      <dgm:prSet/>
      <dgm:spPr/>
      <dgm:t>
        <a:bodyPr/>
        <a:lstStyle/>
        <a:p>
          <a:endParaRPr lang="ru-RU"/>
        </a:p>
      </dgm:t>
    </dgm:pt>
    <dgm:pt modelId="{F845B107-C1EC-42B0-A457-5645DF5CD03D}">
      <dgm:prSet phldrT="[Текст]" custT="1"/>
      <dgm:spPr/>
      <dgm:t>
        <a:bodyPr/>
        <a:lstStyle/>
        <a:p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E2960CB0-5368-4BF2-A8EC-3A8ACB614072}" type="parTrans" cxnId="{B6FECB59-E787-4A23-9620-75FD22101047}">
      <dgm:prSet/>
      <dgm:spPr/>
      <dgm:t>
        <a:bodyPr/>
        <a:lstStyle/>
        <a:p>
          <a:endParaRPr lang="ru-RU"/>
        </a:p>
      </dgm:t>
    </dgm:pt>
    <dgm:pt modelId="{0ED69ECC-596F-42FA-8E19-31FD55BC5ACA}" type="sibTrans" cxnId="{B6FECB59-E787-4A23-9620-75FD22101047}">
      <dgm:prSet/>
      <dgm:spPr/>
      <dgm:t>
        <a:bodyPr/>
        <a:lstStyle/>
        <a:p>
          <a:endParaRPr lang="ru-RU"/>
        </a:p>
      </dgm:t>
    </dgm:pt>
    <dgm:pt modelId="{19C21977-541D-40C3-94DB-5DDF3332C076}" type="pres">
      <dgm:prSet presAssocID="{8BD25C13-1CC8-482E-A463-CA1311CEF5C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951356E-8248-42B8-9CBC-FD4F1230ACB8}" type="pres">
      <dgm:prSet presAssocID="{E2C8A290-0C35-4A49-9F80-53E3309464D4}" presName="composite" presStyleCnt="0"/>
      <dgm:spPr/>
    </dgm:pt>
    <dgm:pt modelId="{7CD1863C-E98C-439E-B61B-ECCD68CEC63D}" type="pres">
      <dgm:prSet presAssocID="{E2C8A290-0C35-4A49-9F80-53E3309464D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1B609A-9089-463B-A958-F1AF44F09BB7}" type="pres">
      <dgm:prSet presAssocID="{E2C8A290-0C35-4A49-9F80-53E3309464D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877BA7-AC4C-4DB2-84B6-81403FC928B2}" type="pres">
      <dgm:prSet presAssocID="{DD3332B5-3AB6-451B-B846-D675B0FCB5F2}" presName="sp" presStyleCnt="0"/>
      <dgm:spPr/>
    </dgm:pt>
    <dgm:pt modelId="{B0119F23-EFB6-4E3E-9C24-9153411D2C3D}" type="pres">
      <dgm:prSet presAssocID="{87E687F7-1A84-4D47-9C4B-095E6EDDBE6D}" presName="composite" presStyleCnt="0"/>
      <dgm:spPr/>
    </dgm:pt>
    <dgm:pt modelId="{2AC76B10-2FCE-4122-A5BC-00E9D3BDB3AB}" type="pres">
      <dgm:prSet presAssocID="{87E687F7-1A84-4D47-9C4B-095E6EDDBE6D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4FEC95-9808-4134-858F-A1044FE6E471}" type="pres">
      <dgm:prSet presAssocID="{87E687F7-1A84-4D47-9C4B-095E6EDDBE6D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15B027-2760-4963-A48E-5B19F97B0B5D}" type="pres">
      <dgm:prSet presAssocID="{A13DEDE0-AE23-404A-A448-4F95D18DE2BA}" presName="sp" presStyleCnt="0"/>
      <dgm:spPr/>
    </dgm:pt>
    <dgm:pt modelId="{E4DAD0AB-789E-4088-A2B3-77AF185DD829}" type="pres">
      <dgm:prSet presAssocID="{2E79E98D-2B77-4C0D-8B21-40E23E6428D2}" presName="composite" presStyleCnt="0"/>
      <dgm:spPr/>
    </dgm:pt>
    <dgm:pt modelId="{9B48A79C-4D65-40B2-BB92-238F902BF09D}" type="pres">
      <dgm:prSet presAssocID="{2E79E98D-2B77-4C0D-8B21-40E23E6428D2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B2C04D-C6D4-4D25-A4EF-D0138FB25DE6}" type="pres">
      <dgm:prSet presAssocID="{2E79E98D-2B77-4C0D-8B21-40E23E6428D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EDF374-0937-4097-AE53-345F65AB1C0E}" srcId="{2E79E98D-2B77-4C0D-8B21-40E23E6428D2}" destId="{5252B431-C1D3-4FE8-9545-12386BD80B0C}" srcOrd="0" destOrd="0" parTransId="{6A8B3E2E-F4C6-43FF-9D4D-6D7EF7B48DAB}" sibTransId="{D3C0EC43-3C78-486E-96BD-0AD1A4069964}"/>
    <dgm:cxn modelId="{DFA87B33-F2D0-469C-B46C-628C76BEC335}" type="presOf" srcId="{1D027FD1-EC70-4CF1-99E6-9DAC4E668521}" destId="{7E4FEC95-9808-4134-858F-A1044FE6E471}" srcOrd="0" destOrd="3" presId="urn:microsoft.com/office/officeart/2005/8/layout/chevron2"/>
    <dgm:cxn modelId="{5D94EBE2-BAA5-4AEB-BAE6-6CCB08793C6F}" srcId="{87E687F7-1A84-4D47-9C4B-095E6EDDBE6D}" destId="{84D6B09D-27F4-4A50-BE97-41AAF884CD9F}" srcOrd="1" destOrd="0" parTransId="{AA42A699-8D4F-4F5F-827C-BC1217ED772F}" sibTransId="{09CDB520-3410-49B4-BFE6-49800687C98E}"/>
    <dgm:cxn modelId="{DF4A1045-4F4D-4E7C-A18C-2ABA245D2A7E}" srcId="{2E79E98D-2B77-4C0D-8B21-40E23E6428D2}" destId="{F8C25315-9BD7-4388-A2B0-7B5DDA17BBCE}" srcOrd="2" destOrd="0" parTransId="{D3C99F57-EFBA-4B08-B1A2-D3FA2115E546}" sibTransId="{CFCA03F5-BFE6-42AB-994F-B4DAA49144E4}"/>
    <dgm:cxn modelId="{BF07FA17-A663-485A-A5A0-B822C5368AA6}" type="presOf" srcId="{12EE117E-4DEF-4514-B8DA-BBA144C6E3CF}" destId="{7E4FEC95-9808-4134-858F-A1044FE6E471}" srcOrd="0" destOrd="0" presId="urn:microsoft.com/office/officeart/2005/8/layout/chevron2"/>
    <dgm:cxn modelId="{4DE21615-D1EB-4B28-B89A-892CB07FCD06}" type="presOf" srcId="{935F6BA8-E0E8-4031-BE8A-376A70692D19}" destId="{341B609A-9089-463B-A958-F1AF44F09BB7}" srcOrd="0" destOrd="2" presId="urn:microsoft.com/office/officeart/2005/8/layout/chevron2"/>
    <dgm:cxn modelId="{51FD0C6A-E07D-4A65-B0D7-DEF9E08AA75A}" srcId="{87E687F7-1A84-4D47-9C4B-095E6EDDBE6D}" destId="{1D027FD1-EC70-4CF1-99E6-9DAC4E668521}" srcOrd="3" destOrd="0" parTransId="{68D3F352-9DB6-4AB0-8DF0-85D77DBCF2F4}" sibTransId="{D4E3CD88-E469-43FB-8646-EE0B6A13668E}"/>
    <dgm:cxn modelId="{AAD16B00-AD38-4F03-9C3A-58EBFBC14AED}" srcId="{E2C8A290-0C35-4A49-9F80-53E3309464D4}" destId="{2E4C2DF5-6058-4474-A8EF-12DFB76D75BB}" srcOrd="3" destOrd="0" parTransId="{47F917EF-C910-47BC-8C6F-C84BE54C36F6}" sibTransId="{4F2FF5D0-F66B-42F7-AFD5-44927DB08B22}"/>
    <dgm:cxn modelId="{55F25A74-AC4F-496B-AFFC-8E113C8BE36F}" type="presOf" srcId="{BDDE7758-9919-43CF-9BC9-1127FCBAD180}" destId="{7E4FEC95-9808-4134-858F-A1044FE6E471}" srcOrd="0" destOrd="2" presId="urn:microsoft.com/office/officeart/2005/8/layout/chevron2"/>
    <dgm:cxn modelId="{B6FECB59-E787-4A23-9620-75FD22101047}" srcId="{2E79E98D-2B77-4C0D-8B21-40E23E6428D2}" destId="{F845B107-C1EC-42B0-A457-5645DF5CD03D}" srcOrd="1" destOrd="0" parTransId="{E2960CB0-5368-4BF2-A8EC-3A8ACB614072}" sibTransId="{0ED69ECC-596F-42FA-8E19-31FD55BC5ACA}"/>
    <dgm:cxn modelId="{C4DA889F-3BAB-4E4A-9C83-BD7A1F548CC9}" type="presOf" srcId="{87E687F7-1A84-4D47-9C4B-095E6EDDBE6D}" destId="{2AC76B10-2FCE-4122-A5BC-00E9D3BDB3AB}" srcOrd="0" destOrd="0" presId="urn:microsoft.com/office/officeart/2005/8/layout/chevron2"/>
    <dgm:cxn modelId="{ABFD6E94-7583-477B-B1A5-E9D9BD43ED56}" srcId="{87E687F7-1A84-4D47-9C4B-095E6EDDBE6D}" destId="{BDDE7758-9919-43CF-9BC9-1127FCBAD180}" srcOrd="2" destOrd="0" parTransId="{3CA425F0-90E4-42C8-A5B5-9283880E4EEC}" sibTransId="{BC9D0293-38FE-40B0-AE64-3A693ADEE5DF}"/>
    <dgm:cxn modelId="{43A3AED2-4983-4122-B4AF-D8244AFE8B6A}" type="presOf" srcId="{E2C8A290-0C35-4A49-9F80-53E3309464D4}" destId="{7CD1863C-E98C-439E-B61B-ECCD68CEC63D}" srcOrd="0" destOrd="0" presId="urn:microsoft.com/office/officeart/2005/8/layout/chevron2"/>
    <dgm:cxn modelId="{9BFF2C2E-BA4B-42FF-ABAD-8FCFDE1D8732}" type="presOf" srcId="{2E79E98D-2B77-4C0D-8B21-40E23E6428D2}" destId="{9B48A79C-4D65-40B2-BB92-238F902BF09D}" srcOrd="0" destOrd="0" presId="urn:microsoft.com/office/officeart/2005/8/layout/chevron2"/>
    <dgm:cxn modelId="{B7813560-95CA-41B7-B9FC-07E92483F2D3}" srcId="{E2C8A290-0C35-4A49-9F80-53E3309464D4}" destId="{935F6BA8-E0E8-4031-BE8A-376A70692D19}" srcOrd="2" destOrd="0" parTransId="{2B24B053-80DD-48E2-B71A-B80CAA523289}" sibTransId="{490540D8-88F7-42F9-BB24-1B86C9790428}"/>
    <dgm:cxn modelId="{B582EF65-9054-4F4C-9ED5-227315078FD9}" type="presOf" srcId="{8BD25C13-1CC8-482E-A463-CA1311CEF5C4}" destId="{19C21977-541D-40C3-94DB-5DDF3332C076}" srcOrd="0" destOrd="0" presId="urn:microsoft.com/office/officeart/2005/8/layout/chevron2"/>
    <dgm:cxn modelId="{E6AC2D5D-C073-40AA-B340-372FBD37E219}" srcId="{2E79E98D-2B77-4C0D-8B21-40E23E6428D2}" destId="{60E0F7F3-125E-4C8B-9481-AB7E551E69AE}" srcOrd="3" destOrd="0" parTransId="{BBC3F6CC-A7C0-44BD-AC6E-A33A38EB1C36}" sibTransId="{397BD8F9-251D-4D5D-AF95-8B1D70AA2499}"/>
    <dgm:cxn modelId="{CAA47983-2056-435A-8863-BDF49DCA0921}" srcId="{8BD25C13-1CC8-482E-A463-CA1311CEF5C4}" destId="{E2C8A290-0C35-4A49-9F80-53E3309464D4}" srcOrd="0" destOrd="0" parTransId="{C5649BD2-88EF-40BD-816E-886BACA83740}" sibTransId="{DD3332B5-3AB6-451B-B846-D675B0FCB5F2}"/>
    <dgm:cxn modelId="{DDA35B6A-2DA2-4D90-88FE-3A687E682D10}" srcId="{8BD25C13-1CC8-482E-A463-CA1311CEF5C4}" destId="{2E79E98D-2B77-4C0D-8B21-40E23E6428D2}" srcOrd="2" destOrd="0" parTransId="{6112CFDA-AE70-455E-881D-0CC13A6E7BC6}" sibTransId="{7C1D0459-8981-4171-8044-9D47E0825816}"/>
    <dgm:cxn modelId="{CD858803-6766-47E9-B78C-EDB6F69C812F}" type="presOf" srcId="{F845B107-C1EC-42B0-A457-5645DF5CD03D}" destId="{04B2C04D-C6D4-4D25-A4EF-D0138FB25DE6}" srcOrd="0" destOrd="1" presId="urn:microsoft.com/office/officeart/2005/8/layout/chevron2"/>
    <dgm:cxn modelId="{66174DA3-63FB-4044-8C3B-00EF5B2BF7D7}" type="presOf" srcId="{84D6B09D-27F4-4A50-BE97-41AAF884CD9F}" destId="{7E4FEC95-9808-4134-858F-A1044FE6E471}" srcOrd="0" destOrd="1" presId="urn:microsoft.com/office/officeart/2005/8/layout/chevron2"/>
    <dgm:cxn modelId="{00FDB498-2398-40C2-84A7-DA6B1D1C0329}" srcId="{8BD25C13-1CC8-482E-A463-CA1311CEF5C4}" destId="{87E687F7-1A84-4D47-9C4B-095E6EDDBE6D}" srcOrd="1" destOrd="0" parTransId="{163AB9E7-97E6-4319-87C0-3FD7BE49B246}" sibTransId="{A13DEDE0-AE23-404A-A448-4F95D18DE2BA}"/>
    <dgm:cxn modelId="{CAD85134-C0B1-4D6A-9198-C069988088BA}" type="presOf" srcId="{2BA7C090-5CE3-4D24-8963-23803343A68E}" destId="{341B609A-9089-463B-A958-F1AF44F09BB7}" srcOrd="0" destOrd="0" presId="urn:microsoft.com/office/officeart/2005/8/layout/chevron2"/>
    <dgm:cxn modelId="{81252EA0-6286-4F03-8F65-49370C005086}" srcId="{87E687F7-1A84-4D47-9C4B-095E6EDDBE6D}" destId="{12EE117E-4DEF-4514-B8DA-BBA144C6E3CF}" srcOrd="0" destOrd="0" parTransId="{5799979B-C367-46B6-8D42-64C8EF7659A5}" sibTransId="{1CD5E48C-8F14-47A4-A08A-1A73D71A44DC}"/>
    <dgm:cxn modelId="{52882EC6-1A8C-430B-9A96-C4344B73D766}" srcId="{E2C8A290-0C35-4A49-9F80-53E3309464D4}" destId="{7990418A-CFDC-4C8F-A435-8295F313A059}" srcOrd="1" destOrd="0" parTransId="{7F5B8773-A61C-4ADC-B1C3-1FA5B61CD199}" sibTransId="{D90FBCF6-C3BD-42A8-BD38-5A7A78F2234A}"/>
    <dgm:cxn modelId="{BE10B070-A123-47D4-8F73-F5C2C05E2DC9}" type="presOf" srcId="{5252B431-C1D3-4FE8-9545-12386BD80B0C}" destId="{04B2C04D-C6D4-4D25-A4EF-D0138FB25DE6}" srcOrd="0" destOrd="0" presId="urn:microsoft.com/office/officeart/2005/8/layout/chevron2"/>
    <dgm:cxn modelId="{F236CD45-9306-4EFE-BC7E-70E8B053BC7E}" type="presOf" srcId="{7990418A-CFDC-4C8F-A435-8295F313A059}" destId="{341B609A-9089-463B-A958-F1AF44F09BB7}" srcOrd="0" destOrd="1" presId="urn:microsoft.com/office/officeart/2005/8/layout/chevron2"/>
    <dgm:cxn modelId="{FCEA02B0-0AF1-42A4-A64B-13595441537D}" type="presOf" srcId="{60E0F7F3-125E-4C8B-9481-AB7E551E69AE}" destId="{04B2C04D-C6D4-4D25-A4EF-D0138FB25DE6}" srcOrd="0" destOrd="3" presId="urn:microsoft.com/office/officeart/2005/8/layout/chevron2"/>
    <dgm:cxn modelId="{15972203-B67C-47C8-9245-A5D040401BB4}" srcId="{E2C8A290-0C35-4A49-9F80-53E3309464D4}" destId="{2BA7C090-5CE3-4D24-8963-23803343A68E}" srcOrd="0" destOrd="0" parTransId="{4F6896B3-0EC3-4E38-8D41-DDBD80541417}" sibTransId="{9E7B3D89-6288-4114-AEBD-B49FBB3DDA34}"/>
    <dgm:cxn modelId="{43D1A4A3-A906-4058-92A3-33F563E3A873}" type="presOf" srcId="{2E4C2DF5-6058-4474-A8EF-12DFB76D75BB}" destId="{341B609A-9089-463B-A958-F1AF44F09BB7}" srcOrd="0" destOrd="3" presId="urn:microsoft.com/office/officeart/2005/8/layout/chevron2"/>
    <dgm:cxn modelId="{8FCEBC22-7203-48D9-81A7-591C78F4F14A}" type="presOf" srcId="{F8C25315-9BD7-4388-A2B0-7B5DDA17BBCE}" destId="{04B2C04D-C6D4-4D25-A4EF-D0138FB25DE6}" srcOrd="0" destOrd="2" presId="urn:microsoft.com/office/officeart/2005/8/layout/chevron2"/>
    <dgm:cxn modelId="{8B5E0101-01D1-466D-98C5-0904542F8E52}" type="presParOf" srcId="{19C21977-541D-40C3-94DB-5DDF3332C076}" destId="{9951356E-8248-42B8-9CBC-FD4F1230ACB8}" srcOrd="0" destOrd="0" presId="urn:microsoft.com/office/officeart/2005/8/layout/chevron2"/>
    <dgm:cxn modelId="{72B4D970-29D3-455C-9F39-472E6A7A20A0}" type="presParOf" srcId="{9951356E-8248-42B8-9CBC-FD4F1230ACB8}" destId="{7CD1863C-E98C-439E-B61B-ECCD68CEC63D}" srcOrd="0" destOrd="0" presId="urn:microsoft.com/office/officeart/2005/8/layout/chevron2"/>
    <dgm:cxn modelId="{0988466E-A625-4063-B0D8-E370EA14DB01}" type="presParOf" srcId="{9951356E-8248-42B8-9CBC-FD4F1230ACB8}" destId="{341B609A-9089-463B-A958-F1AF44F09BB7}" srcOrd="1" destOrd="0" presId="urn:microsoft.com/office/officeart/2005/8/layout/chevron2"/>
    <dgm:cxn modelId="{015B97AF-4F89-41B4-8C99-3675463D4B0C}" type="presParOf" srcId="{19C21977-541D-40C3-94DB-5DDF3332C076}" destId="{1F877BA7-AC4C-4DB2-84B6-81403FC928B2}" srcOrd="1" destOrd="0" presId="urn:microsoft.com/office/officeart/2005/8/layout/chevron2"/>
    <dgm:cxn modelId="{F18351A3-AC4E-4CBD-A33E-97D9A583ED86}" type="presParOf" srcId="{19C21977-541D-40C3-94DB-5DDF3332C076}" destId="{B0119F23-EFB6-4E3E-9C24-9153411D2C3D}" srcOrd="2" destOrd="0" presId="urn:microsoft.com/office/officeart/2005/8/layout/chevron2"/>
    <dgm:cxn modelId="{2D7A340C-01EA-4BBC-9795-1321658EC6D4}" type="presParOf" srcId="{B0119F23-EFB6-4E3E-9C24-9153411D2C3D}" destId="{2AC76B10-2FCE-4122-A5BC-00E9D3BDB3AB}" srcOrd="0" destOrd="0" presId="urn:microsoft.com/office/officeart/2005/8/layout/chevron2"/>
    <dgm:cxn modelId="{9205616D-2C82-4C7B-B111-2BFE361D60B2}" type="presParOf" srcId="{B0119F23-EFB6-4E3E-9C24-9153411D2C3D}" destId="{7E4FEC95-9808-4134-858F-A1044FE6E471}" srcOrd="1" destOrd="0" presId="urn:microsoft.com/office/officeart/2005/8/layout/chevron2"/>
    <dgm:cxn modelId="{2126D62E-FCBD-416E-BDC6-2FB14B283319}" type="presParOf" srcId="{19C21977-541D-40C3-94DB-5DDF3332C076}" destId="{D615B027-2760-4963-A48E-5B19F97B0B5D}" srcOrd="3" destOrd="0" presId="urn:microsoft.com/office/officeart/2005/8/layout/chevron2"/>
    <dgm:cxn modelId="{A2A9BC62-E355-40B8-9183-1A00CA975599}" type="presParOf" srcId="{19C21977-541D-40C3-94DB-5DDF3332C076}" destId="{E4DAD0AB-789E-4088-A2B3-77AF185DD829}" srcOrd="4" destOrd="0" presId="urn:microsoft.com/office/officeart/2005/8/layout/chevron2"/>
    <dgm:cxn modelId="{381A5343-6253-488D-ACF7-627FFD4B8F7B}" type="presParOf" srcId="{E4DAD0AB-789E-4088-A2B3-77AF185DD829}" destId="{9B48A79C-4D65-40B2-BB92-238F902BF09D}" srcOrd="0" destOrd="0" presId="urn:microsoft.com/office/officeart/2005/8/layout/chevron2"/>
    <dgm:cxn modelId="{551614D6-697C-49D2-B18B-895A93E6C169}" type="presParOf" srcId="{E4DAD0AB-789E-4088-A2B3-77AF185DD829}" destId="{04B2C04D-C6D4-4D25-A4EF-D0138FB25DE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4F1ADBC-FD9A-487B-95D5-5977156CE5E2}" type="doc">
      <dgm:prSet loTypeId="urn:microsoft.com/office/officeart/2005/8/layout/cycle6" loCatId="cycl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2031CDA0-6683-4694-8402-961EECEBC3BC}">
      <dgm:prSet phldrT="[Текст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 w="38100">
          <a:solidFill>
            <a:srgbClr val="0070C0"/>
          </a:solidFill>
        </a:ln>
      </dgm:spPr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1. </a:t>
          </a:r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Не подключать инструмент, если отсутствует безопасное штепсельное соединение</a:t>
          </a:r>
          <a:endParaRPr lang="ru-RU" i="1" dirty="0"/>
        </a:p>
      </dgm:t>
    </dgm:pt>
    <dgm:pt modelId="{963BBFF7-A049-4DB1-ACFE-02EDFC79B06E}" type="parTrans" cxnId="{16920A69-9663-4F6A-9782-E1336AF64E23}">
      <dgm:prSet/>
      <dgm:spPr/>
      <dgm:t>
        <a:bodyPr/>
        <a:lstStyle/>
        <a:p>
          <a:endParaRPr lang="ru-RU"/>
        </a:p>
      </dgm:t>
    </dgm:pt>
    <dgm:pt modelId="{F529F9B1-98A7-491F-AAA7-2F1500B20643}" type="sibTrans" cxnId="{16920A69-9663-4F6A-9782-E1336AF64E23}">
      <dgm:prSet/>
      <dgm:spPr/>
      <dgm:t>
        <a:bodyPr/>
        <a:lstStyle/>
        <a:p>
          <a:endParaRPr lang="ru-RU"/>
        </a:p>
      </dgm:t>
    </dgm:pt>
    <dgm:pt modelId="{BC9F562C-5D25-4534-94D5-AD5C6F7CE0B0}">
      <dgm:prSet phldrT="[Текст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 w="38100">
          <a:solidFill>
            <a:srgbClr val="0070C0"/>
          </a:solidFill>
        </a:ln>
      </dgm:spPr>
      <dgm:t>
        <a:bodyPr/>
        <a:lstStyle/>
        <a:p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3.Предохранять провод, питающий инструмент, от механических повреждений</a:t>
          </a:r>
          <a:endParaRPr lang="ru-RU" i="1" dirty="0"/>
        </a:p>
      </dgm:t>
    </dgm:pt>
    <dgm:pt modelId="{4616E0D8-73B1-41FE-B7E3-5D6AAF3825F7}" type="parTrans" cxnId="{BE621DF2-7B9F-42F4-A232-4E1B3C2DE1CE}">
      <dgm:prSet/>
      <dgm:spPr/>
      <dgm:t>
        <a:bodyPr/>
        <a:lstStyle/>
        <a:p>
          <a:endParaRPr lang="ru-RU"/>
        </a:p>
      </dgm:t>
    </dgm:pt>
    <dgm:pt modelId="{1455D431-FE4A-499D-8290-78C70535F648}" type="sibTrans" cxnId="{BE621DF2-7B9F-42F4-A232-4E1B3C2DE1CE}">
      <dgm:prSet/>
      <dgm:spPr/>
      <dgm:t>
        <a:bodyPr/>
        <a:lstStyle/>
        <a:p>
          <a:endParaRPr lang="ru-RU"/>
        </a:p>
      </dgm:t>
    </dgm:pt>
    <dgm:pt modelId="{E07B55F3-D2DD-43D8-8D32-9E49203FAB82}">
      <dgm:prSet phldrT="[Текст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 w="38100">
          <a:solidFill>
            <a:srgbClr val="0070C0"/>
          </a:solidFill>
        </a:ln>
      </dgm:spPr>
      <dgm:t>
        <a:bodyPr/>
        <a:lstStyle/>
        <a:p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2.Не переносить инструмент за провод, пользоваться для этого ручкой</a:t>
          </a:r>
          <a:endParaRPr lang="ru-RU" i="1" dirty="0"/>
        </a:p>
      </dgm:t>
    </dgm:pt>
    <dgm:pt modelId="{07863ED7-9BCB-4F5A-A529-65D9AC957023}" type="parTrans" cxnId="{C5E7A323-7967-41F2-92E5-139EF27733D6}">
      <dgm:prSet/>
      <dgm:spPr/>
      <dgm:t>
        <a:bodyPr/>
        <a:lstStyle/>
        <a:p>
          <a:endParaRPr lang="ru-RU"/>
        </a:p>
      </dgm:t>
    </dgm:pt>
    <dgm:pt modelId="{2793FF07-1C0C-4598-8779-E601C435FF0D}" type="sibTrans" cxnId="{C5E7A323-7967-41F2-92E5-139EF27733D6}">
      <dgm:prSet/>
      <dgm:spPr/>
      <dgm:t>
        <a:bodyPr/>
        <a:lstStyle/>
        <a:p>
          <a:endParaRPr lang="ru-RU"/>
        </a:p>
      </dgm:t>
    </dgm:pt>
    <dgm:pt modelId="{1F93EE14-0D2B-4416-8B9A-59D0334CD334}" type="pres">
      <dgm:prSet presAssocID="{84F1ADBC-FD9A-487B-95D5-5977156CE5E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56B305-27AE-45C5-962E-8796FF1B33B5}" type="pres">
      <dgm:prSet presAssocID="{2031CDA0-6683-4694-8402-961EECEBC3BC}" presName="node" presStyleLbl="node1" presStyleIdx="0" presStyleCnt="3" custScaleX="1383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168327-9EDA-46E0-A314-67871C19EBE4}" type="pres">
      <dgm:prSet presAssocID="{2031CDA0-6683-4694-8402-961EECEBC3BC}" presName="spNode" presStyleCnt="0"/>
      <dgm:spPr/>
      <dgm:t>
        <a:bodyPr/>
        <a:lstStyle/>
        <a:p>
          <a:endParaRPr lang="ru-RU"/>
        </a:p>
      </dgm:t>
    </dgm:pt>
    <dgm:pt modelId="{DEB7BF9F-879E-4230-A1F3-765FB7CB3519}" type="pres">
      <dgm:prSet presAssocID="{F529F9B1-98A7-491F-AAA7-2F1500B20643}" presName="sibTrans" presStyleLbl="sibTrans1D1" presStyleIdx="0" presStyleCnt="3"/>
      <dgm:spPr/>
      <dgm:t>
        <a:bodyPr/>
        <a:lstStyle/>
        <a:p>
          <a:endParaRPr lang="ru-RU"/>
        </a:p>
      </dgm:t>
    </dgm:pt>
    <dgm:pt modelId="{C6F4F835-C07B-4930-AFF7-D20D2673E94B}" type="pres">
      <dgm:prSet presAssocID="{BC9F562C-5D25-4534-94D5-AD5C6F7CE0B0}" presName="node" presStyleLbl="node1" presStyleIdx="1" presStyleCnt="3" custRadScaleRad="121357" custRadScaleInc="-88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584045-3F73-4B27-80CB-6093CB265A7D}" type="pres">
      <dgm:prSet presAssocID="{BC9F562C-5D25-4534-94D5-AD5C6F7CE0B0}" presName="spNode" presStyleCnt="0"/>
      <dgm:spPr/>
      <dgm:t>
        <a:bodyPr/>
        <a:lstStyle/>
        <a:p>
          <a:endParaRPr lang="ru-RU"/>
        </a:p>
      </dgm:t>
    </dgm:pt>
    <dgm:pt modelId="{29E8FF19-649A-4637-BB8D-816247B9DA1C}" type="pres">
      <dgm:prSet presAssocID="{1455D431-FE4A-499D-8290-78C70535F648}" presName="sibTrans" presStyleLbl="sibTrans1D1" presStyleIdx="1" presStyleCnt="3"/>
      <dgm:spPr/>
      <dgm:t>
        <a:bodyPr/>
        <a:lstStyle/>
        <a:p>
          <a:endParaRPr lang="ru-RU"/>
        </a:p>
      </dgm:t>
    </dgm:pt>
    <dgm:pt modelId="{93BFB41E-D425-4283-8AE5-CF7B85750E9A}" type="pres">
      <dgm:prSet presAssocID="{E07B55F3-D2DD-43D8-8D32-9E49203FAB82}" presName="node" presStyleLbl="node1" presStyleIdx="2" presStyleCnt="3" custRadScaleRad="113238" custRadScaleInc="33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554B94-7E2A-4C50-B11D-51E31F06AF2D}" type="pres">
      <dgm:prSet presAssocID="{E07B55F3-D2DD-43D8-8D32-9E49203FAB82}" presName="spNode" presStyleCnt="0"/>
      <dgm:spPr/>
      <dgm:t>
        <a:bodyPr/>
        <a:lstStyle/>
        <a:p>
          <a:endParaRPr lang="ru-RU"/>
        </a:p>
      </dgm:t>
    </dgm:pt>
    <dgm:pt modelId="{CEFC2FD9-3A33-42C1-9A6D-2BDBD762BB9B}" type="pres">
      <dgm:prSet presAssocID="{2793FF07-1C0C-4598-8779-E601C435FF0D}" presName="sibTrans" presStyleLbl="sibTrans1D1" presStyleIdx="2" presStyleCnt="3"/>
      <dgm:spPr/>
      <dgm:t>
        <a:bodyPr/>
        <a:lstStyle/>
        <a:p>
          <a:endParaRPr lang="ru-RU"/>
        </a:p>
      </dgm:t>
    </dgm:pt>
  </dgm:ptLst>
  <dgm:cxnLst>
    <dgm:cxn modelId="{C97C5E20-F6FC-4ED9-BF67-D632346E5BDF}" type="presOf" srcId="{2793FF07-1C0C-4598-8779-E601C435FF0D}" destId="{CEFC2FD9-3A33-42C1-9A6D-2BDBD762BB9B}" srcOrd="0" destOrd="0" presId="urn:microsoft.com/office/officeart/2005/8/layout/cycle6"/>
    <dgm:cxn modelId="{1FA846B6-6191-47FE-8B3C-D7622D998F85}" type="presOf" srcId="{E07B55F3-D2DD-43D8-8D32-9E49203FAB82}" destId="{93BFB41E-D425-4283-8AE5-CF7B85750E9A}" srcOrd="0" destOrd="0" presId="urn:microsoft.com/office/officeart/2005/8/layout/cycle6"/>
    <dgm:cxn modelId="{DF5B400A-DFD0-4E50-8502-C698D98CC999}" type="presOf" srcId="{2031CDA0-6683-4694-8402-961EECEBC3BC}" destId="{D856B305-27AE-45C5-962E-8796FF1B33B5}" srcOrd="0" destOrd="0" presId="urn:microsoft.com/office/officeart/2005/8/layout/cycle6"/>
    <dgm:cxn modelId="{9547740A-32CF-44DB-B5A5-C4681C66C0E8}" type="presOf" srcId="{84F1ADBC-FD9A-487B-95D5-5977156CE5E2}" destId="{1F93EE14-0D2B-4416-8B9A-59D0334CD334}" srcOrd="0" destOrd="0" presId="urn:microsoft.com/office/officeart/2005/8/layout/cycle6"/>
    <dgm:cxn modelId="{BC2CC60E-AC19-4F12-AAD8-AEFF00067E20}" type="presOf" srcId="{1455D431-FE4A-499D-8290-78C70535F648}" destId="{29E8FF19-649A-4637-BB8D-816247B9DA1C}" srcOrd="0" destOrd="0" presId="urn:microsoft.com/office/officeart/2005/8/layout/cycle6"/>
    <dgm:cxn modelId="{025F98CF-9362-40E9-9C25-A4FD7D0E8097}" type="presOf" srcId="{F529F9B1-98A7-491F-AAA7-2F1500B20643}" destId="{DEB7BF9F-879E-4230-A1F3-765FB7CB3519}" srcOrd="0" destOrd="0" presId="urn:microsoft.com/office/officeart/2005/8/layout/cycle6"/>
    <dgm:cxn modelId="{C5E7A323-7967-41F2-92E5-139EF27733D6}" srcId="{84F1ADBC-FD9A-487B-95D5-5977156CE5E2}" destId="{E07B55F3-D2DD-43D8-8D32-9E49203FAB82}" srcOrd="2" destOrd="0" parTransId="{07863ED7-9BCB-4F5A-A529-65D9AC957023}" sibTransId="{2793FF07-1C0C-4598-8779-E601C435FF0D}"/>
    <dgm:cxn modelId="{BE621DF2-7B9F-42F4-A232-4E1B3C2DE1CE}" srcId="{84F1ADBC-FD9A-487B-95D5-5977156CE5E2}" destId="{BC9F562C-5D25-4534-94D5-AD5C6F7CE0B0}" srcOrd="1" destOrd="0" parTransId="{4616E0D8-73B1-41FE-B7E3-5D6AAF3825F7}" sibTransId="{1455D431-FE4A-499D-8290-78C70535F648}"/>
    <dgm:cxn modelId="{55C8726E-9ED6-40CE-8987-F2EC2E34D664}" type="presOf" srcId="{BC9F562C-5D25-4534-94D5-AD5C6F7CE0B0}" destId="{C6F4F835-C07B-4930-AFF7-D20D2673E94B}" srcOrd="0" destOrd="0" presId="urn:microsoft.com/office/officeart/2005/8/layout/cycle6"/>
    <dgm:cxn modelId="{16920A69-9663-4F6A-9782-E1336AF64E23}" srcId="{84F1ADBC-FD9A-487B-95D5-5977156CE5E2}" destId="{2031CDA0-6683-4694-8402-961EECEBC3BC}" srcOrd="0" destOrd="0" parTransId="{963BBFF7-A049-4DB1-ACFE-02EDFC79B06E}" sibTransId="{F529F9B1-98A7-491F-AAA7-2F1500B20643}"/>
    <dgm:cxn modelId="{50B05FD8-BF67-4771-B049-5CE576AD6B60}" type="presParOf" srcId="{1F93EE14-0D2B-4416-8B9A-59D0334CD334}" destId="{D856B305-27AE-45C5-962E-8796FF1B33B5}" srcOrd="0" destOrd="0" presId="urn:microsoft.com/office/officeart/2005/8/layout/cycle6"/>
    <dgm:cxn modelId="{1BD2FC1D-38BE-4A19-AED8-8A1FA8992134}" type="presParOf" srcId="{1F93EE14-0D2B-4416-8B9A-59D0334CD334}" destId="{E3168327-9EDA-46E0-A314-67871C19EBE4}" srcOrd="1" destOrd="0" presId="urn:microsoft.com/office/officeart/2005/8/layout/cycle6"/>
    <dgm:cxn modelId="{CB34ED9E-A383-4266-8DBC-E7C038DB9C0A}" type="presParOf" srcId="{1F93EE14-0D2B-4416-8B9A-59D0334CD334}" destId="{DEB7BF9F-879E-4230-A1F3-765FB7CB3519}" srcOrd="2" destOrd="0" presId="urn:microsoft.com/office/officeart/2005/8/layout/cycle6"/>
    <dgm:cxn modelId="{87A91713-7344-42FB-B4F8-064017BCDFAD}" type="presParOf" srcId="{1F93EE14-0D2B-4416-8B9A-59D0334CD334}" destId="{C6F4F835-C07B-4930-AFF7-D20D2673E94B}" srcOrd="3" destOrd="0" presId="urn:microsoft.com/office/officeart/2005/8/layout/cycle6"/>
    <dgm:cxn modelId="{624869F6-8691-4E4B-B15A-AF79C6D50A91}" type="presParOf" srcId="{1F93EE14-0D2B-4416-8B9A-59D0334CD334}" destId="{1B584045-3F73-4B27-80CB-6093CB265A7D}" srcOrd="4" destOrd="0" presId="urn:microsoft.com/office/officeart/2005/8/layout/cycle6"/>
    <dgm:cxn modelId="{DB967AF8-F6BF-4089-B766-3BBD99D93E48}" type="presParOf" srcId="{1F93EE14-0D2B-4416-8B9A-59D0334CD334}" destId="{29E8FF19-649A-4637-BB8D-816247B9DA1C}" srcOrd="5" destOrd="0" presId="urn:microsoft.com/office/officeart/2005/8/layout/cycle6"/>
    <dgm:cxn modelId="{00C2B892-98E5-439A-A1EA-F88EAEB625A8}" type="presParOf" srcId="{1F93EE14-0D2B-4416-8B9A-59D0334CD334}" destId="{93BFB41E-D425-4283-8AE5-CF7B85750E9A}" srcOrd="6" destOrd="0" presId="urn:microsoft.com/office/officeart/2005/8/layout/cycle6"/>
    <dgm:cxn modelId="{B88E62F0-7A81-4B04-B7F8-39DB8A136F32}" type="presParOf" srcId="{1F93EE14-0D2B-4416-8B9A-59D0334CD334}" destId="{52554B94-7E2A-4C50-B11D-51E31F06AF2D}" srcOrd="7" destOrd="0" presId="urn:microsoft.com/office/officeart/2005/8/layout/cycle6"/>
    <dgm:cxn modelId="{982CC04C-C1D3-4759-9D01-E5C0F494DD1D}" type="presParOf" srcId="{1F93EE14-0D2B-4416-8B9A-59D0334CD334}" destId="{CEFC2FD9-3A33-42C1-9A6D-2BDBD762BB9B}" srcOrd="8" destOrd="0" presId="urn:microsoft.com/office/officeart/2005/8/layout/cycle6"/>
  </dgm:cxnLst>
  <dgm:bg>
    <a:solidFill>
      <a:srgbClr val="FF0000"/>
    </a:solidFill>
  </dgm:bg>
  <dgm:whole>
    <a:ln>
      <a:solidFill>
        <a:srgbClr val="00B0F0"/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1FE3904-B8A2-4293-9825-554C1DEA49F3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B5145F-5040-4730-9C75-18C2BC552D8C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 w="28575">
          <a:solidFill>
            <a:srgbClr val="0070C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Не производить замену комплектующих частей инструмента до полной остановки электродвигателя</a:t>
          </a:r>
          <a:endParaRPr lang="ru-RU" dirty="0"/>
        </a:p>
      </dgm:t>
    </dgm:pt>
    <dgm:pt modelId="{2B617803-CB1D-4BED-8B81-A75CDD3DEAFF}" type="parTrans" cxnId="{BCDAFAFC-B662-4A28-8D39-941DC3FD3DD3}">
      <dgm:prSet/>
      <dgm:spPr/>
      <dgm:t>
        <a:bodyPr/>
        <a:lstStyle/>
        <a:p>
          <a:endParaRPr lang="ru-RU"/>
        </a:p>
      </dgm:t>
    </dgm:pt>
    <dgm:pt modelId="{EE8CB4C0-4FD8-481C-9DD8-43A83F2BB777}" type="sibTrans" cxnId="{BCDAFAFC-B662-4A28-8D39-941DC3FD3DD3}">
      <dgm:prSet/>
      <dgm:spPr>
        <a:ln w="57150"/>
      </dgm:spPr>
      <dgm:t>
        <a:bodyPr/>
        <a:lstStyle/>
        <a:p>
          <a:endParaRPr lang="ru-RU"/>
        </a:p>
      </dgm:t>
    </dgm:pt>
    <dgm:pt modelId="{88F9BFD7-5065-4BE9-B298-C92EF3F2C0DF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 w="28575">
          <a:solidFill>
            <a:srgbClr val="0070C0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Не работать с приставных лестниц</a:t>
          </a:r>
          <a:endParaRPr lang="ru-RU" sz="1800" dirty="0"/>
        </a:p>
      </dgm:t>
    </dgm:pt>
    <dgm:pt modelId="{EA3D4879-47CD-4D93-8699-ED95C83FBAF7}" type="parTrans" cxnId="{25B7FB0E-3DDC-4A43-80DA-F2EDFA886505}">
      <dgm:prSet/>
      <dgm:spPr/>
      <dgm:t>
        <a:bodyPr/>
        <a:lstStyle/>
        <a:p>
          <a:endParaRPr lang="ru-RU"/>
        </a:p>
      </dgm:t>
    </dgm:pt>
    <dgm:pt modelId="{4585CB83-3266-4BE5-A6BC-D248194139E2}" type="sibTrans" cxnId="{25B7FB0E-3DDC-4A43-80DA-F2EDFA886505}">
      <dgm:prSet/>
      <dgm:spPr>
        <a:ln w="57150"/>
      </dgm:spPr>
      <dgm:t>
        <a:bodyPr/>
        <a:lstStyle/>
        <a:p>
          <a:endParaRPr lang="ru-RU"/>
        </a:p>
      </dgm:t>
    </dgm:pt>
    <dgm:pt modelId="{2A6AE96E-5D9D-490A-A28C-D9F13F6EBC05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 w="28575">
          <a:solidFill>
            <a:srgbClr val="0070C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При перерывах в работе или прекращении подачи электроэнергии отключить инструмент от сети</a:t>
          </a:r>
          <a:endParaRPr lang="ru-RU" dirty="0"/>
        </a:p>
      </dgm:t>
    </dgm:pt>
    <dgm:pt modelId="{52773B29-A4EC-4AD0-9839-EC933CB0746A}" type="parTrans" cxnId="{D67928F9-6650-42D6-843A-110A24A4A86D}">
      <dgm:prSet/>
      <dgm:spPr/>
      <dgm:t>
        <a:bodyPr/>
        <a:lstStyle/>
        <a:p>
          <a:endParaRPr lang="ru-RU"/>
        </a:p>
      </dgm:t>
    </dgm:pt>
    <dgm:pt modelId="{E7D6A0BF-9907-47AF-BBB7-B462353EBC5C}" type="sibTrans" cxnId="{D67928F9-6650-42D6-843A-110A24A4A86D}">
      <dgm:prSet/>
      <dgm:spPr>
        <a:ln w="57150"/>
      </dgm:spPr>
      <dgm:t>
        <a:bodyPr/>
        <a:lstStyle/>
        <a:p>
          <a:endParaRPr lang="ru-RU"/>
        </a:p>
      </dgm:t>
    </dgm:pt>
    <dgm:pt modelId="{79CE3791-BDE8-4C71-AE43-235B2C13C816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 w="28575">
          <a:solidFill>
            <a:srgbClr val="0070C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Не передавать инструмент даже на короткое время другим лицам</a:t>
          </a:r>
          <a:endParaRPr lang="ru-RU" dirty="0"/>
        </a:p>
      </dgm:t>
    </dgm:pt>
    <dgm:pt modelId="{3ECA1F7D-64C7-4A8A-96B1-DCC31A07B7F1}" type="parTrans" cxnId="{714E0EED-79B2-45AA-8E6F-77255E18F250}">
      <dgm:prSet/>
      <dgm:spPr/>
      <dgm:t>
        <a:bodyPr/>
        <a:lstStyle/>
        <a:p>
          <a:endParaRPr lang="ru-RU"/>
        </a:p>
      </dgm:t>
    </dgm:pt>
    <dgm:pt modelId="{45F040FB-7405-412F-862A-A83DFC503912}" type="sibTrans" cxnId="{714E0EED-79B2-45AA-8E6F-77255E18F250}">
      <dgm:prSet/>
      <dgm:spPr>
        <a:ln w="57150"/>
      </dgm:spPr>
      <dgm:t>
        <a:bodyPr/>
        <a:lstStyle/>
        <a:p>
          <a:endParaRPr lang="ru-RU"/>
        </a:p>
      </dgm:t>
    </dgm:pt>
    <dgm:pt modelId="{7DB36E44-E87E-43F6-AFB9-A35D741D6D15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 w="28575">
          <a:solidFill>
            <a:srgbClr val="0070C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Не удалять руками стружку или опилки до полной остановки инструмента</a:t>
          </a:r>
          <a:endParaRPr lang="ru-RU" dirty="0"/>
        </a:p>
      </dgm:t>
    </dgm:pt>
    <dgm:pt modelId="{2A91E5B2-6383-4FAB-9B62-B9590EA25BE0}" type="parTrans" cxnId="{93D40468-E51D-4976-8CDB-97FA25C5CA24}">
      <dgm:prSet/>
      <dgm:spPr/>
      <dgm:t>
        <a:bodyPr/>
        <a:lstStyle/>
        <a:p>
          <a:endParaRPr lang="ru-RU"/>
        </a:p>
      </dgm:t>
    </dgm:pt>
    <dgm:pt modelId="{4CE6FFEF-5F4E-4DCC-BB9B-496FAE6B9816}" type="sibTrans" cxnId="{93D40468-E51D-4976-8CDB-97FA25C5CA24}">
      <dgm:prSet/>
      <dgm:spPr>
        <a:ln w="57150"/>
      </dgm:spPr>
      <dgm:t>
        <a:bodyPr/>
        <a:lstStyle/>
        <a:p>
          <a:endParaRPr lang="ru-RU"/>
        </a:p>
      </dgm:t>
    </dgm:pt>
    <dgm:pt modelId="{932371BF-D25D-4040-80E4-0CC267883186}" type="pres">
      <dgm:prSet presAssocID="{21FE3904-B8A2-4293-9825-554C1DEA49F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77F8AC-64C6-4928-A935-1AE4B1DB12D2}" type="pres">
      <dgm:prSet presAssocID="{7DB36E44-E87E-43F6-AFB9-A35D741D6D1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116744-27CA-4D3C-863E-8A6ADE4C7202}" type="pres">
      <dgm:prSet presAssocID="{7DB36E44-E87E-43F6-AFB9-A35D741D6D15}" presName="spNode" presStyleCnt="0"/>
      <dgm:spPr/>
    </dgm:pt>
    <dgm:pt modelId="{8B377083-6F59-4436-9DB9-FDDF70B709C2}" type="pres">
      <dgm:prSet presAssocID="{4CE6FFEF-5F4E-4DCC-BB9B-496FAE6B9816}" presName="sibTrans" presStyleLbl="sibTrans1D1" presStyleIdx="0" presStyleCnt="5"/>
      <dgm:spPr/>
      <dgm:t>
        <a:bodyPr/>
        <a:lstStyle/>
        <a:p>
          <a:endParaRPr lang="ru-RU"/>
        </a:p>
      </dgm:t>
    </dgm:pt>
    <dgm:pt modelId="{22BA8D3A-D114-456D-BCBD-E42EFC91C895}" type="pres">
      <dgm:prSet presAssocID="{2A6AE96E-5D9D-490A-A28C-D9F13F6EBC0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42443F-A3C7-4A7F-B6F0-B7AECF673C7B}" type="pres">
      <dgm:prSet presAssocID="{2A6AE96E-5D9D-490A-A28C-D9F13F6EBC05}" presName="spNode" presStyleCnt="0"/>
      <dgm:spPr/>
    </dgm:pt>
    <dgm:pt modelId="{275BD257-AE22-4172-995F-502F3690C397}" type="pres">
      <dgm:prSet presAssocID="{E7D6A0BF-9907-47AF-BBB7-B462353EBC5C}" presName="sibTrans" presStyleLbl="sibTrans1D1" presStyleIdx="1" presStyleCnt="5"/>
      <dgm:spPr/>
      <dgm:t>
        <a:bodyPr/>
        <a:lstStyle/>
        <a:p>
          <a:endParaRPr lang="ru-RU"/>
        </a:p>
      </dgm:t>
    </dgm:pt>
    <dgm:pt modelId="{2CAFECE1-9E27-414E-B52E-7B58BB5F415F}" type="pres">
      <dgm:prSet presAssocID="{88F9BFD7-5065-4BE9-B298-C92EF3F2C0D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2A8FEE-8FD6-40FD-95EB-24CFF42F0A80}" type="pres">
      <dgm:prSet presAssocID="{88F9BFD7-5065-4BE9-B298-C92EF3F2C0DF}" presName="spNode" presStyleCnt="0"/>
      <dgm:spPr/>
    </dgm:pt>
    <dgm:pt modelId="{358E7217-070F-4EAC-AB4B-8FE1E6E363D6}" type="pres">
      <dgm:prSet presAssocID="{4585CB83-3266-4BE5-A6BC-D248194139E2}" presName="sibTrans" presStyleLbl="sibTrans1D1" presStyleIdx="2" presStyleCnt="5"/>
      <dgm:spPr/>
      <dgm:t>
        <a:bodyPr/>
        <a:lstStyle/>
        <a:p>
          <a:endParaRPr lang="ru-RU"/>
        </a:p>
      </dgm:t>
    </dgm:pt>
    <dgm:pt modelId="{384E6BBF-7A21-4ACB-9BA6-D9B660C6423D}" type="pres">
      <dgm:prSet presAssocID="{2CB5145F-5040-4730-9C75-18C2BC552D8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65E726-DC20-4CA8-8FEE-5AC5B3E0ABA6}" type="pres">
      <dgm:prSet presAssocID="{2CB5145F-5040-4730-9C75-18C2BC552D8C}" presName="spNode" presStyleCnt="0"/>
      <dgm:spPr/>
    </dgm:pt>
    <dgm:pt modelId="{986E1237-B0FF-4967-A0A3-3AEBC5AEA3C1}" type="pres">
      <dgm:prSet presAssocID="{EE8CB4C0-4FD8-481C-9DD8-43A83F2BB777}" presName="sibTrans" presStyleLbl="sibTrans1D1" presStyleIdx="3" presStyleCnt="5"/>
      <dgm:spPr/>
      <dgm:t>
        <a:bodyPr/>
        <a:lstStyle/>
        <a:p>
          <a:endParaRPr lang="ru-RU"/>
        </a:p>
      </dgm:t>
    </dgm:pt>
    <dgm:pt modelId="{61202826-FB79-40CB-A0FD-61683228F645}" type="pres">
      <dgm:prSet presAssocID="{79CE3791-BDE8-4C71-AE43-235B2C13C81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41FCA-8D81-4DB4-9E98-F42F9DB0A95B}" type="pres">
      <dgm:prSet presAssocID="{79CE3791-BDE8-4C71-AE43-235B2C13C816}" presName="spNode" presStyleCnt="0"/>
      <dgm:spPr/>
    </dgm:pt>
    <dgm:pt modelId="{08EF6ACC-A931-41B3-8D95-814D0E2F3164}" type="pres">
      <dgm:prSet presAssocID="{45F040FB-7405-412F-862A-A83DFC503912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859B073A-8D94-497D-84B8-4A717F434567}" type="presOf" srcId="{4585CB83-3266-4BE5-A6BC-D248194139E2}" destId="{358E7217-070F-4EAC-AB4B-8FE1E6E363D6}" srcOrd="0" destOrd="0" presId="urn:microsoft.com/office/officeart/2005/8/layout/cycle6"/>
    <dgm:cxn modelId="{CAFD4F29-0262-46E2-AAE8-A4018717E6B7}" type="presOf" srcId="{EE8CB4C0-4FD8-481C-9DD8-43A83F2BB777}" destId="{986E1237-B0FF-4967-A0A3-3AEBC5AEA3C1}" srcOrd="0" destOrd="0" presId="urn:microsoft.com/office/officeart/2005/8/layout/cycle6"/>
    <dgm:cxn modelId="{BCDAFAFC-B662-4A28-8D39-941DC3FD3DD3}" srcId="{21FE3904-B8A2-4293-9825-554C1DEA49F3}" destId="{2CB5145F-5040-4730-9C75-18C2BC552D8C}" srcOrd="3" destOrd="0" parTransId="{2B617803-CB1D-4BED-8B81-A75CDD3DEAFF}" sibTransId="{EE8CB4C0-4FD8-481C-9DD8-43A83F2BB777}"/>
    <dgm:cxn modelId="{65843363-3D38-465C-81B0-678FF97260E4}" type="presOf" srcId="{4CE6FFEF-5F4E-4DCC-BB9B-496FAE6B9816}" destId="{8B377083-6F59-4436-9DB9-FDDF70B709C2}" srcOrd="0" destOrd="0" presId="urn:microsoft.com/office/officeart/2005/8/layout/cycle6"/>
    <dgm:cxn modelId="{6064147A-ED64-407D-B46C-91E3055D7B9C}" type="presOf" srcId="{E7D6A0BF-9907-47AF-BBB7-B462353EBC5C}" destId="{275BD257-AE22-4172-995F-502F3690C397}" srcOrd="0" destOrd="0" presId="urn:microsoft.com/office/officeart/2005/8/layout/cycle6"/>
    <dgm:cxn modelId="{27631684-B603-437A-BBA4-846E61AE069F}" type="presOf" srcId="{2A6AE96E-5D9D-490A-A28C-D9F13F6EBC05}" destId="{22BA8D3A-D114-456D-BCBD-E42EFC91C895}" srcOrd="0" destOrd="0" presId="urn:microsoft.com/office/officeart/2005/8/layout/cycle6"/>
    <dgm:cxn modelId="{25B7FB0E-3DDC-4A43-80DA-F2EDFA886505}" srcId="{21FE3904-B8A2-4293-9825-554C1DEA49F3}" destId="{88F9BFD7-5065-4BE9-B298-C92EF3F2C0DF}" srcOrd="2" destOrd="0" parTransId="{EA3D4879-47CD-4D93-8699-ED95C83FBAF7}" sibTransId="{4585CB83-3266-4BE5-A6BC-D248194139E2}"/>
    <dgm:cxn modelId="{D67928F9-6650-42D6-843A-110A24A4A86D}" srcId="{21FE3904-B8A2-4293-9825-554C1DEA49F3}" destId="{2A6AE96E-5D9D-490A-A28C-D9F13F6EBC05}" srcOrd="1" destOrd="0" parTransId="{52773B29-A4EC-4AD0-9839-EC933CB0746A}" sibTransId="{E7D6A0BF-9907-47AF-BBB7-B462353EBC5C}"/>
    <dgm:cxn modelId="{714E0EED-79B2-45AA-8E6F-77255E18F250}" srcId="{21FE3904-B8A2-4293-9825-554C1DEA49F3}" destId="{79CE3791-BDE8-4C71-AE43-235B2C13C816}" srcOrd="4" destOrd="0" parTransId="{3ECA1F7D-64C7-4A8A-96B1-DCC31A07B7F1}" sibTransId="{45F040FB-7405-412F-862A-A83DFC503912}"/>
    <dgm:cxn modelId="{52610F8C-23B6-45B5-9FCC-E5A36B9FAB6B}" type="presOf" srcId="{7DB36E44-E87E-43F6-AFB9-A35D741D6D15}" destId="{FC77F8AC-64C6-4928-A935-1AE4B1DB12D2}" srcOrd="0" destOrd="0" presId="urn:microsoft.com/office/officeart/2005/8/layout/cycle6"/>
    <dgm:cxn modelId="{74AAEB64-3AB6-494F-BFCB-356B0B4FB541}" type="presOf" srcId="{79CE3791-BDE8-4C71-AE43-235B2C13C816}" destId="{61202826-FB79-40CB-A0FD-61683228F645}" srcOrd="0" destOrd="0" presId="urn:microsoft.com/office/officeart/2005/8/layout/cycle6"/>
    <dgm:cxn modelId="{1CE48BEB-C039-46A1-B8D7-A997AA20C578}" type="presOf" srcId="{45F040FB-7405-412F-862A-A83DFC503912}" destId="{08EF6ACC-A931-41B3-8D95-814D0E2F3164}" srcOrd="0" destOrd="0" presId="urn:microsoft.com/office/officeart/2005/8/layout/cycle6"/>
    <dgm:cxn modelId="{187C2524-0412-4181-8346-34168067ED20}" type="presOf" srcId="{2CB5145F-5040-4730-9C75-18C2BC552D8C}" destId="{384E6BBF-7A21-4ACB-9BA6-D9B660C6423D}" srcOrd="0" destOrd="0" presId="urn:microsoft.com/office/officeart/2005/8/layout/cycle6"/>
    <dgm:cxn modelId="{A1595746-64A8-4106-8CC2-4C4DB4B9B02C}" type="presOf" srcId="{21FE3904-B8A2-4293-9825-554C1DEA49F3}" destId="{932371BF-D25D-4040-80E4-0CC267883186}" srcOrd="0" destOrd="0" presId="urn:microsoft.com/office/officeart/2005/8/layout/cycle6"/>
    <dgm:cxn modelId="{93D40468-E51D-4976-8CDB-97FA25C5CA24}" srcId="{21FE3904-B8A2-4293-9825-554C1DEA49F3}" destId="{7DB36E44-E87E-43F6-AFB9-A35D741D6D15}" srcOrd="0" destOrd="0" parTransId="{2A91E5B2-6383-4FAB-9B62-B9590EA25BE0}" sibTransId="{4CE6FFEF-5F4E-4DCC-BB9B-496FAE6B9816}"/>
    <dgm:cxn modelId="{C6C55566-F5A2-4581-9AB6-53A0EC6000E6}" type="presOf" srcId="{88F9BFD7-5065-4BE9-B298-C92EF3F2C0DF}" destId="{2CAFECE1-9E27-414E-B52E-7B58BB5F415F}" srcOrd="0" destOrd="0" presId="urn:microsoft.com/office/officeart/2005/8/layout/cycle6"/>
    <dgm:cxn modelId="{69C895CB-6E67-426F-B2F4-CF2F77293D13}" type="presParOf" srcId="{932371BF-D25D-4040-80E4-0CC267883186}" destId="{FC77F8AC-64C6-4928-A935-1AE4B1DB12D2}" srcOrd="0" destOrd="0" presId="urn:microsoft.com/office/officeart/2005/8/layout/cycle6"/>
    <dgm:cxn modelId="{CEB07A4A-D269-4322-BCE8-F3D0498CCD3D}" type="presParOf" srcId="{932371BF-D25D-4040-80E4-0CC267883186}" destId="{1C116744-27CA-4D3C-863E-8A6ADE4C7202}" srcOrd="1" destOrd="0" presId="urn:microsoft.com/office/officeart/2005/8/layout/cycle6"/>
    <dgm:cxn modelId="{7503A5B8-F7A9-48BF-8F25-343076485029}" type="presParOf" srcId="{932371BF-D25D-4040-80E4-0CC267883186}" destId="{8B377083-6F59-4436-9DB9-FDDF70B709C2}" srcOrd="2" destOrd="0" presId="urn:microsoft.com/office/officeart/2005/8/layout/cycle6"/>
    <dgm:cxn modelId="{3914518B-4214-493D-B8E9-DBA67A656C21}" type="presParOf" srcId="{932371BF-D25D-4040-80E4-0CC267883186}" destId="{22BA8D3A-D114-456D-BCBD-E42EFC91C895}" srcOrd="3" destOrd="0" presId="urn:microsoft.com/office/officeart/2005/8/layout/cycle6"/>
    <dgm:cxn modelId="{7041E25D-FB3B-4145-98B3-D9B9B27D4974}" type="presParOf" srcId="{932371BF-D25D-4040-80E4-0CC267883186}" destId="{1542443F-A3C7-4A7F-B6F0-B7AECF673C7B}" srcOrd="4" destOrd="0" presId="urn:microsoft.com/office/officeart/2005/8/layout/cycle6"/>
    <dgm:cxn modelId="{D9BAFE72-4C71-48F8-8AA0-042C03C3AC63}" type="presParOf" srcId="{932371BF-D25D-4040-80E4-0CC267883186}" destId="{275BD257-AE22-4172-995F-502F3690C397}" srcOrd="5" destOrd="0" presId="urn:microsoft.com/office/officeart/2005/8/layout/cycle6"/>
    <dgm:cxn modelId="{A9B229F5-D58E-4542-A3BD-52E0561CF718}" type="presParOf" srcId="{932371BF-D25D-4040-80E4-0CC267883186}" destId="{2CAFECE1-9E27-414E-B52E-7B58BB5F415F}" srcOrd="6" destOrd="0" presId="urn:microsoft.com/office/officeart/2005/8/layout/cycle6"/>
    <dgm:cxn modelId="{EA740377-4DFC-49E6-A100-55B2688799C4}" type="presParOf" srcId="{932371BF-D25D-4040-80E4-0CC267883186}" destId="{5D2A8FEE-8FD6-40FD-95EB-24CFF42F0A80}" srcOrd="7" destOrd="0" presId="urn:microsoft.com/office/officeart/2005/8/layout/cycle6"/>
    <dgm:cxn modelId="{6DFE1D03-4DF6-45AA-B548-41B76AE8F249}" type="presParOf" srcId="{932371BF-D25D-4040-80E4-0CC267883186}" destId="{358E7217-070F-4EAC-AB4B-8FE1E6E363D6}" srcOrd="8" destOrd="0" presId="urn:microsoft.com/office/officeart/2005/8/layout/cycle6"/>
    <dgm:cxn modelId="{6CCA9A7D-ADC1-4315-9CF8-67F6C76C37A9}" type="presParOf" srcId="{932371BF-D25D-4040-80E4-0CC267883186}" destId="{384E6BBF-7A21-4ACB-9BA6-D9B660C6423D}" srcOrd="9" destOrd="0" presId="urn:microsoft.com/office/officeart/2005/8/layout/cycle6"/>
    <dgm:cxn modelId="{AF89A262-CD60-46F8-9324-9CCE1AF854F1}" type="presParOf" srcId="{932371BF-D25D-4040-80E4-0CC267883186}" destId="{EB65E726-DC20-4CA8-8FEE-5AC5B3E0ABA6}" srcOrd="10" destOrd="0" presId="urn:microsoft.com/office/officeart/2005/8/layout/cycle6"/>
    <dgm:cxn modelId="{18B5C554-FD92-4C07-BF1B-F6356602DFF7}" type="presParOf" srcId="{932371BF-D25D-4040-80E4-0CC267883186}" destId="{986E1237-B0FF-4967-A0A3-3AEBC5AEA3C1}" srcOrd="11" destOrd="0" presId="urn:microsoft.com/office/officeart/2005/8/layout/cycle6"/>
    <dgm:cxn modelId="{672D5B11-1ECC-44DC-9199-16255691EF70}" type="presParOf" srcId="{932371BF-D25D-4040-80E4-0CC267883186}" destId="{61202826-FB79-40CB-A0FD-61683228F645}" srcOrd="12" destOrd="0" presId="urn:microsoft.com/office/officeart/2005/8/layout/cycle6"/>
    <dgm:cxn modelId="{553877C8-3282-4D5E-BF69-6F42B7B2493C}" type="presParOf" srcId="{932371BF-D25D-4040-80E4-0CC267883186}" destId="{35941FCA-8D81-4DB4-9E98-F42F9DB0A95B}" srcOrd="13" destOrd="0" presId="urn:microsoft.com/office/officeart/2005/8/layout/cycle6"/>
    <dgm:cxn modelId="{98007794-C9F7-4605-84E4-FD2B65942E75}" type="presParOf" srcId="{932371BF-D25D-4040-80E4-0CC267883186}" destId="{08EF6ACC-A931-41B3-8D95-814D0E2F3164}" srcOrd="14" destOrd="0" presId="urn:microsoft.com/office/officeart/2005/8/layout/cycle6"/>
  </dgm:cxnLst>
  <dgm:bg>
    <a:solidFill>
      <a:schemeClr val="accent3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D59F783-A2E4-43C6-9960-5DDF845A7A13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3AD37E-6CDA-414E-9653-066BD2F0EE4C}">
      <dgm:prSet phldrT="[Текст]" custT="1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w="28575">
          <a:solidFill>
            <a:srgbClr val="0070C0"/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Затачиваемый предмет должен подводиться к кругу плавно, без ударов, нажимать на круг следует без усилий.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D1EE158-98F5-4C2A-8DD5-294ACD3CA712}" type="parTrans" cxnId="{15E2EC0B-A946-4F69-B757-8C296321986F}">
      <dgm:prSet/>
      <dgm:spPr/>
      <dgm:t>
        <a:bodyPr/>
        <a:lstStyle/>
        <a:p>
          <a:endParaRPr lang="ru-RU"/>
        </a:p>
      </dgm:t>
    </dgm:pt>
    <dgm:pt modelId="{A0D13537-1CA6-4C0E-9013-D1EB531A05F0}" type="sibTrans" cxnId="{15E2EC0B-A946-4F69-B757-8C296321986F}">
      <dgm:prSet/>
      <dgm:spPr/>
      <dgm:t>
        <a:bodyPr/>
        <a:lstStyle/>
        <a:p>
          <a:endParaRPr lang="ru-RU"/>
        </a:p>
      </dgm:t>
    </dgm:pt>
    <dgm:pt modelId="{96CF052F-53AA-4D64-8378-C6CCEF404FBA}">
      <dgm:prSet phldrT="[Текст]" custT="1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w="28575"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Абразивный инструмент и элементы его крепления должны быть ограждены защитными кожухами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506E74A-0BCB-41CB-8B8D-BDAEC9849743}" type="parTrans" cxnId="{8D7285B6-F51D-402E-9AF2-B5F5F7694F28}">
      <dgm:prSet/>
      <dgm:spPr>
        <a:solidFill>
          <a:srgbClr val="0070C0"/>
        </a:solidFill>
      </dgm:spPr>
      <dgm:t>
        <a:bodyPr/>
        <a:lstStyle/>
        <a:p>
          <a:endParaRPr lang="ru-RU"/>
        </a:p>
      </dgm:t>
    </dgm:pt>
    <dgm:pt modelId="{8EF0A8EF-2538-411D-AF63-11D71AF6C5F7}" type="sibTrans" cxnId="{8D7285B6-F51D-402E-9AF2-B5F5F7694F28}">
      <dgm:prSet/>
      <dgm:spPr>
        <a:solidFill>
          <a:srgbClr val="0070C0"/>
        </a:solidFill>
      </dgm:spPr>
      <dgm:t>
        <a:bodyPr/>
        <a:lstStyle/>
        <a:p>
          <a:endParaRPr lang="ru-RU"/>
        </a:p>
      </dgm:t>
    </dgm:pt>
    <dgm:pt modelId="{0F18E4F7-5A35-4906-AECD-ED96AA500326}">
      <dgm:prSet phldrT="[Текст]" custT="1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w="28575">
          <a:solidFill>
            <a:srgbClr val="0070C0"/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Конструкция и материал приспособления для установки инструмента должны обеспечивать надежность крепления инструмента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872AD2E-0D8F-4C7A-9BA1-F7E6508CD3D5}" type="parTrans" cxnId="{A8B3ABC8-89AF-496A-ADCD-1D6A62AC3014}">
      <dgm:prSet/>
      <dgm:spPr/>
      <dgm:t>
        <a:bodyPr/>
        <a:lstStyle/>
        <a:p>
          <a:endParaRPr lang="ru-RU"/>
        </a:p>
      </dgm:t>
    </dgm:pt>
    <dgm:pt modelId="{922A9CC7-52EC-4762-BF6B-F306FAF817A6}" type="sibTrans" cxnId="{A8B3ABC8-89AF-496A-ADCD-1D6A62AC3014}">
      <dgm:prSet/>
      <dgm:spPr/>
      <dgm:t>
        <a:bodyPr/>
        <a:lstStyle/>
        <a:p>
          <a:endParaRPr lang="ru-RU"/>
        </a:p>
      </dgm:t>
    </dgm:pt>
    <dgm:pt modelId="{FCB44B5F-6246-4DEF-87A5-2CFB9D57E1E1}">
      <dgm:prSet phldrT="[Текст]" custT="1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w="28575">
          <a:solidFill>
            <a:srgbClr val="0070C0"/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Поправлять круг необходимо только специальными (правящими) инструментами.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831AFC5-FAE4-4C00-B401-8BA3C310A969}" type="parTrans" cxnId="{99FF99D4-1D88-4431-8EA1-CEB2342AE815}">
      <dgm:prSet/>
      <dgm:spPr/>
      <dgm:t>
        <a:bodyPr/>
        <a:lstStyle/>
        <a:p>
          <a:endParaRPr lang="ru-RU"/>
        </a:p>
      </dgm:t>
    </dgm:pt>
    <dgm:pt modelId="{33AD13BC-30F1-4BB7-A064-214994776146}" type="sibTrans" cxnId="{99FF99D4-1D88-4431-8EA1-CEB2342AE815}">
      <dgm:prSet/>
      <dgm:spPr/>
      <dgm:t>
        <a:bodyPr/>
        <a:lstStyle/>
        <a:p>
          <a:endParaRPr lang="ru-RU"/>
        </a:p>
      </dgm:t>
    </dgm:pt>
    <dgm:pt modelId="{1EE66966-ADF0-4523-BDA3-901EC7113509}">
      <dgm:prSet phldrT="[Текст]" custT="1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w="28575"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Полировать и шлифовать мелкие детали следует с применением специальных приспособлений, исключающих возможность ранения рук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D40967A-8B84-4D3A-8358-2620A4979A1D}" type="parTrans" cxnId="{64C55FC7-10A5-444B-8E5C-53B83CFEA2B2}">
      <dgm:prSet/>
      <dgm:spPr>
        <a:solidFill>
          <a:srgbClr val="0070C0"/>
        </a:solidFill>
      </dgm:spPr>
      <dgm:t>
        <a:bodyPr/>
        <a:lstStyle/>
        <a:p>
          <a:endParaRPr lang="ru-RU"/>
        </a:p>
      </dgm:t>
    </dgm:pt>
    <dgm:pt modelId="{A6268612-F14E-4882-92FE-A3917D423726}" type="sibTrans" cxnId="{64C55FC7-10A5-444B-8E5C-53B83CFEA2B2}">
      <dgm:prSet/>
      <dgm:spPr>
        <a:solidFill>
          <a:srgbClr val="0070C0"/>
        </a:solidFill>
      </dgm:spPr>
      <dgm:t>
        <a:bodyPr/>
        <a:lstStyle/>
        <a:p>
          <a:endParaRPr lang="ru-RU"/>
        </a:p>
      </dgm:t>
    </dgm:pt>
    <dgm:pt modelId="{5595BEE0-DE44-4C39-AF7D-8B915CE47E95}">
      <dgm:prSet phldrT="[Текст]" custT="1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w="28575">
          <a:solidFill>
            <a:srgbClr val="0070C0">
              <a:alpha val="90000"/>
            </a:srgbClr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паспорт круга предприятием-потребителем должна быть внесена дата проведения испытания инструмента на механическую прочность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764E239-5233-4DD0-8BBE-A80EEE279D02}" type="parTrans" cxnId="{A953F459-96DF-4500-9F76-B437B76DF7E9}">
      <dgm:prSet/>
      <dgm:spPr/>
      <dgm:t>
        <a:bodyPr/>
        <a:lstStyle/>
        <a:p>
          <a:endParaRPr lang="ru-RU"/>
        </a:p>
      </dgm:t>
    </dgm:pt>
    <dgm:pt modelId="{A21C8F65-F16B-429C-95DF-F7455205E724}" type="sibTrans" cxnId="{A953F459-96DF-4500-9F76-B437B76DF7E9}">
      <dgm:prSet/>
      <dgm:spPr/>
      <dgm:t>
        <a:bodyPr/>
        <a:lstStyle/>
        <a:p>
          <a:endParaRPr lang="ru-RU"/>
        </a:p>
      </dgm:t>
    </dgm:pt>
    <dgm:pt modelId="{9AA5CC9D-D833-4408-A968-CE5C083A4D7F}" type="pres">
      <dgm:prSet presAssocID="{0D59F783-A2E4-43C6-9960-5DDF845A7A1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5C84BC-DC64-4091-AA16-3A1DC56BC773}" type="pres">
      <dgm:prSet presAssocID="{5B3AD37E-6CDA-414E-9653-066BD2F0EE4C}" presName="vertFlow" presStyleCnt="0"/>
      <dgm:spPr/>
    </dgm:pt>
    <dgm:pt modelId="{EA8BFB22-FAB3-4E4E-AC46-81152634D0E9}" type="pres">
      <dgm:prSet presAssocID="{5B3AD37E-6CDA-414E-9653-066BD2F0EE4C}" presName="header" presStyleLbl="node1" presStyleIdx="0" presStyleCnt="2" custScaleX="102915" custScaleY="152576" custLinFactY="-37534" custLinFactNeighborX="12307" custLinFactNeighborY="-100000"/>
      <dgm:spPr/>
      <dgm:t>
        <a:bodyPr/>
        <a:lstStyle/>
        <a:p>
          <a:endParaRPr lang="ru-RU"/>
        </a:p>
      </dgm:t>
    </dgm:pt>
    <dgm:pt modelId="{4ED0546D-A1B5-4266-B290-43375AC8B646}" type="pres">
      <dgm:prSet presAssocID="{0506E74A-0BCB-41CB-8B8D-BDAEC9849743}" presName="parTrans" presStyleLbl="sibTrans2D1" presStyleIdx="0" presStyleCnt="4"/>
      <dgm:spPr/>
      <dgm:t>
        <a:bodyPr/>
        <a:lstStyle/>
        <a:p>
          <a:endParaRPr lang="ru-RU"/>
        </a:p>
      </dgm:t>
    </dgm:pt>
    <dgm:pt modelId="{BBBEBAA0-FE6A-4B9F-8536-CA055755E097}" type="pres">
      <dgm:prSet presAssocID="{96CF052F-53AA-4D64-8378-C6CCEF404FBA}" presName="child" presStyleLbl="alignAccFollowNode1" presStyleIdx="0" presStyleCnt="4" custScaleY="156402" custLinFactY="-27878" custLinFactNeighborX="1084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E735BC-74CF-477B-BD9E-336C86667286}" type="pres">
      <dgm:prSet presAssocID="{8EF0A8EF-2538-411D-AF63-11D71AF6C5F7}" presName="sibTrans" presStyleLbl="sibTrans2D1" presStyleIdx="1" presStyleCnt="4"/>
      <dgm:spPr/>
      <dgm:t>
        <a:bodyPr/>
        <a:lstStyle/>
        <a:p>
          <a:endParaRPr lang="ru-RU"/>
        </a:p>
      </dgm:t>
    </dgm:pt>
    <dgm:pt modelId="{604759C2-2E1C-4572-94C1-BDD58E9E7A14}" type="pres">
      <dgm:prSet presAssocID="{0F18E4F7-5A35-4906-AECD-ED96AA500326}" presName="child" presStyleLbl="alignAccFollowNode1" presStyleIdx="1" presStyleCnt="4" custScaleY="176125" custLinFactY="-10802" custLinFactNeighborX="1084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912BCB-E596-40CE-8CE9-A194A5A9ECC3}" type="pres">
      <dgm:prSet presAssocID="{5B3AD37E-6CDA-414E-9653-066BD2F0EE4C}" presName="hSp" presStyleCnt="0"/>
      <dgm:spPr/>
    </dgm:pt>
    <dgm:pt modelId="{D11A4766-B3AA-4CB2-8F71-4C1FB84CFC61}" type="pres">
      <dgm:prSet presAssocID="{FCB44B5F-6246-4DEF-87A5-2CFB9D57E1E1}" presName="vertFlow" presStyleCnt="0"/>
      <dgm:spPr/>
    </dgm:pt>
    <dgm:pt modelId="{247AB634-4837-447A-BD18-68F11D869C98}" type="pres">
      <dgm:prSet presAssocID="{FCB44B5F-6246-4DEF-87A5-2CFB9D57E1E1}" presName="header" presStyleLbl="node1" presStyleIdx="1" presStyleCnt="2" custScaleX="104120" custScaleY="137827" custLinFactNeighborX="-1061" custLinFactNeighborY="-94536"/>
      <dgm:spPr/>
      <dgm:t>
        <a:bodyPr/>
        <a:lstStyle/>
        <a:p>
          <a:endParaRPr lang="ru-RU"/>
        </a:p>
      </dgm:t>
    </dgm:pt>
    <dgm:pt modelId="{C02042A2-D1CB-4E52-8ED8-3E3B3922D803}" type="pres">
      <dgm:prSet presAssocID="{AD40967A-8B84-4D3A-8358-2620A4979A1D}" presName="parTrans" presStyleLbl="sibTrans2D1" presStyleIdx="2" presStyleCnt="4"/>
      <dgm:spPr/>
      <dgm:t>
        <a:bodyPr/>
        <a:lstStyle/>
        <a:p>
          <a:endParaRPr lang="ru-RU"/>
        </a:p>
      </dgm:t>
    </dgm:pt>
    <dgm:pt modelId="{8222F2CF-3EA4-48FF-A04D-08F7A7C5B0A6}" type="pres">
      <dgm:prSet presAssocID="{1EE66966-ADF0-4523-BDA3-901EC7113509}" presName="child" presStyleLbl="alignAccFollowNode1" presStyleIdx="2" presStyleCnt="4" custScaleX="97232" custScaleY="175067" custLinFactNeighborX="20" custLinFactNeighborY="-2943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18A2DF-4101-45BE-966C-1BF5417911E2}" type="pres">
      <dgm:prSet presAssocID="{A6268612-F14E-4882-92FE-A3917D423726}" presName="sibTrans" presStyleLbl="sibTrans2D1" presStyleIdx="3" presStyleCnt="4"/>
      <dgm:spPr/>
      <dgm:t>
        <a:bodyPr/>
        <a:lstStyle/>
        <a:p>
          <a:endParaRPr lang="ru-RU"/>
        </a:p>
      </dgm:t>
    </dgm:pt>
    <dgm:pt modelId="{1ED1E41D-B0D0-4E65-8A67-280BE5ED078E}" type="pres">
      <dgm:prSet presAssocID="{5595BEE0-DE44-4C39-AF7D-8B915CE47E95}" presName="child" presStyleLbl="alignAccFollowNode1" presStyleIdx="3" presStyleCnt="4" custScaleY="197412" custLinFactNeighborX="1404" custLinFactNeighborY="638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46C4B0-3705-412A-8CD5-C08603270733}" type="presOf" srcId="{1EE66966-ADF0-4523-BDA3-901EC7113509}" destId="{8222F2CF-3EA4-48FF-A04D-08F7A7C5B0A6}" srcOrd="0" destOrd="0" presId="urn:microsoft.com/office/officeart/2005/8/layout/lProcess1"/>
    <dgm:cxn modelId="{A953F459-96DF-4500-9F76-B437B76DF7E9}" srcId="{FCB44B5F-6246-4DEF-87A5-2CFB9D57E1E1}" destId="{5595BEE0-DE44-4C39-AF7D-8B915CE47E95}" srcOrd="1" destOrd="0" parTransId="{A764E239-5233-4DD0-8BBE-A80EEE279D02}" sibTransId="{A21C8F65-F16B-429C-95DF-F7455205E724}"/>
    <dgm:cxn modelId="{E80AC92F-2D00-487B-9058-F8285CD8604E}" type="presOf" srcId="{5B3AD37E-6CDA-414E-9653-066BD2F0EE4C}" destId="{EA8BFB22-FAB3-4E4E-AC46-81152634D0E9}" srcOrd="0" destOrd="0" presId="urn:microsoft.com/office/officeart/2005/8/layout/lProcess1"/>
    <dgm:cxn modelId="{99FF99D4-1D88-4431-8EA1-CEB2342AE815}" srcId="{0D59F783-A2E4-43C6-9960-5DDF845A7A13}" destId="{FCB44B5F-6246-4DEF-87A5-2CFB9D57E1E1}" srcOrd="1" destOrd="0" parTransId="{5831AFC5-FAE4-4C00-B401-8BA3C310A969}" sibTransId="{33AD13BC-30F1-4BB7-A064-214994776146}"/>
    <dgm:cxn modelId="{76154061-9E4C-4188-B8BA-61967E3B05D4}" type="presOf" srcId="{AD40967A-8B84-4D3A-8358-2620A4979A1D}" destId="{C02042A2-D1CB-4E52-8ED8-3E3B3922D803}" srcOrd="0" destOrd="0" presId="urn:microsoft.com/office/officeart/2005/8/layout/lProcess1"/>
    <dgm:cxn modelId="{2078C315-3037-4119-93B1-1B5E3DF9AF5B}" type="presOf" srcId="{8EF0A8EF-2538-411D-AF63-11D71AF6C5F7}" destId="{22E735BC-74CF-477B-BD9E-336C86667286}" srcOrd="0" destOrd="0" presId="urn:microsoft.com/office/officeart/2005/8/layout/lProcess1"/>
    <dgm:cxn modelId="{15E2EC0B-A946-4F69-B757-8C296321986F}" srcId="{0D59F783-A2E4-43C6-9960-5DDF845A7A13}" destId="{5B3AD37E-6CDA-414E-9653-066BD2F0EE4C}" srcOrd="0" destOrd="0" parTransId="{8D1EE158-98F5-4C2A-8DD5-294ACD3CA712}" sibTransId="{A0D13537-1CA6-4C0E-9013-D1EB531A05F0}"/>
    <dgm:cxn modelId="{77842E44-3591-4D47-8F49-DF853D01A060}" type="presOf" srcId="{0506E74A-0BCB-41CB-8B8D-BDAEC9849743}" destId="{4ED0546D-A1B5-4266-B290-43375AC8B646}" srcOrd="0" destOrd="0" presId="urn:microsoft.com/office/officeart/2005/8/layout/lProcess1"/>
    <dgm:cxn modelId="{A97B0FEA-3E0E-4C91-BC9B-16CD13ACAD22}" type="presOf" srcId="{5595BEE0-DE44-4C39-AF7D-8B915CE47E95}" destId="{1ED1E41D-B0D0-4E65-8A67-280BE5ED078E}" srcOrd="0" destOrd="0" presId="urn:microsoft.com/office/officeart/2005/8/layout/lProcess1"/>
    <dgm:cxn modelId="{AF592DA7-45AF-4A45-A4B0-D161F72AA7F2}" type="presOf" srcId="{96CF052F-53AA-4D64-8378-C6CCEF404FBA}" destId="{BBBEBAA0-FE6A-4B9F-8536-CA055755E097}" srcOrd="0" destOrd="0" presId="urn:microsoft.com/office/officeart/2005/8/layout/lProcess1"/>
    <dgm:cxn modelId="{94283628-9099-4ABB-BBE8-F91F0692C2E2}" type="presOf" srcId="{A6268612-F14E-4882-92FE-A3917D423726}" destId="{5F18A2DF-4101-45BE-966C-1BF5417911E2}" srcOrd="0" destOrd="0" presId="urn:microsoft.com/office/officeart/2005/8/layout/lProcess1"/>
    <dgm:cxn modelId="{64C55FC7-10A5-444B-8E5C-53B83CFEA2B2}" srcId="{FCB44B5F-6246-4DEF-87A5-2CFB9D57E1E1}" destId="{1EE66966-ADF0-4523-BDA3-901EC7113509}" srcOrd="0" destOrd="0" parTransId="{AD40967A-8B84-4D3A-8358-2620A4979A1D}" sibTransId="{A6268612-F14E-4882-92FE-A3917D423726}"/>
    <dgm:cxn modelId="{A8B3ABC8-89AF-496A-ADCD-1D6A62AC3014}" srcId="{5B3AD37E-6CDA-414E-9653-066BD2F0EE4C}" destId="{0F18E4F7-5A35-4906-AECD-ED96AA500326}" srcOrd="1" destOrd="0" parTransId="{C872AD2E-0D8F-4C7A-9BA1-F7E6508CD3D5}" sibTransId="{922A9CC7-52EC-4762-BF6B-F306FAF817A6}"/>
    <dgm:cxn modelId="{13861A34-A388-4BA6-A04E-F951B870B3B4}" type="presOf" srcId="{0D59F783-A2E4-43C6-9960-5DDF845A7A13}" destId="{9AA5CC9D-D833-4408-A968-CE5C083A4D7F}" srcOrd="0" destOrd="0" presId="urn:microsoft.com/office/officeart/2005/8/layout/lProcess1"/>
    <dgm:cxn modelId="{BAEAED49-657C-45BB-A9E0-81DD3EF0B176}" type="presOf" srcId="{FCB44B5F-6246-4DEF-87A5-2CFB9D57E1E1}" destId="{247AB634-4837-447A-BD18-68F11D869C98}" srcOrd="0" destOrd="0" presId="urn:microsoft.com/office/officeart/2005/8/layout/lProcess1"/>
    <dgm:cxn modelId="{8D7285B6-F51D-402E-9AF2-B5F5F7694F28}" srcId="{5B3AD37E-6CDA-414E-9653-066BD2F0EE4C}" destId="{96CF052F-53AA-4D64-8378-C6CCEF404FBA}" srcOrd="0" destOrd="0" parTransId="{0506E74A-0BCB-41CB-8B8D-BDAEC9849743}" sibTransId="{8EF0A8EF-2538-411D-AF63-11D71AF6C5F7}"/>
    <dgm:cxn modelId="{A5C1452A-7FA4-4EB2-B1C1-E0AC0EE49098}" type="presOf" srcId="{0F18E4F7-5A35-4906-AECD-ED96AA500326}" destId="{604759C2-2E1C-4572-94C1-BDD58E9E7A14}" srcOrd="0" destOrd="0" presId="urn:microsoft.com/office/officeart/2005/8/layout/lProcess1"/>
    <dgm:cxn modelId="{6C2AD8DB-CCCE-4182-916E-9CC3789C8C3C}" type="presParOf" srcId="{9AA5CC9D-D833-4408-A968-CE5C083A4D7F}" destId="{6B5C84BC-DC64-4091-AA16-3A1DC56BC773}" srcOrd="0" destOrd="0" presId="urn:microsoft.com/office/officeart/2005/8/layout/lProcess1"/>
    <dgm:cxn modelId="{6C534325-61AC-4F3A-8B39-9843EECD781E}" type="presParOf" srcId="{6B5C84BC-DC64-4091-AA16-3A1DC56BC773}" destId="{EA8BFB22-FAB3-4E4E-AC46-81152634D0E9}" srcOrd="0" destOrd="0" presId="urn:microsoft.com/office/officeart/2005/8/layout/lProcess1"/>
    <dgm:cxn modelId="{D9B693F9-33C8-4A7F-8CF3-246FFF1F09E3}" type="presParOf" srcId="{6B5C84BC-DC64-4091-AA16-3A1DC56BC773}" destId="{4ED0546D-A1B5-4266-B290-43375AC8B646}" srcOrd="1" destOrd="0" presId="urn:microsoft.com/office/officeart/2005/8/layout/lProcess1"/>
    <dgm:cxn modelId="{92242D59-548B-49A8-9568-DF4CF5A0F397}" type="presParOf" srcId="{6B5C84BC-DC64-4091-AA16-3A1DC56BC773}" destId="{BBBEBAA0-FE6A-4B9F-8536-CA055755E097}" srcOrd="2" destOrd="0" presId="urn:microsoft.com/office/officeart/2005/8/layout/lProcess1"/>
    <dgm:cxn modelId="{25BC90D8-E63F-4B14-B4E5-05C9F2354BB4}" type="presParOf" srcId="{6B5C84BC-DC64-4091-AA16-3A1DC56BC773}" destId="{22E735BC-74CF-477B-BD9E-336C86667286}" srcOrd="3" destOrd="0" presId="urn:microsoft.com/office/officeart/2005/8/layout/lProcess1"/>
    <dgm:cxn modelId="{BE5DD761-0607-43B5-8887-56A566DA3A53}" type="presParOf" srcId="{6B5C84BC-DC64-4091-AA16-3A1DC56BC773}" destId="{604759C2-2E1C-4572-94C1-BDD58E9E7A14}" srcOrd="4" destOrd="0" presId="urn:microsoft.com/office/officeart/2005/8/layout/lProcess1"/>
    <dgm:cxn modelId="{B49EE542-072C-4978-B705-A5073E0BC9AD}" type="presParOf" srcId="{9AA5CC9D-D833-4408-A968-CE5C083A4D7F}" destId="{90912BCB-E596-40CE-8CE9-A194A5A9ECC3}" srcOrd="1" destOrd="0" presId="urn:microsoft.com/office/officeart/2005/8/layout/lProcess1"/>
    <dgm:cxn modelId="{34E9A965-313F-4959-BE52-464CD26C3F96}" type="presParOf" srcId="{9AA5CC9D-D833-4408-A968-CE5C083A4D7F}" destId="{D11A4766-B3AA-4CB2-8F71-4C1FB84CFC61}" srcOrd="2" destOrd="0" presId="urn:microsoft.com/office/officeart/2005/8/layout/lProcess1"/>
    <dgm:cxn modelId="{1D2AF62A-422C-42EC-8DFA-759F7C7D0F4C}" type="presParOf" srcId="{D11A4766-B3AA-4CB2-8F71-4C1FB84CFC61}" destId="{247AB634-4837-447A-BD18-68F11D869C98}" srcOrd="0" destOrd="0" presId="urn:microsoft.com/office/officeart/2005/8/layout/lProcess1"/>
    <dgm:cxn modelId="{8B9F65D8-C321-4331-8714-A81A7D22A481}" type="presParOf" srcId="{D11A4766-B3AA-4CB2-8F71-4C1FB84CFC61}" destId="{C02042A2-D1CB-4E52-8ED8-3E3B3922D803}" srcOrd="1" destOrd="0" presId="urn:microsoft.com/office/officeart/2005/8/layout/lProcess1"/>
    <dgm:cxn modelId="{80D83790-753B-461F-9C87-6EDB4DB7CCB6}" type="presParOf" srcId="{D11A4766-B3AA-4CB2-8F71-4C1FB84CFC61}" destId="{8222F2CF-3EA4-48FF-A04D-08F7A7C5B0A6}" srcOrd="2" destOrd="0" presId="urn:microsoft.com/office/officeart/2005/8/layout/lProcess1"/>
    <dgm:cxn modelId="{AB410694-FEBE-48A9-8640-4F5BD21690A0}" type="presParOf" srcId="{D11A4766-B3AA-4CB2-8F71-4C1FB84CFC61}" destId="{5F18A2DF-4101-45BE-966C-1BF5417911E2}" srcOrd="3" destOrd="0" presId="urn:microsoft.com/office/officeart/2005/8/layout/lProcess1"/>
    <dgm:cxn modelId="{AC8FB43C-F8D4-460A-A2C3-747364B092B3}" type="presParOf" srcId="{D11A4766-B3AA-4CB2-8F71-4C1FB84CFC61}" destId="{1ED1E41D-B0D0-4E65-8A67-280BE5ED078E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F15BA4D-1C2C-4B66-BE42-6691F600CD29}" type="doc">
      <dgm:prSet loTypeId="urn:microsoft.com/office/officeart/2005/8/layout/vList6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4AACAE-053B-4EC8-BB0F-8395FDC9A419}">
      <dgm:prSet phldrT="[Текст]" phldr="1"/>
      <dgm:spPr/>
      <dgm:t>
        <a:bodyPr/>
        <a:lstStyle/>
        <a:p>
          <a:endParaRPr lang="ru-RU" dirty="0"/>
        </a:p>
      </dgm:t>
    </dgm:pt>
    <dgm:pt modelId="{EA261123-FFCC-4BDC-8B65-43BE1587CCE0}" type="parTrans" cxnId="{55BEBA6B-8E0C-4A72-B686-C8CEF8F4777E}">
      <dgm:prSet/>
      <dgm:spPr/>
      <dgm:t>
        <a:bodyPr/>
        <a:lstStyle/>
        <a:p>
          <a:endParaRPr lang="ru-RU"/>
        </a:p>
      </dgm:t>
    </dgm:pt>
    <dgm:pt modelId="{8833795F-3784-4CB6-89C4-84B83DA1D983}" type="sibTrans" cxnId="{55BEBA6B-8E0C-4A72-B686-C8CEF8F4777E}">
      <dgm:prSet/>
      <dgm:spPr/>
      <dgm:t>
        <a:bodyPr/>
        <a:lstStyle/>
        <a:p>
          <a:endParaRPr lang="ru-RU"/>
        </a:p>
      </dgm:t>
    </dgm:pt>
    <dgm:pt modelId="{3EC6E0B4-9BA1-48C5-8331-35AE262D1FAB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Каждый ручной пневматический инструмент должен быть снабжен паспортом, в котором указываются амплитуды вибрации, дата выпуска инструмента и отметки о производстве всех видов ремонта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3679B33-8209-48CE-9659-C0927135CB3C}" type="parTrans" cxnId="{3B417008-A47E-472B-952A-A708FF92380C}">
      <dgm:prSet/>
      <dgm:spPr/>
      <dgm:t>
        <a:bodyPr/>
        <a:lstStyle/>
        <a:p>
          <a:endParaRPr lang="ru-RU"/>
        </a:p>
      </dgm:t>
    </dgm:pt>
    <dgm:pt modelId="{4F358666-E255-4A8C-AB6D-CF990EF12E25}" type="sibTrans" cxnId="{3B417008-A47E-472B-952A-A708FF92380C}">
      <dgm:prSet/>
      <dgm:spPr/>
      <dgm:t>
        <a:bodyPr/>
        <a:lstStyle/>
        <a:p>
          <a:endParaRPr lang="ru-RU"/>
        </a:p>
      </dgm:t>
    </dgm:pt>
    <dgm:pt modelId="{F56B599F-FE64-44BB-B305-272962BCF7DE}">
      <dgm:prSet phldrT="[Текст]" phldr="1"/>
      <dgm:spPr/>
      <dgm:t>
        <a:bodyPr/>
        <a:lstStyle/>
        <a:p>
          <a:endParaRPr lang="ru-RU" dirty="0"/>
        </a:p>
      </dgm:t>
    </dgm:pt>
    <dgm:pt modelId="{C97A9B94-B8B2-4B6F-AFDF-D0D2FD909DEB}" type="parTrans" cxnId="{545E5731-2158-483F-B138-08C4F2B20D79}">
      <dgm:prSet/>
      <dgm:spPr/>
      <dgm:t>
        <a:bodyPr/>
        <a:lstStyle/>
        <a:p>
          <a:endParaRPr lang="ru-RU"/>
        </a:p>
      </dgm:t>
    </dgm:pt>
    <dgm:pt modelId="{7812843F-B656-497D-AA03-9779E5DBAD83}" type="sibTrans" cxnId="{545E5731-2158-483F-B138-08C4F2B20D79}">
      <dgm:prSet/>
      <dgm:spPr/>
      <dgm:t>
        <a:bodyPr/>
        <a:lstStyle/>
        <a:p>
          <a:endParaRPr lang="ru-RU"/>
        </a:p>
      </dgm:t>
    </dgm:pt>
    <dgm:pt modelId="{A1F80941-287A-4E8E-B380-AC05E1D09A69}" type="pres">
      <dgm:prSet presAssocID="{3F15BA4D-1C2C-4B66-BE42-6691F600CD2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1700FD2-641E-4F43-9C41-F38758B776F1}" type="pres">
      <dgm:prSet presAssocID="{DC4AACAE-053B-4EC8-BB0F-8395FDC9A419}" presName="linNode" presStyleCnt="0"/>
      <dgm:spPr/>
    </dgm:pt>
    <dgm:pt modelId="{16DEF970-E029-4019-90F3-0537CB9520A3}" type="pres">
      <dgm:prSet presAssocID="{DC4AACAE-053B-4EC8-BB0F-8395FDC9A419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BC318E-77D6-4C0E-8D03-3BDA1505FDA9}" type="pres">
      <dgm:prSet presAssocID="{DC4AACAE-053B-4EC8-BB0F-8395FDC9A419}" presName="childShp" presStyleLbl="bgAccFollowNode1" presStyleIdx="0" presStyleCnt="2" custLinFactNeighborX="9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F16788-43B7-4B1E-A1D7-038901FA9830}" type="pres">
      <dgm:prSet presAssocID="{8833795F-3784-4CB6-89C4-84B83DA1D983}" presName="spacing" presStyleCnt="0"/>
      <dgm:spPr/>
    </dgm:pt>
    <dgm:pt modelId="{843C0E4A-C8E6-445C-A682-EF8B448DE3F3}" type="pres">
      <dgm:prSet presAssocID="{F56B599F-FE64-44BB-B305-272962BCF7DE}" presName="linNode" presStyleCnt="0"/>
      <dgm:spPr/>
    </dgm:pt>
    <dgm:pt modelId="{ABFA804C-8786-41B5-953A-D3C8EF3C611B}" type="pres">
      <dgm:prSet presAssocID="{F56B599F-FE64-44BB-B305-272962BCF7DE}" presName="parentShp" presStyleLbl="node1" presStyleIdx="1" presStyleCnt="2" custLinFactNeighborX="1529" custLinFactNeighborY="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9760E7-357E-4F14-835B-55346DFBDF32}" type="pres">
      <dgm:prSet presAssocID="{F56B599F-FE64-44BB-B305-272962BCF7DE}" presName="childShp" presStyleLbl="bgAccFollowNode1" presStyleIdx="1" presStyleCnt="2" custScaleX="101835" custLinFactNeighborX="-2633" custLinFactNeighborY="26">
        <dgm:presLayoutVars>
          <dgm:bulletEnabled val="1"/>
        </dgm:presLayoutVars>
      </dgm:prSet>
      <dgm:spPr/>
    </dgm:pt>
  </dgm:ptLst>
  <dgm:cxnLst>
    <dgm:cxn modelId="{55BEBA6B-8E0C-4A72-B686-C8CEF8F4777E}" srcId="{3F15BA4D-1C2C-4B66-BE42-6691F600CD29}" destId="{DC4AACAE-053B-4EC8-BB0F-8395FDC9A419}" srcOrd="0" destOrd="0" parTransId="{EA261123-FFCC-4BDC-8B65-43BE1587CCE0}" sibTransId="{8833795F-3784-4CB6-89C4-84B83DA1D983}"/>
    <dgm:cxn modelId="{FBB83705-3AC6-4DE5-A32A-1AEB9F09515B}" type="presOf" srcId="{3EC6E0B4-9BA1-48C5-8331-35AE262D1FAB}" destId="{96BC318E-77D6-4C0E-8D03-3BDA1505FDA9}" srcOrd="0" destOrd="0" presId="urn:microsoft.com/office/officeart/2005/8/layout/vList6"/>
    <dgm:cxn modelId="{DEBB2901-F49C-40D1-9456-7DB99D56096B}" type="presOf" srcId="{F56B599F-FE64-44BB-B305-272962BCF7DE}" destId="{ABFA804C-8786-41B5-953A-D3C8EF3C611B}" srcOrd="0" destOrd="0" presId="urn:microsoft.com/office/officeart/2005/8/layout/vList6"/>
    <dgm:cxn modelId="{C8CCB26A-3D40-4C9F-A146-B9BAAA02ED8D}" type="presOf" srcId="{3F15BA4D-1C2C-4B66-BE42-6691F600CD29}" destId="{A1F80941-287A-4E8E-B380-AC05E1D09A69}" srcOrd="0" destOrd="0" presId="urn:microsoft.com/office/officeart/2005/8/layout/vList6"/>
    <dgm:cxn modelId="{C3B255B7-D0A9-4C0A-952F-C50513A24E43}" type="presOf" srcId="{DC4AACAE-053B-4EC8-BB0F-8395FDC9A419}" destId="{16DEF970-E029-4019-90F3-0537CB9520A3}" srcOrd="0" destOrd="0" presId="urn:microsoft.com/office/officeart/2005/8/layout/vList6"/>
    <dgm:cxn modelId="{3B417008-A47E-472B-952A-A708FF92380C}" srcId="{DC4AACAE-053B-4EC8-BB0F-8395FDC9A419}" destId="{3EC6E0B4-9BA1-48C5-8331-35AE262D1FAB}" srcOrd="0" destOrd="0" parTransId="{93679B33-8209-48CE-9659-C0927135CB3C}" sibTransId="{4F358666-E255-4A8C-AB6D-CF990EF12E25}"/>
    <dgm:cxn modelId="{545E5731-2158-483F-B138-08C4F2B20D79}" srcId="{3F15BA4D-1C2C-4B66-BE42-6691F600CD29}" destId="{F56B599F-FE64-44BB-B305-272962BCF7DE}" srcOrd="1" destOrd="0" parTransId="{C97A9B94-B8B2-4B6F-AFDF-D0D2FD909DEB}" sibTransId="{7812843F-B656-497D-AA03-9779E5DBAD83}"/>
    <dgm:cxn modelId="{6A983C4C-3702-4105-B940-EA35AB55437D}" type="presParOf" srcId="{A1F80941-287A-4E8E-B380-AC05E1D09A69}" destId="{41700FD2-641E-4F43-9C41-F38758B776F1}" srcOrd="0" destOrd="0" presId="urn:microsoft.com/office/officeart/2005/8/layout/vList6"/>
    <dgm:cxn modelId="{6ADE101E-18A8-4914-8106-6559BBB1AB7A}" type="presParOf" srcId="{41700FD2-641E-4F43-9C41-F38758B776F1}" destId="{16DEF970-E029-4019-90F3-0537CB9520A3}" srcOrd="0" destOrd="0" presId="urn:microsoft.com/office/officeart/2005/8/layout/vList6"/>
    <dgm:cxn modelId="{C07CB24A-7AA2-4BC5-A2D8-C569F9E03E50}" type="presParOf" srcId="{41700FD2-641E-4F43-9C41-F38758B776F1}" destId="{96BC318E-77D6-4C0E-8D03-3BDA1505FDA9}" srcOrd="1" destOrd="0" presId="urn:microsoft.com/office/officeart/2005/8/layout/vList6"/>
    <dgm:cxn modelId="{86EA2987-C45F-4974-AA4D-55C71E6A11B7}" type="presParOf" srcId="{A1F80941-287A-4E8E-B380-AC05E1D09A69}" destId="{09F16788-43B7-4B1E-A1D7-038901FA9830}" srcOrd="1" destOrd="0" presId="urn:microsoft.com/office/officeart/2005/8/layout/vList6"/>
    <dgm:cxn modelId="{C5678488-9A0D-4553-A0C4-CBD1F8681828}" type="presParOf" srcId="{A1F80941-287A-4E8E-B380-AC05E1D09A69}" destId="{843C0E4A-C8E6-445C-A682-EF8B448DE3F3}" srcOrd="2" destOrd="0" presId="urn:microsoft.com/office/officeart/2005/8/layout/vList6"/>
    <dgm:cxn modelId="{C75E41C9-B68C-4FBD-BBD8-92F7A9A1B861}" type="presParOf" srcId="{843C0E4A-C8E6-445C-A682-EF8B448DE3F3}" destId="{ABFA804C-8786-41B5-953A-D3C8EF3C611B}" srcOrd="0" destOrd="0" presId="urn:microsoft.com/office/officeart/2005/8/layout/vList6"/>
    <dgm:cxn modelId="{7DA28466-B85E-4929-A2B4-B044FD9F1907}" type="presParOf" srcId="{843C0E4A-C8E6-445C-A682-EF8B448DE3F3}" destId="{199760E7-357E-4F14-835B-55346DFBDF3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A09D080-0C7D-45CB-90BD-ACB1FE716EC8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7A5C26-D905-4300-9411-FE01CD8D0CD3}">
      <dgm:prSet phldrT="[Текст]" custT="1"/>
      <dgm:spPr/>
      <dgm:t>
        <a:bodyPr/>
        <a:lstStyle/>
        <a:p>
          <a:endParaRPr lang="ru-RU" sz="2400" b="1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Ручной пневматический инструмент должен иметь защиту от вибрации и эффективные глушители шума при выхлопе сжатого воздуха</a:t>
          </a:r>
          <a:endParaRPr lang="ru-RU" sz="4200" dirty="0"/>
        </a:p>
      </dgm:t>
    </dgm:pt>
    <dgm:pt modelId="{44FAC54B-274C-4431-9C71-68BFF65AE38D}" type="parTrans" cxnId="{128418FA-0344-4487-9529-6BF325B4AD9B}">
      <dgm:prSet/>
      <dgm:spPr/>
      <dgm:t>
        <a:bodyPr/>
        <a:lstStyle/>
        <a:p>
          <a:endParaRPr lang="ru-RU"/>
        </a:p>
      </dgm:t>
    </dgm:pt>
    <dgm:pt modelId="{9A05B69A-A113-421C-A555-CF9779C3EC71}" type="sibTrans" cxnId="{128418FA-0344-4487-9529-6BF325B4AD9B}">
      <dgm:prSet/>
      <dgm:spPr/>
      <dgm:t>
        <a:bodyPr/>
        <a:lstStyle/>
        <a:p>
          <a:endParaRPr lang="ru-RU"/>
        </a:p>
      </dgm:t>
    </dgm:pt>
    <dgm:pt modelId="{CFBA01BA-50DE-47D0-AC8A-43EBD25B3A86}">
      <dgm:prSet phldrT="[Текст]" phldr="1"/>
      <dgm:spPr/>
      <dgm:t>
        <a:bodyPr/>
        <a:lstStyle/>
        <a:p>
          <a:endParaRPr lang="ru-RU" sz="3300"/>
        </a:p>
      </dgm:t>
    </dgm:pt>
    <dgm:pt modelId="{5291C642-6BDF-474D-8F00-4CDDC1B606BD}" type="parTrans" cxnId="{AFFF3B69-D555-4768-BAA2-6FCACE396CA1}">
      <dgm:prSet/>
      <dgm:spPr/>
      <dgm:t>
        <a:bodyPr/>
        <a:lstStyle/>
        <a:p>
          <a:endParaRPr lang="ru-RU"/>
        </a:p>
      </dgm:t>
    </dgm:pt>
    <dgm:pt modelId="{B75BC43E-50B2-4C43-BFD9-090A83145D74}" type="sibTrans" cxnId="{AFFF3B69-D555-4768-BAA2-6FCACE396CA1}">
      <dgm:prSet/>
      <dgm:spPr/>
      <dgm:t>
        <a:bodyPr/>
        <a:lstStyle/>
        <a:p>
          <a:endParaRPr lang="ru-RU"/>
        </a:p>
      </dgm:t>
    </dgm:pt>
    <dgm:pt modelId="{4123DAC8-4263-4003-A849-7AF23B715ACE}">
      <dgm:prSet phldrT="[Текст]" phldr="1"/>
      <dgm:spPr/>
      <dgm:t>
        <a:bodyPr/>
        <a:lstStyle/>
        <a:p>
          <a:endParaRPr lang="ru-RU" sz="4200" dirty="0"/>
        </a:p>
      </dgm:t>
    </dgm:pt>
    <dgm:pt modelId="{C178829B-5587-4C8F-954F-5C69B6671587}" type="parTrans" cxnId="{BCB81EE4-8183-4EF6-8299-5DFD9BC5D120}">
      <dgm:prSet/>
      <dgm:spPr/>
      <dgm:t>
        <a:bodyPr/>
        <a:lstStyle/>
        <a:p>
          <a:endParaRPr lang="ru-RU"/>
        </a:p>
      </dgm:t>
    </dgm:pt>
    <dgm:pt modelId="{DF91AF90-B8BE-4FAC-8D7E-F316C197EE01}" type="sibTrans" cxnId="{BCB81EE4-8183-4EF6-8299-5DFD9BC5D120}">
      <dgm:prSet/>
      <dgm:spPr/>
      <dgm:t>
        <a:bodyPr/>
        <a:lstStyle/>
        <a:p>
          <a:endParaRPr lang="ru-RU"/>
        </a:p>
      </dgm:t>
    </dgm:pt>
    <dgm:pt modelId="{24D3AD28-916B-4A2F-8847-0AA54C806C6F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Переносить пневматический инструмент разрешается только за рукоятку</a:t>
          </a:r>
          <a:endParaRPr lang="ru-RU" sz="24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5FAE144-38EC-4861-8E9F-F873525358FA}" type="parTrans" cxnId="{341F8670-8D36-4B8D-9457-4BFE1165320C}">
      <dgm:prSet/>
      <dgm:spPr/>
      <dgm:t>
        <a:bodyPr/>
        <a:lstStyle/>
        <a:p>
          <a:endParaRPr lang="ru-RU"/>
        </a:p>
      </dgm:t>
    </dgm:pt>
    <dgm:pt modelId="{98C212E7-A0F1-44B3-83E2-7D8D9F634257}" type="sibTrans" cxnId="{341F8670-8D36-4B8D-9457-4BFE1165320C}">
      <dgm:prSet/>
      <dgm:spPr/>
      <dgm:t>
        <a:bodyPr/>
        <a:lstStyle/>
        <a:p>
          <a:endParaRPr lang="ru-RU"/>
        </a:p>
      </dgm:t>
    </dgm:pt>
    <dgm:pt modelId="{2D1BD417-1395-4F64-967B-34A319A2A48C}">
      <dgm:prSet phldrT="[Текст]" phldr="1"/>
      <dgm:spPr/>
      <dgm:t>
        <a:bodyPr/>
        <a:lstStyle/>
        <a:p>
          <a:endParaRPr lang="ru-RU" sz="3300"/>
        </a:p>
      </dgm:t>
    </dgm:pt>
    <dgm:pt modelId="{3032D9BA-935F-4DB3-920B-A43BA3CC7F69}" type="parTrans" cxnId="{28D51AC4-F51C-469E-8C8C-F9CD6110B8B1}">
      <dgm:prSet/>
      <dgm:spPr/>
      <dgm:t>
        <a:bodyPr/>
        <a:lstStyle/>
        <a:p>
          <a:endParaRPr lang="ru-RU"/>
        </a:p>
      </dgm:t>
    </dgm:pt>
    <dgm:pt modelId="{45A6845D-A2CE-420F-B445-80734DCE9275}" type="sibTrans" cxnId="{28D51AC4-F51C-469E-8C8C-F9CD6110B8B1}">
      <dgm:prSet/>
      <dgm:spPr/>
      <dgm:t>
        <a:bodyPr/>
        <a:lstStyle/>
        <a:p>
          <a:endParaRPr lang="ru-RU"/>
        </a:p>
      </dgm:t>
    </dgm:pt>
    <dgm:pt modelId="{460B3BB2-B2C5-45B1-8052-31494083879E}">
      <dgm:prSet phldrT="[Текст]" custT="1"/>
      <dgm:spPr/>
      <dgm:t>
        <a:bodyPr/>
        <a:lstStyle/>
        <a:p>
          <a:endParaRPr lang="ru-RU" sz="2400" b="1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Включать подачу сжатого воздуха к </a:t>
          </a:r>
          <a:r>
            <a:rPr lang="ru-RU" sz="2400" b="1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пневмоинструменту</a:t>
          </a:r>
          <a:r>
            <a: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разрешается только после того, как инструмент будет установлен в рабочее положение</a:t>
          </a:r>
          <a:endParaRPr lang="ru-RU" sz="4200" dirty="0"/>
        </a:p>
      </dgm:t>
    </dgm:pt>
    <dgm:pt modelId="{C14906EC-06AD-44AD-81EF-C608A4C71BFC}" type="parTrans" cxnId="{013E6996-46CC-41C8-B018-041F0B41DF25}">
      <dgm:prSet/>
      <dgm:spPr/>
      <dgm:t>
        <a:bodyPr/>
        <a:lstStyle/>
        <a:p>
          <a:endParaRPr lang="ru-RU"/>
        </a:p>
      </dgm:t>
    </dgm:pt>
    <dgm:pt modelId="{1B2DDA57-5712-492A-B637-D8420C7D9E94}" type="sibTrans" cxnId="{013E6996-46CC-41C8-B018-041F0B41DF25}">
      <dgm:prSet/>
      <dgm:spPr/>
      <dgm:t>
        <a:bodyPr/>
        <a:lstStyle/>
        <a:p>
          <a:endParaRPr lang="ru-RU"/>
        </a:p>
      </dgm:t>
    </dgm:pt>
    <dgm:pt modelId="{D9F8C1BB-0B92-4074-B7D5-700E07407FE1}">
      <dgm:prSet phldrT="[Текст]" phldr="1"/>
      <dgm:spPr/>
      <dgm:t>
        <a:bodyPr/>
        <a:lstStyle/>
        <a:p>
          <a:endParaRPr lang="ru-RU" sz="3300"/>
        </a:p>
      </dgm:t>
    </dgm:pt>
    <dgm:pt modelId="{1C5C648F-DA00-431A-B6CD-4FEAA85A4726}" type="parTrans" cxnId="{7BCBA54F-47B2-455B-97CA-7C81CE9C4FD4}">
      <dgm:prSet/>
      <dgm:spPr/>
      <dgm:t>
        <a:bodyPr/>
        <a:lstStyle/>
        <a:p>
          <a:endParaRPr lang="ru-RU"/>
        </a:p>
      </dgm:t>
    </dgm:pt>
    <dgm:pt modelId="{BC180D33-426F-4E62-B168-099FC9E4E555}" type="sibTrans" cxnId="{7BCBA54F-47B2-455B-97CA-7C81CE9C4FD4}">
      <dgm:prSet/>
      <dgm:spPr/>
      <dgm:t>
        <a:bodyPr/>
        <a:lstStyle/>
        <a:p>
          <a:endParaRPr lang="ru-RU"/>
        </a:p>
      </dgm:t>
    </dgm:pt>
    <dgm:pt modelId="{AC18D3E4-40C5-42B4-B3AB-FE24883A7518}" type="pres">
      <dgm:prSet presAssocID="{1A09D080-0C7D-45CB-90BD-ACB1FE716EC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63F304-DD8F-464F-A680-CA3C3C90EBD7}" type="pres">
      <dgm:prSet presAssocID="{CD7A5C26-D905-4300-9411-FE01CD8D0CD3}" presName="comp" presStyleCnt="0"/>
      <dgm:spPr/>
    </dgm:pt>
    <dgm:pt modelId="{336C0E99-F86F-41C2-922B-327603CB9EDE}" type="pres">
      <dgm:prSet presAssocID="{CD7A5C26-D905-4300-9411-FE01CD8D0CD3}" presName="box" presStyleLbl="node1" presStyleIdx="0" presStyleCnt="3" custLinFactNeighborX="-5000"/>
      <dgm:spPr/>
      <dgm:t>
        <a:bodyPr/>
        <a:lstStyle/>
        <a:p>
          <a:endParaRPr lang="ru-RU"/>
        </a:p>
      </dgm:t>
    </dgm:pt>
    <dgm:pt modelId="{807D6048-4DC8-4418-8594-B3F4CECDAA77}" type="pres">
      <dgm:prSet presAssocID="{CD7A5C26-D905-4300-9411-FE01CD8D0CD3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E544D27-E09C-4807-9F13-8545917CCC77}" type="pres">
      <dgm:prSet presAssocID="{CD7A5C26-D905-4300-9411-FE01CD8D0CD3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9F405D-A124-4DE8-9CB3-D913E5EF7740}" type="pres">
      <dgm:prSet presAssocID="{9A05B69A-A113-421C-A555-CF9779C3EC71}" presName="spacer" presStyleCnt="0"/>
      <dgm:spPr/>
    </dgm:pt>
    <dgm:pt modelId="{1A8302C5-6692-4E65-AB20-B611DE6440F0}" type="pres">
      <dgm:prSet presAssocID="{4123DAC8-4263-4003-A849-7AF23B715ACE}" presName="comp" presStyleCnt="0"/>
      <dgm:spPr/>
    </dgm:pt>
    <dgm:pt modelId="{D3C3A7B3-6193-4FCF-8854-D90F9FFEB2D0}" type="pres">
      <dgm:prSet presAssocID="{4123DAC8-4263-4003-A849-7AF23B715ACE}" presName="box" presStyleLbl="node1" presStyleIdx="1" presStyleCnt="3"/>
      <dgm:spPr/>
      <dgm:t>
        <a:bodyPr/>
        <a:lstStyle/>
        <a:p>
          <a:endParaRPr lang="ru-RU"/>
        </a:p>
      </dgm:t>
    </dgm:pt>
    <dgm:pt modelId="{F1E3F78B-BF72-4AF1-B86D-5524266C04D0}" type="pres">
      <dgm:prSet presAssocID="{4123DAC8-4263-4003-A849-7AF23B715ACE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4A19FF5-F911-4694-8673-2A87885BCD89}" type="pres">
      <dgm:prSet presAssocID="{4123DAC8-4263-4003-A849-7AF23B715ACE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18B030-7388-44A7-B3E9-AA27CB237955}" type="pres">
      <dgm:prSet presAssocID="{DF91AF90-B8BE-4FAC-8D7E-F316C197EE01}" presName="spacer" presStyleCnt="0"/>
      <dgm:spPr/>
    </dgm:pt>
    <dgm:pt modelId="{0256C63E-7A77-497C-B56B-D8F427DD5B59}" type="pres">
      <dgm:prSet presAssocID="{460B3BB2-B2C5-45B1-8052-31494083879E}" presName="comp" presStyleCnt="0"/>
      <dgm:spPr/>
    </dgm:pt>
    <dgm:pt modelId="{1DB142A1-C279-45D3-8F1D-A3DDC5647399}" type="pres">
      <dgm:prSet presAssocID="{460B3BB2-B2C5-45B1-8052-31494083879E}" presName="box" presStyleLbl="node1" presStyleIdx="2" presStyleCnt="3" custLinFactNeighborX="-920"/>
      <dgm:spPr/>
      <dgm:t>
        <a:bodyPr/>
        <a:lstStyle/>
        <a:p>
          <a:endParaRPr lang="ru-RU"/>
        </a:p>
      </dgm:t>
    </dgm:pt>
    <dgm:pt modelId="{DB79426D-C13A-4713-AF2A-86C3E31E6119}" type="pres">
      <dgm:prSet presAssocID="{460B3BB2-B2C5-45B1-8052-31494083879E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E4C7C57-B99A-4F72-B03D-F1AA32002D43}" type="pres">
      <dgm:prSet presAssocID="{460B3BB2-B2C5-45B1-8052-31494083879E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B81EE4-8183-4EF6-8299-5DFD9BC5D120}" srcId="{1A09D080-0C7D-45CB-90BD-ACB1FE716EC8}" destId="{4123DAC8-4263-4003-A849-7AF23B715ACE}" srcOrd="1" destOrd="0" parTransId="{C178829B-5587-4C8F-954F-5C69B6671587}" sibTransId="{DF91AF90-B8BE-4FAC-8D7E-F316C197EE01}"/>
    <dgm:cxn modelId="{9BA327E4-0EE8-4F26-A12E-0446D3F2FCAA}" type="presOf" srcId="{CD7A5C26-D905-4300-9411-FE01CD8D0CD3}" destId="{336C0E99-F86F-41C2-922B-327603CB9EDE}" srcOrd="0" destOrd="0" presId="urn:microsoft.com/office/officeart/2005/8/layout/vList4#1"/>
    <dgm:cxn modelId="{EF6DE1FD-2620-48A5-BF36-D489ADC5E998}" type="presOf" srcId="{CFBA01BA-50DE-47D0-AC8A-43EBD25B3A86}" destId="{336C0E99-F86F-41C2-922B-327603CB9EDE}" srcOrd="0" destOrd="1" presId="urn:microsoft.com/office/officeart/2005/8/layout/vList4#1"/>
    <dgm:cxn modelId="{0D7189D1-FE9D-471E-B1A4-A1536DE4E9DB}" type="presOf" srcId="{2D1BD417-1395-4F64-967B-34A319A2A48C}" destId="{D3C3A7B3-6193-4FCF-8854-D90F9FFEB2D0}" srcOrd="0" destOrd="2" presId="urn:microsoft.com/office/officeart/2005/8/layout/vList4#1"/>
    <dgm:cxn modelId="{AFFF3B69-D555-4768-BAA2-6FCACE396CA1}" srcId="{CD7A5C26-D905-4300-9411-FE01CD8D0CD3}" destId="{CFBA01BA-50DE-47D0-AC8A-43EBD25B3A86}" srcOrd="0" destOrd="0" parTransId="{5291C642-6BDF-474D-8F00-4CDDC1B606BD}" sibTransId="{B75BC43E-50B2-4C43-BFD9-090A83145D74}"/>
    <dgm:cxn modelId="{28D51AC4-F51C-469E-8C8C-F9CD6110B8B1}" srcId="{4123DAC8-4263-4003-A849-7AF23B715ACE}" destId="{2D1BD417-1395-4F64-967B-34A319A2A48C}" srcOrd="1" destOrd="0" parTransId="{3032D9BA-935F-4DB3-920B-A43BA3CC7F69}" sibTransId="{45A6845D-A2CE-420F-B445-80734DCE9275}"/>
    <dgm:cxn modelId="{7BCBA54F-47B2-455B-97CA-7C81CE9C4FD4}" srcId="{460B3BB2-B2C5-45B1-8052-31494083879E}" destId="{D9F8C1BB-0B92-4074-B7D5-700E07407FE1}" srcOrd="0" destOrd="0" parTransId="{1C5C648F-DA00-431A-B6CD-4FEAA85A4726}" sibTransId="{BC180D33-426F-4E62-B168-099FC9E4E555}"/>
    <dgm:cxn modelId="{257D3EF0-345F-47EE-AAE8-D4C7E180D7CD}" type="presOf" srcId="{460B3BB2-B2C5-45B1-8052-31494083879E}" destId="{1DB142A1-C279-45D3-8F1D-A3DDC5647399}" srcOrd="0" destOrd="0" presId="urn:microsoft.com/office/officeart/2005/8/layout/vList4#1"/>
    <dgm:cxn modelId="{341F8670-8D36-4B8D-9457-4BFE1165320C}" srcId="{4123DAC8-4263-4003-A849-7AF23B715ACE}" destId="{24D3AD28-916B-4A2F-8847-0AA54C806C6F}" srcOrd="0" destOrd="0" parTransId="{75FAE144-38EC-4861-8E9F-F873525358FA}" sibTransId="{98C212E7-A0F1-44B3-83E2-7D8D9F634257}"/>
    <dgm:cxn modelId="{C2986F4A-1792-4FB4-A6D0-0105CCC36D15}" type="presOf" srcId="{CFBA01BA-50DE-47D0-AC8A-43EBD25B3A86}" destId="{FE544D27-E09C-4807-9F13-8545917CCC77}" srcOrd="1" destOrd="1" presId="urn:microsoft.com/office/officeart/2005/8/layout/vList4#1"/>
    <dgm:cxn modelId="{F38CD157-E04B-4015-844D-C7AAF5212822}" type="presOf" srcId="{CD7A5C26-D905-4300-9411-FE01CD8D0CD3}" destId="{FE544D27-E09C-4807-9F13-8545917CCC77}" srcOrd="1" destOrd="0" presId="urn:microsoft.com/office/officeart/2005/8/layout/vList4#1"/>
    <dgm:cxn modelId="{1E12DD78-6A92-4E31-AA3C-62692A4330D2}" type="presOf" srcId="{24D3AD28-916B-4A2F-8847-0AA54C806C6F}" destId="{D3C3A7B3-6193-4FCF-8854-D90F9FFEB2D0}" srcOrd="0" destOrd="1" presId="urn:microsoft.com/office/officeart/2005/8/layout/vList4#1"/>
    <dgm:cxn modelId="{F365B2CA-DC04-4B41-A9DE-8639264EB1FD}" type="presOf" srcId="{4123DAC8-4263-4003-A849-7AF23B715ACE}" destId="{34A19FF5-F911-4694-8673-2A87885BCD89}" srcOrd="1" destOrd="0" presId="urn:microsoft.com/office/officeart/2005/8/layout/vList4#1"/>
    <dgm:cxn modelId="{0512BE39-69DA-4C67-99F9-22549DFBCC0F}" type="presOf" srcId="{D9F8C1BB-0B92-4074-B7D5-700E07407FE1}" destId="{1DB142A1-C279-45D3-8F1D-A3DDC5647399}" srcOrd="0" destOrd="1" presId="urn:microsoft.com/office/officeart/2005/8/layout/vList4#1"/>
    <dgm:cxn modelId="{0AA52EF8-E875-4B7A-B179-AF3908710728}" type="presOf" srcId="{2D1BD417-1395-4F64-967B-34A319A2A48C}" destId="{34A19FF5-F911-4694-8673-2A87885BCD89}" srcOrd="1" destOrd="2" presId="urn:microsoft.com/office/officeart/2005/8/layout/vList4#1"/>
    <dgm:cxn modelId="{0F00CDC4-715D-4B3C-81C5-60F8A0719251}" type="presOf" srcId="{4123DAC8-4263-4003-A849-7AF23B715ACE}" destId="{D3C3A7B3-6193-4FCF-8854-D90F9FFEB2D0}" srcOrd="0" destOrd="0" presId="urn:microsoft.com/office/officeart/2005/8/layout/vList4#1"/>
    <dgm:cxn modelId="{A4B03234-7D57-44E4-884E-BDDC99275C26}" type="presOf" srcId="{24D3AD28-916B-4A2F-8847-0AA54C806C6F}" destId="{34A19FF5-F911-4694-8673-2A87885BCD89}" srcOrd="1" destOrd="1" presId="urn:microsoft.com/office/officeart/2005/8/layout/vList4#1"/>
    <dgm:cxn modelId="{94158682-96E7-4AC5-85D4-CEBF411DFD69}" type="presOf" srcId="{1A09D080-0C7D-45CB-90BD-ACB1FE716EC8}" destId="{AC18D3E4-40C5-42B4-B3AB-FE24883A7518}" srcOrd="0" destOrd="0" presId="urn:microsoft.com/office/officeart/2005/8/layout/vList4#1"/>
    <dgm:cxn modelId="{013E6996-46CC-41C8-B018-041F0B41DF25}" srcId="{1A09D080-0C7D-45CB-90BD-ACB1FE716EC8}" destId="{460B3BB2-B2C5-45B1-8052-31494083879E}" srcOrd="2" destOrd="0" parTransId="{C14906EC-06AD-44AD-81EF-C608A4C71BFC}" sibTransId="{1B2DDA57-5712-492A-B637-D8420C7D9E94}"/>
    <dgm:cxn modelId="{83B075A3-9C06-420D-98E4-B5969518B3E1}" type="presOf" srcId="{D9F8C1BB-0B92-4074-B7D5-700E07407FE1}" destId="{4E4C7C57-B99A-4F72-B03D-F1AA32002D43}" srcOrd="1" destOrd="1" presId="urn:microsoft.com/office/officeart/2005/8/layout/vList4#1"/>
    <dgm:cxn modelId="{A5F0B953-86C6-4AE4-AE4E-9405F6631391}" type="presOf" srcId="{460B3BB2-B2C5-45B1-8052-31494083879E}" destId="{4E4C7C57-B99A-4F72-B03D-F1AA32002D43}" srcOrd="1" destOrd="0" presId="urn:microsoft.com/office/officeart/2005/8/layout/vList4#1"/>
    <dgm:cxn modelId="{128418FA-0344-4487-9529-6BF325B4AD9B}" srcId="{1A09D080-0C7D-45CB-90BD-ACB1FE716EC8}" destId="{CD7A5C26-D905-4300-9411-FE01CD8D0CD3}" srcOrd="0" destOrd="0" parTransId="{44FAC54B-274C-4431-9C71-68BFF65AE38D}" sibTransId="{9A05B69A-A113-421C-A555-CF9779C3EC71}"/>
    <dgm:cxn modelId="{AF5EDACF-AD70-4B60-B8C0-CB9A9D498166}" type="presParOf" srcId="{AC18D3E4-40C5-42B4-B3AB-FE24883A7518}" destId="{3363F304-DD8F-464F-A680-CA3C3C90EBD7}" srcOrd="0" destOrd="0" presId="urn:microsoft.com/office/officeart/2005/8/layout/vList4#1"/>
    <dgm:cxn modelId="{0B6EABA2-5E43-443C-8020-E653110E2822}" type="presParOf" srcId="{3363F304-DD8F-464F-A680-CA3C3C90EBD7}" destId="{336C0E99-F86F-41C2-922B-327603CB9EDE}" srcOrd="0" destOrd="0" presId="urn:microsoft.com/office/officeart/2005/8/layout/vList4#1"/>
    <dgm:cxn modelId="{CCC65632-C053-4C93-A81F-B537C055C3E4}" type="presParOf" srcId="{3363F304-DD8F-464F-A680-CA3C3C90EBD7}" destId="{807D6048-4DC8-4418-8594-B3F4CECDAA77}" srcOrd="1" destOrd="0" presId="urn:microsoft.com/office/officeart/2005/8/layout/vList4#1"/>
    <dgm:cxn modelId="{55568676-A408-4DAD-B29A-ED2794FD54BA}" type="presParOf" srcId="{3363F304-DD8F-464F-A680-CA3C3C90EBD7}" destId="{FE544D27-E09C-4807-9F13-8545917CCC77}" srcOrd="2" destOrd="0" presId="urn:microsoft.com/office/officeart/2005/8/layout/vList4#1"/>
    <dgm:cxn modelId="{4C69EA64-7113-4591-B5D7-1D8874035558}" type="presParOf" srcId="{AC18D3E4-40C5-42B4-B3AB-FE24883A7518}" destId="{669F405D-A124-4DE8-9CB3-D913E5EF7740}" srcOrd="1" destOrd="0" presId="urn:microsoft.com/office/officeart/2005/8/layout/vList4#1"/>
    <dgm:cxn modelId="{A3F20ABD-125B-4FD0-92BC-36CE66CD950B}" type="presParOf" srcId="{AC18D3E4-40C5-42B4-B3AB-FE24883A7518}" destId="{1A8302C5-6692-4E65-AB20-B611DE6440F0}" srcOrd="2" destOrd="0" presId="urn:microsoft.com/office/officeart/2005/8/layout/vList4#1"/>
    <dgm:cxn modelId="{927263AE-AB72-437F-B91E-16D08369B4AA}" type="presParOf" srcId="{1A8302C5-6692-4E65-AB20-B611DE6440F0}" destId="{D3C3A7B3-6193-4FCF-8854-D90F9FFEB2D0}" srcOrd="0" destOrd="0" presId="urn:microsoft.com/office/officeart/2005/8/layout/vList4#1"/>
    <dgm:cxn modelId="{89C2AEE3-C22D-494A-A19F-3545FFAF1B0C}" type="presParOf" srcId="{1A8302C5-6692-4E65-AB20-B611DE6440F0}" destId="{F1E3F78B-BF72-4AF1-B86D-5524266C04D0}" srcOrd="1" destOrd="0" presId="urn:microsoft.com/office/officeart/2005/8/layout/vList4#1"/>
    <dgm:cxn modelId="{3C99A5EB-BA79-4966-8A36-B10B247A45BA}" type="presParOf" srcId="{1A8302C5-6692-4E65-AB20-B611DE6440F0}" destId="{34A19FF5-F911-4694-8673-2A87885BCD89}" srcOrd="2" destOrd="0" presId="urn:microsoft.com/office/officeart/2005/8/layout/vList4#1"/>
    <dgm:cxn modelId="{A2AA380B-42B5-43BD-B0DE-8E9438D1F575}" type="presParOf" srcId="{AC18D3E4-40C5-42B4-B3AB-FE24883A7518}" destId="{3E18B030-7388-44A7-B3E9-AA27CB237955}" srcOrd="3" destOrd="0" presId="urn:microsoft.com/office/officeart/2005/8/layout/vList4#1"/>
    <dgm:cxn modelId="{6DB7CFB1-A1D9-4415-8049-3B43EEB5F035}" type="presParOf" srcId="{AC18D3E4-40C5-42B4-B3AB-FE24883A7518}" destId="{0256C63E-7A77-497C-B56B-D8F427DD5B59}" srcOrd="4" destOrd="0" presId="urn:microsoft.com/office/officeart/2005/8/layout/vList4#1"/>
    <dgm:cxn modelId="{FAB05CE3-84B1-4363-9B8F-3621080CB622}" type="presParOf" srcId="{0256C63E-7A77-497C-B56B-D8F427DD5B59}" destId="{1DB142A1-C279-45D3-8F1D-A3DDC5647399}" srcOrd="0" destOrd="0" presId="urn:microsoft.com/office/officeart/2005/8/layout/vList4#1"/>
    <dgm:cxn modelId="{97087971-8114-4FD8-9000-28D8C7E11A0A}" type="presParOf" srcId="{0256C63E-7A77-497C-B56B-D8F427DD5B59}" destId="{DB79426D-C13A-4713-AF2A-86C3E31E6119}" srcOrd="1" destOrd="0" presId="urn:microsoft.com/office/officeart/2005/8/layout/vList4#1"/>
    <dgm:cxn modelId="{CD702C54-A97E-4AA8-B79F-8AA120639760}" type="presParOf" srcId="{0256C63E-7A77-497C-B56B-D8F427DD5B59}" destId="{4E4C7C57-B99A-4F72-B03D-F1AA32002D43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BCA5110-C225-4987-AD93-3F2F82D847F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B3B4B0-9433-48B9-989A-EDBB139ABEEB}">
      <dgm:prSet phldrT="[Текст]"/>
      <dgm:spPr>
        <a:solidFill>
          <a:srgbClr val="FFFF00"/>
        </a:solidFill>
        <a:ln w="28575">
          <a:solidFill>
            <a:srgbClr val="0070C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 работе пневматическим инструментом держать его за рабочую часть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6061790-9E0B-4412-AE81-CDC1C577D0B5}" type="parTrans" cxnId="{41F9CED7-7C90-4F92-BE41-F5F64367FDED}">
      <dgm:prSet/>
      <dgm:spPr/>
      <dgm:t>
        <a:bodyPr/>
        <a:lstStyle/>
        <a:p>
          <a:endParaRPr lang="ru-RU"/>
        </a:p>
      </dgm:t>
    </dgm:pt>
    <dgm:pt modelId="{5FFC1F35-4E8A-45BF-B20C-1A444E39832E}" type="sibTrans" cxnId="{41F9CED7-7C90-4F92-BE41-F5F64367FDED}">
      <dgm:prSet/>
      <dgm:spPr/>
      <dgm:t>
        <a:bodyPr/>
        <a:lstStyle/>
        <a:p>
          <a:endParaRPr lang="ru-RU"/>
        </a:p>
      </dgm:t>
    </dgm:pt>
    <dgm:pt modelId="{EA9A9F6D-6F85-48EB-93F1-5CE9925753F6}">
      <dgm:prSet phldrT="[Текст]"/>
      <dgm:spPr>
        <a:solidFill>
          <a:srgbClr val="FFFF00"/>
        </a:solidFill>
        <a:ln w="28575">
          <a:solidFill>
            <a:srgbClr val="0070C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Применять подкладки или работать пневматическим инструментом при наличии люфта во втулке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8D1E22D-A23F-4ADF-ACD1-35D86EA62005}" type="parTrans" cxnId="{10E22F03-27A7-46CF-9B3D-A3E1FD261E0E}">
      <dgm:prSet/>
      <dgm:spPr/>
      <dgm:t>
        <a:bodyPr/>
        <a:lstStyle/>
        <a:p>
          <a:endParaRPr lang="ru-RU"/>
        </a:p>
      </dgm:t>
    </dgm:pt>
    <dgm:pt modelId="{DB4134A0-FE31-42A1-A385-1B446332B9D5}" type="sibTrans" cxnId="{10E22F03-27A7-46CF-9B3D-A3E1FD261E0E}">
      <dgm:prSet/>
      <dgm:spPr/>
      <dgm:t>
        <a:bodyPr/>
        <a:lstStyle/>
        <a:p>
          <a:endParaRPr lang="ru-RU"/>
        </a:p>
      </dgm:t>
    </dgm:pt>
    <dgm:pt modelId="{CB4F8570-016F-401B-ABE6-B20BEFD0A1CA}">
      <dgm:prSet phldrT="[Текст]"/>
      <dgm:spPr>
        <a:solidFill>
          <a:srgbClr val="FFFF00"/>
        </a:solidFill>
        <a:ln w="28575">
          <a:solidFill>
            <a:srgbClr val="0070C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Натягивать и перегибать шланги пневматического инструмента во время работы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A861155-E686-4D2F-AFFB-F3B2BD5189C6}" type="parTrans" cxnId="{28BF33A1-94E2-4386-A42D-C640EB7ECAF9}">
      <dgm:prSet/>
      <dgm:spPr/>
      <dgm:t>
        <a:bodyPr/>
        <a:lstStyle/>
        <a:p>
          <a:endParaRPr lang="ru-RU"/>
        </a:p>
      </dgm:t>
    </dgm:pt>
    <dgm:pt modelId="{ECB28435-2E63-4283-A1C2-E12E6B91913F}" type="sibTrans" cxnId="{28BF33A1-94E2-4386-A42D-C640EB7ECAF9}">
      <dgm:prSet/>
      <dgm:spPr/>
      <dgm:t>
        <a:bodyPr/>
        <a:lstStyle/>
        <a:p>
          <a:endParaRPr lang="ru-RU"/>
        </a:p>
      </dgm:t>
    </dgm:pt>
    <dgm:pt modelId="{DF2C66D1-FCA0-43F1-B2F4-63AB1A5EE29E}">
      <dgm:prSet phldrT="[Текст]"/>
      <dgm:spPr>
        <a:solidFill>
          <a:srgbClr val="FFFF00"/>
        </a:solidFill>
        <a:ln w="28575">
          <a:solidFill>
            <a:srgbClr val="0070C0"/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Применять проволоку и электропровод для закрепления шлангов на штуцерах во избежание срыва шлангов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A5DA17C-AA52-4FBA-9345-D94BD608C065}" type="parTrans" cxnId="{58F10999-2FB3-4EFA-B26D-C9409AF30202}">
      <dgm:prSet/>
      <dgm:spPr/>
      <dgm:t>
        <a:bodyPr/>
        <a:lstStyle/>
        <a:p>
          <a:endParaRPr lang="ru-RU"/>
        </a:p>
      </dgm:t>
    </dgm:pt>
    <dgm:pt modelId="{6B891491-4D85-4179-A243-8F9E67337A7B}" type="sibTrans" cxnId="{58F10999-2FB3-4EFA-B26D-C9409AF30202}">
      <dgm:prSet/>
      <dgm:spPr/>
      <dgm:t>
        <a:bodyPr/>
        <a:lstStyle/>
        <a:p>
          <a:endParaRPr lang="ru-RU"/>
        </a:p>
      </dgm:t>
    </dgm:pt>
    <dgm:pt modelId="{75B01B66-A84B-4C64-A44E-E254E12E2D73}">
      <dgm:prSet phldrT="[Текст]" custT="1"/>
      <dgm:spPr>
        <a:solidFill>
          <a:srgbClr val="FFFF00"/>
        </a:solidFill>
        <a:ln w="28575">
          <a:solidFill>
            <a:srgbClr val="0070C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Работать пневматическим инструментом с </a:t>
          </a:r>
          <a:r>
            <a:rPr lang="ru-RU" sz="16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неотрегулированными</a:t>
          </a: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клапанами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94A39F6-184C-465C-A0BF-1537715E4C72}" type="parTrans" cxnId="{9133CA9A-4A19-4563-98A9-FE3AD1D71D54}">
      <dgm:prSet/>
      <dgm:spPr/>
      <dgm:t>
        <a:bodyPr/>
        <a:lstStyle/>
        <a:p>
          <a:endParaRPr lang="ru-RU"/>
        </a:p>
      </dgm:t>
    </dgm:pt>
    <dgm:pt modelId="{3504EEE5-4AA1-47DF-848A-F78DDF0C8DC3}" type="sibTrans" cxnId="{9133CA9A-4A19-4563-98A9-FE3AD1D71D54}">
      <dgm:prSet/>
      <dgm:spPr/>
      <dgm:t>
        <a:bodyPr/>
        <a:lstStyle/>
        <a:p>
          <a:endParaRPr lang="ru-RU"/>
        </a:p>
      </dgm:t>
    </dgm:pt>
    <dgm:pt modelId="{E2525BD4-F905-4734-A2D9-203ADA7849FB}">
      <dgm:prSet phldrT="[Текст]" custT="1"/>
      <dgm:spPr>
        <a:solidFill>
          <a:srgbClr val="FFFF00"/>
        </a:solidFill>
        <a:ln w="28575">
          <a:solidFill>
            <a:srgbClr val="0070C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Исправлять, регулировать и менять рабочую часть инструмента во время работы при наличии в шланге сжатого воздуха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9FF98CD-69E9-4E1B-AD9D-4145EE472128}" type="parTrans" cxnId="{54939C61-259B-4463-ACEE-A8468F4C6FB1}">
      <dgm:prSet/>
      <dgm:spPr/>
      <dgm:t>
        <a:bodyPr/>
        <a:lstStyle/>
        <a:p>
          <a:endParaRPr lang="ru-RU"/>
        </a:p>
      </dgm:t>
    </dgm:pt>
    <dgm:pt modelId="{73DA2BF4-C121-4C9F-A155-AF783DCF5CF2}" type="sibTrans" cxnId="{54939C61-259B-4463-ACEE-A8468F4C6FB1}">
      <dgm:prSet/>
      <dgm:spPr/>
      <dgm:t>
        <a:bodyPr/>
        <a:lstStyle/>
        <a:p>
          <a:endParaRPr lang="ru-RU"/>
        </a:p>
      </dgm:t>
    </dgm:pt>
    <dgm:pt modelId="{F7E39F37-6879-4F80-9986-D4CE13E8C42A}" type="pres">
      <dgm:prSet presAssocID="{FBCA5110-C225-4987-AD93-3F2F82D847F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B7EA65-7CA6-4703-B99F-5B0814BE98B0}" type="pres">
      <dgm:prSet presAssocID="{C6B3B4B0-9433-48B9-989A-EDBB139ABEEB}" presName="parentLin" presStyleCnt="0"/>
      <dgm:spPr/>
    </dgm:pt>
    <dgm:pt modelId="{8DED7EA4-A668-46B4-8D0C-E0000C11205E}" type="pres">
      <dgm:prSet presAssocID="{C6B3B4B0-9433-48B9-989A-EDBB139ABEEB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C41715E2-C5CC-496D-B57C-73E35D962EEF}" type="pres">
      <dgm:prSet presAssocID="{C6B3B4B0-9433-48B9-989A-EDBB139ABEEB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4991DE-D68E-4533-92FD-E02D1A178676}" type="pres">
      <dgm:prSet presAssocID="{C6B3B4B0-9433-48B9-989A-EDBB139ABEEB}" presName="negativeSpace" presStyleCnt="0"/>
      <dgm:spPr/>
    </dgm:pt>
    <dgm:pt modelId="{8F777CB1-7755-41E8-806A-B04449E4D354}" type="pres">
      <dgm:prSet presAssocID="{C6B3B4B0-9433-48B9-989A-EDBB139ABEEB}" presName="childText" presStyleLbl="conFgAcc1" presStyleIdx="0" presStyleCnt="6">
        <dgm:presLayoutVars>
          <dgm:bulletEnabled val="1"/>
        </dgm:presLayoutVars>
      </dgm:prSet>
      <dgm:spPr/>
    </dgm:pt>
    <dgm:pt modelId="{2EDA853D-41DB-4134-BC41-200858CEADE6}" type="pres">
      <dgm:prSet presAssocID="{5FFC1F35-4E8A-45BF-B20C-1A444E39832E}" presName="spaceBetweenRectangles" presStyleCnt="0"/>
      <dgm:spPr/>
    </dgm:pt>
    <dgm:pt modelId="{00A9CC15-DCD5-4E5B-9DD5-D440C0408B0F}" type="pres">
      <dgm:prSet presAssocID="{EA9A9F6D-6F85-48EB-93F1-5CE9925753F6}" presName="parentLin" presStyleCnt="0"/>
      <dgm:spPr/>
    </dgm:pt>
    <dgm:pt modelId="{4731563E-B5EA-4DD2-A63A-7D9C95F0C239}" type="pres">
      <dgm:prSet presAssocID="{EA9A9F6D-6F85-48EB-93F1-5CE9925753F6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616E4D60-5941-4F72-BE8B-5F87A527E515}" type="pres">
      <dgm:prSet presAssocID="{EA9A9F6D-6F85-48EB-93F1-5CE9925753F6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1F833C-B449-456B-B60C-912A99D17F98}" type="pres">
      <dgm:prSet presAssocID="{EA9A9F6D-6F85-48EB-93F1-5CE9925753F6}" presName="negativeSpace" presStyleCnt="0"/>
      <dgm:spPr/>
    </dgm:pt>
    <dgm:pt modelId="{6BAD9F97-7D19-42A0-A8D4-9A5DA0F892E0}" type="pres">
      <dgm:prSet presAssocID="{EA9A9F6D-6F85-48EB-93F1-5CE9925753F6}" presName="childText" presStyleLbl="conFgAcc1" presStyleIdx="1" presStyleCnt="6">
        <dgm:presLayoutVars>
          <dgm:bulletEnabled val="1"/>
        </dgm:presLayoutVars>
      </dgm:prSet>
      <dgm:spPr/>
    </dgm:pt>
    <dgm:pt modelId="{F7A616FE-3992-436B-AB6F-3F4BC639D76A}" type="pres">
      <dgm:prSet presAssocID="{DB4134A0-FE31-42A1-A385-1B446332B9D5}" presName="spaceBetweenRectangles" presStyleCnt="0"/>
      <dgm:spPr/>
    </dgm:pt>
    <dgm:pt modelId="{C8A5A227-3C43-4FB3-9A9F-E28D09430201}" type="pres">
      <dgm:prSet presAssocID="{CB4F8570-016F-401B-ABE6-B20BEFD0A1CA}" presName="parentLin" presStyleCnt="0"/>
      <dgm:spPr/>
    </dgm:pt>
    <dgm:pt modelId="{DC9A62EE-7488-43F2-AA00-DAF434FB9B31}" type="pres">
      <dgm:prSet presAssocID="{CB4F8570-016F-401B-ABE6-B20BEFD0A1CA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D31D39E7-4635-4F45-9088-1FC6045F1F1F}" type="pres">
      <dgm:prSet presAssocID="{CB4F8570-016F-401B-ABE6-B20BEFD0A1CA}" presName="parentText" presStyleLbl="node1" presStyleIdx="2" presStyleCnt="6" custLinFactNeighborX="-6440" custLinFactNeighborY="23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13F51A-0FEB-48EB-B7CA-8AE0D732C97E}" type="pres">
      <dgm:prSet presAssocID="{CB4F8570-016F-401B-ABE6-B20BEFD0A1CA}" presName="negativeSpace" presStyleCnt="0"/>
      <dgm:spPr/>
    </dgm:pt>
    <dgm:pt modelId="{5387A82D-5E44-4E66-B947-9BC317883A8F}" type="pres">
      <dgm:prSet presAssocID="{CB4F8570-016F-401B-ABE6-B20BEFD0A1CA}" presName="childText" presStyleLbl="conFgAcc1" presStyleIdx="2" presStyleCnt="6">
        <dgm:presLayoutVars>
          <dgm:bulletEnabled val="1"/>
        </dgm:presLayoutVars>
      </dgm:prSet>
      <dgm:spPr/>
    </dgm:pt>
    <dgm:pt modelId="{4AED4A76-EAED-46E5-A181-8B94091F37B0}" type="pres">
      <dgm:prSet presAssocID="{ECB28435-2E63-4283-A1C2-E12E6B91913F}" presName="spaceBetweenRectangles" presStyleCnt="0"/>
      <dgm:spPr/>
    </dgm:pt>
    <dgm:pt modelId="{52AD4AFE-9A12-4E69-8136-FB596D8F97F9}" type="pres">
      <dgm:prSet presAssocID="{DF2C66D1-FCA0-43F1-B2F4-63AB1A5EE29E}" presName="parentLin" presStyleCnt="0"/>
      <dgm:spPr/>
    </dgm:pt>
    <dgm:pt modelId="{E61C2A3E-8566-49EE-8993-38A362EEC3AB}" type="pres">
      <dgm:prSet presAssocID="{DF2C66D1-FCA0-43F1-B2F4-63AB1A5EE29E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CEB35ADF-8667-4C3D-A880-CE62917C5644}" type="pres">
      <dgm:prSet presAssocID="{DF2C66D1-FCA0-43F1-B2F4-63AB1A5EE29E}" presName="parentText" presStyleLbl="node1" presStyleIdx="3" presStyleCnt="6" custLinFactNeighborX="-6440" custLinFactNeighborY="-2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01BFAE-000F-4A93-9222-16BD4F55CFA9}" type="pres">
      <dgm:prSet presAssocID="{DF2C66D1-FCA0-43F1-B2F4-63AB1A5EE29E}" presName="negativeSpace" presStyleCnt="0"/>
      <dgm:spPr/>
    </dgm:pt>
    <dgm:pt modelId="{0DCD77F2-5474-4BD9-82EA-6856186C8B58}" type="pres">
      <dgm:prSet presAssocID="{DF2C66D1-FCA0-43F1-B2F4-63AB1A5EE29E}" presName="childText" presStyleLbl="conFgAcc1" presStyleIdx="3" presStyleCnt="6">
        <dgm:presLayoutVars>
          <dgm:bulletEnabled val="1"/>
        </dgm:presLayoutVars>
      </dgm:prSet>
      <dgm:spPr/>
    </dgm:pt>
    <dgm:pt modelId="{859E34E7-94CE-4E92-B315-A07AAB9C9E4D}" type="pres">
      <dgm:prSet presAssocID="{6B891491-4D85-4179-A243-8F9E67337A7B}" presName="spaceBetweenRectangles" presStyleCnt="0"/>
      <dgm:spPr/>
    </dgm:pt>
    <dgm:pt modelId="{17585CF3-AAB3-41E8-AA07-3DDC486BDFF5}" type="pres">
      <dgm:prSet presAssocID="{75B01B66-A84B-4C64-A44E-E254E12E2D73}" presName="parentLin" presStyleCnt="0"/>
      <dgm:spPr/>
    </dgm:pt>
    <dgm:pt modelId="{49E55E68-1C50-435A-8754-F8B03793A57E}" type="pres">
      <dgm:prSet presAssocID="{75B01B66-A84B-4C64-A44E-E254E12E2D73}" presName="parentLeftMargin" presStyleLbl="node1" presStyleIdx="3" presStyleCnt="6" custLinFactNeighborX="-6440" custLinFactNeighborY="-277"/>
      <dgm:spPr/>
      <dgm:t>
        <a:bodyPr/>
        <a:lstStyle/>
        <a:p>
          <a:endParaRPr lang="ru-RU"/>
        </a:p>
      </dgm:t>
    </dgm:pt>
    <dgm:pt modelId="{982DE31F-1D3E-435A-8E84-44E9573C64B5}" type="pres">
      <dgm:prSet presAssocID="{75B01B66-A84B-4C64-A44E-E254E12E2D73}" presName="parentText" presStyleLbl="node1" presStyleIdx="4" presStyleCnt="6" custLinFactNeighborX="-6440" custLinFactNeighborY="-76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C80F1B-CAE7-40E6-BAB9-5A14F4319671}" type="pres">
      <dgm:prSet presAssocID="{75B01B66-A84B-4C64-A44E-E254E12E2D73}" presName="negativeSpace" presStyleCnt="0"/>
      <dgm:spPr/>
    </dgm:pt>
    <dgm:pt modelId="{FAB9079F-834D-44CD-8618-1F8C60A2E280}" type="pres">
      <dgm:prSet presAssocID="{75B01B66-A84B-4C64-A44E-E254E12E2D73}" presName="childText" presStyleLbl="conFgAcc1" presStyleIdx="4" presStyleCnt="6">
        <dgm:presLayoutVars>
          <dgm:bulletEnabled val="1"/>
        </dgm:presLayoutVars>
      </dgm:prSet>
      <dgm:spPr/>
    </dgm:pt>
    <dgm:pt modelId="{BB16C58A-B858-48D7-A093-411DC74039F4}" type="pres">
      <dgm:prSet presAssocID="{3504EEE5-4AA1-47DF-848A-F78DDF0C8DC3}" presName="spaceBetweenRectangles" presStyleCnt="0"/>
      <dgm:spPr/>
    </dgm:pt>
    <dgm:pt modelId="{F6583CB9-D765-4142-8BEE-12C0DC449C19}" type="pres">
      <dgm:prSet presAssocID="{E2525BD4-F905-4734-A2D9-203ADA7849FB}" presName="parentLin" presStyleCnt="0"/>
      <dgm:spPr/>
    </dgm:pt>
    <dgm:pt modelId="{1D1872C6-6EF0-4406-9EC7-E3CFCD6481DA}" type="pres">
      <dgm:prSet presAssocID="{E2525BD4-F905-4734-A2D9-203ADA7849FB}" presName="parentLeftMargin" presStyleLbl="node1" presStyleIdx="4" presStyleCnt="6" custLinFactNeighborX="-6440" custLinFactNeighborY="-7622"/>
      <dgm:spPr/>
      <dgm:t>
        <a:bodyPr/>
        <a:lstStyle/>
        <a:p>
          <a:endParaRPr lang="ru-RU"/>
        </a:p>
      </dgm:t>
    </dgm:pt>
    <dgm:pt modelId="{C7E7A6A7-1127-4942-8463-50E0868EE854}" type="pres">
      <dgm:prSet presAssocID="{E2525BD4-F905-4734-A2D9-203ADA7849FB}" presName="parentText" presStyleLbl="node1" presStyleIdx="5" presStyleCnt="6" custScaleY="20011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47A526-7CE6-4880-8352-74722F194AE1}" type="pres">
      <dgm:prSet presAssocID="{E2525BD4-F905-4734-A2D9-203ADA7849FB}" presName="negativeSpace" presStyleCnt="0"/>
      <dgm:spPr/>
    </dgm:pt>
    <dgm:pt modelId="{D3BFADAF-90D6-4533-89BE-5772C84EACD1}" type="pres">
      <dgm:prSet presAssocID="{E2525BD4-F905-4734-A2D9-203ADA7849FB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1A53ED95-2870-4F17-BC31-BDD066B5E362}" type="presOf" srcId="{DF2C66D1-FCA0-43F1-B2F4-63AB1A5EE29E}" destId="{CEB35ADF-8667-4C3D-A880-CE62917C5644}" srcOrd="1" destOrd="0" presId="urn:microsoft.com/office/officeart/2005/8/layout/list1"/>
    <dgm:cxn modelId="{40CED15D-F350-4BB9-9091-8F4C61AC8623}" type="presOf" srcId="{C6B3B4B0-9433-48B9-989A-EDBB139ABEEB}" destId="{8DED7EA4-A668-46B4-8D0C-E0000C11205E}" srcOrd="0" destOrd="0" presId="urn:microsoft.com/office/officeart/2005/8/layout/list1"/>
    <dgm:cxn modelId="{27988A9D-7897-41D1-B1E6-E27F64C1212E}" type="presOf" srcId="{75B01B66-A84B-4C64-A44E-E254E12E2D73}" destId="{982DE31F-1D3E-435A-8E84-44E9573C64B5}" srcOrd="1" destOrd="0" presId="urn:microsoft.com/office/officeart/2005/8/layout/list1"/>
    <dgm:cxn modelId="{39B63D65-72C3-4453-94BC-FE5DDACC7052}" type="presOf" srcId="{FBCA5110-C225-4987-AD93-3F2F82D847F1}" destId="{F7E39F37-6879-4F80-9986-D4CE13E8C42A}" srcOrd="0" destOrd="0" presId="urn:microsoft.com/office/officeart/2005/8/layout/list1"/>
    <dgm:cxn modelId="{41F9CED7-7C90-4F92-BE41-F5F64367FDED}" srcId="{FBCA5110-C225-4987-AD93-3F2F82D847F1}" destId="{C6B3B4B0-9433-48B9-989A-EDBB139ABEEB}" srcOrd="0" destOrd="0" parTransId="{B6061790-9E0B-4412-AE81-CDC1C577D0B5}" sibTransId="{5FFC1F35-4E8A-45BF-B20C-1A444E39832E}"/>
    <dgm:cxn modelId="{78F57A61-3998-43EB-A6EA-26290C109889}" type="presOf" srcId="{EA9A9F6D-6F85-48EB-93F1-5CE9925753F6}" destId="{4731563E-B5EA-4DD2-A63A-7D9C95F0C239}" srcOrd="0" destOrd="0" presId="urn:microsoft.com/office/officeart/2005/8/layout/list1"/>
    <dgm:cxn modelId="{8A656ADA-CA4D-45FE-8FFA-D57007341C07}" type="presOf" srcId="{CB4F8570-016F-401B-ABE6-B20BEFD0A1CA}" destId="{DC9A62EE-7488-43F2-AA00-DAF434FB9B31}" srcOrd="0" destOrd="0" presId="urn:microsoft.com/office/officeart/2005/8/layout/list1"/>
    <dgm:cxn modelId="{41703CEE-FBCA-4A85-B4E1-32C293C5FAF0}" type="presOf" srcId="{E2525BD4-F905-4734-A2D9-203ADA7849FB}" destId="{C7E7A6A7-1127-4942-8463-50E0868EE854}" srcOrd="1" destOrd="0" presId="urn:microsoft.com/office/officeart/2005/8/layout/list1"/>
    <dgm:cxn modelId="{246A7C4F-DC0E-4559-93AF-DE2C2F58E970}" type="presOf" srcId="{CB4F8570-016F-401B-ABE6-B20BEFD0A1CA}" destId="{D31D39E7-4635-4F45-9088-1FC6045F1F1F}" srcOrd="1" destOrd="0" presId="urn:microsoft.com/office/officeart/2005/8/layout/list1"/>
    <dgm:cxn modelId="{E1B32B2E-F4C1-443D-B73D-DC1078CCD563}" type="presOf" srcId="{E2525BD4-F905-4734-A2D9-203ADA7849FB}" destId="{1D1872C6-6EF0-4406-9EC7-E3CFCD6481DA}" srcOrd="0" destOrd="0" presId="urn:microsoft.com/office/officeart/2005/8/layout/list1"/>
    <dgm:cxn modelId="{28BF33A1-94E2-4386-A42D-C640EB7ECAF9}" srcId="{FBCA5110-C225-4987-AD93-3F2F82D847F1}" destId="{CB4F8570-016F-401B-ABE6-B20BEFD0A1CA}" srcOrd="2" destOrd="0" parTransId="{7A861155-E686-4D2F-AFFB-F3B2BD5189C6}" sibTransId="{ECB28435-2E63-4283-A1C2-E12E6B91913F}"/>
    <dgm:cxn modelId="{10E22F03-27A7-46CF-9B3D-A3E1FD261E0E}" srcId="{FBCA5110-C225-4987-AD93-3F2F82D847F1}" destId="{EA9A9F6D-6F85-48EB-93F1-5CE9925753F6}" srcOrd="1" destOrd="0" parTransId="{A8D1E22D-A23F-4ADF-ACD1-35D86EA62005}" sibTransId="{DB4134A0-FE31-42A1-A385-1B446332B9D5}"/>
    <dgm:cxn modelId="{835B5A1E-CC8C-4F65-B3F2-42A9B36ADBEE}" type="presOf" srcId="{EA9A9F6D-6F85-48EB-93F1-5CE9925753F6}" destId="{616E4D60-5941-4F72-BE8B-5F87A527E515}" srcOrd="1" destOrd="0" presId="urn:microsoft.com/office/officeart/2005/8/layout/list1"/>
    <dgm:cxn modelId="{58F10999-2FB3-4EFA-B26D-C9409AF30202}" srcId="{FBCA5110-C225-4987-AD93-3F2F82D847F1}" destId="{DF2C66D1-FCA0-43F1-B2F4-63AB1A5EE29E}" srcOrd="3" destOrd="0" parTransId="{5A5DA17C-AA52-4FBA-9345-D94BD608C065}" sibTransId="{6B891491-4D85-4179-A243-8F9E67337A7B}"/>
    <dgm:cxn modelId="{006C77BF-DC07-4B64-9C91-6A75A3FCBFD7}" type="presOf" srcId="{DF2C66D1-FCA0-43F1-B2F4-63AB1A5EE29E}" destId="{E61C2A3E-8566-49EE-8993-38A362EEC3AB}" srcOrd="0" destOrd="0" presId="urn:microsoft.com/office/officeart/2005/8/layout/list1"/>
    <dgm:cxn modelId="{9133CA9A-4A19-4563-98A9-FE3AD1D71D54}" srcId="{FBCA5110-C225-4987-AD93-3F2F82D847F1}" destId="{75B01B66-A84B-4C64-A44E-E254E12E2D73}" srcOrd="4" destOrd="0" parTransId="{294A39F6-184C-465C-A0BF-1537715E4C72}" sibTransId="{3504EEE5-4AA1-47DF-848A-F78DDF0C8DC3}"/>
    <dgm:cxn modelId="{86566157-3839-4511-A851-105D4E41A376}" type="presOf" srcId="{75B01B66-A84B-4C64-A44E-E254E12E2D73}" destId="{49E55E68-1C50-435A-8754-F8B03793A57E}" srcOrd="0" destOrd="0" presId="urn:microsoft.com/office/officeart/2005/8/layout/list1"/>
    <dgm:cxn modelId="{9F39DAFB-D914-4674-ADE5-6F7EB3D8824D}" type="presOf" srcId="{C6B3B4B0-9433-48B9-989A-EDBB139ABEEB}" destId="{C41715E2-C5CC-496D-B57C-73E35D962EEF}" srcOrd="1" destOrd="0" presId="urn:microsoft.com/office/officeart/2005/8/layout/list1"/>
    <dgm:cxn modelId="{54939C61-259B-4463-ACEE-A8468F4C6FB1}" srcId="{FBCA5110-C225-4987-AD93-3F2F82D847F1}" destId="{E2525BD4-F905-4734-A2D9-203ADA7849FB}" srcOrd="5" destOrd="0" parTransId="{69FF98CD-69E9-4E1B-AD9D-4145EE472128}" sibTransId="{73DA2BF4-C121-4C9F-A155-AF783DCF5CF2}"/>
    <dgm:cxn modelId="{017D1DFA-9FB4-4CEB-B7C6-1FADFDF2866F}" type="presParOf" srcId="{F7E39F37-6879-4F80-9986-D4CE13E8C42A}" destId="{CEB7EA65-7CA6-4703-B99F-5B0814BE98B0}" srcOrd="0" destOrd="0" presId="urn:microsoft.com/office/officeart/2005/8/layout/list1"/>
    <dgm:cxn modelId="{F299B32B-49F2-4D43-AF17-D662D66BA499}" type="presParOf" srcId="{CEB7EA65-7CA6-4703-B99F-5B0814BE98B0}" destId="{8DED7EA4-A668-46B4-8D0C-E0000C11205E}" srcOrd="0" destOrd="0" presId="urn:microsoft.com/office/officeart/2005/8/layout/list1"/>
    <dgm:cxn modelId="{5DA89046-7F9F-4CDC-82A5-44DB1AAE89EF}" type="presParOf" srcId="{CEB7EA65-7CA6-4703-B99F-5B0814BE98B0}" destId="{C41715E2-C5CC-496D-B57C-73E35D962EEF}" srcOrd="1" destOrd="0" presId="urn:microsoft.com/office/officeart/2005/8/layout/list1"/>
    <dgm:cxn modelId="{375D4475-CF21-4C45-9892-1C50378081B0}" type="presParOf" srcId="{F7E39F37-6879-4F80-9986-D4CE13E8C42A}" destId="{B34991DE-D68E-4533-92FD-E02D1A178676}" srcOrd="1" destOrd="0" presId="urn:microsoft.com/office/officeart/2005/8/layout/list1"/>
    <dgm:cxn modelId="{709BED06-A017-419B-A064-FC3380EC6DE5}" type="presParOf" srcId="{F7E39F37-6879-4F80-9986-D4CE13E8C42A}" destId="{8F777CB1-7755-41E8-806A-B04449E4D354}" srcOrd="2" destOrd="0" presId="urn:microsoft.com/office/officeart/2005/8/layout/list1"/>
    <dgm:cxn modelId="{0993E7E5-3F78-49EC-8962-DA05AB1D7981}" type="presParOf" srcId="{F7E39F37-6879-4F80-9986-D4CE13E8C42A}" destId="{2EDA853D-41DB-4134-BC41-200858CEADE6}" srcOrd="3" destOrd="0" presId="urn:microsoft.com/office/officeart/2005/8/layout/list1"/>
    <dgm:cxn modelId="{31B843D9-18D5-4732-AAE9-C996E5EAED6F}" type="presParOf" srcId="{F7E39F37-6879-4F80-9986-D4CE13E8C42A}" destId="{00A9CC15-DCD5-4E5B-9DD5-D440C0408B0F}" srcOrd="4" destOrd="0" presId="urn:microsoft.com/office/officeart/2005/8/layout/list1"/>
    <dgm:cxn modelId="{F1179034-5378-4FE3-BA00-09284B931502}" type="presParOf" srcId="{00A9CC15-DCD5-4E5B-9DD5-D440C0408B0F}" destId="{4731563E-B5EA-4DD2-A63A-7D9C95F0C239}" srcOrd="0" destOrd="0" presId="urn:microsoft.com/office/officeart/2005/8/layout/list1"/>
    <dgm:cxn modelId="{B4582520-6319-4C39-9237-B5F8BA0A2564}" type="presParOf" srcId="{00A9CC15-DCD5-4E5B-9DD5-D440C0408B0F}" destId="{616E4D60-5941-4F72-BE8B-5F87A527E515}" srcOrd="1" destOrd="0" presId="urn:microsoft.com/office/officeart/2005/8/layout/list1"/>
    <dgm:cxn modelId="{C4BC8290-02D4-48FF-A436-C4CAB8DF2D30}" type="presParOf" srcId="{F7E39F37-6879-4F80-9986-D4CE13E8C42A}" destId="{5E1F833C-B449-456B-B60C-912A99D17F98}" srcOrd="5" destOrd="0" presId="urn:microsoft.com/office/officeart/2005/8/layout/list1"/>
    <dgm:cxn modelId="{046C1E18-F9C7-4EDC-B887-3A88CF2D336B}" type="presParOf" srcId="{F7E39F37-6879-4F80-9986-D4CE13E8C42A}" destId="{6BAD9F97-7D19-42A0-A8D4-9A5DA0F892E0}" srcOrd="6" destOrd="0" presId="urn:microsoft.com/office/officeart/2005/8/layout/list1"/>
    <dgm:cxn modelId="{C7119CD1-FCEE-47AB-AAF5-8E5E1E0B2F43}" type="presParOf" srcId="{F7E39F37-6879-4F80-9986-D4CE13E8C42A}" destId="{F7A616FE-3992-436B-AB6F-3F4BC639D76A}" srcOrd="7" destOrd="0" presId="urn:microsoft.com/office/officeart/2005/8/layout/list1"/>
    <dgm:cxn modelId="{BA718E44-F12E-4AA4-A29B-BB3FD59BEDD7}" type="presParOf" srcId="{F7E39F37-6879-4F80-9986-D4CE13E8C42A}" destId="{C8A5A227-3C43-4FB3-9A9F-E28D09430201}" srcOrd="8" destOrd="0" presId="urn:microsoft.com/office/officeart/2005/8/layout/list1"/>
    <dgm:cxn modelId="{4F85258F-7E6D-49E0-B556-CE218276C06A}" type="presParOf" srcId="{C8A5A227-3C43-4FB3-9A9F-E28D09430201}" destId="{DC9A62EE-7488-43F2-AA00-DAF434FB9B31}" srcOrd="0" destOrd="0" presId="urn:microsoft.com/office/officeart/2005/8/layout/list1"/>
    <dgm:cxn modelId="{6DB534F9-3282-4C92-ABB2-A89A048C5356}" type="presParOf" srcId="{C8A5A227-3C43-4FB3-9A9F-E28D09430201}" destId="{D31D39E7-4635-4F45-9088-1FC6045F1F1F}" srcOrd="1" destOrd="0" presId="urn:microsoft.com/office/officeart/2005/8/layout/list1"/>
    <dgm:cxn modelId="{0499079F-E153-4E89-9DED-4F79E9BD275D}" type="presParOf" srcId="{F7E39F37-6879-4F80-9986-D4CE13E8C42A}" destId="{3813F51A-0FEB-48EB-B7CA-8AE0D732C97E}" srcOrd="9" destOrd="0" presId="urn:microsoft.com/office/officeart/2005/8/layout/list1"/>
    <dgm:cxn modelId="{F22E8966-2666-4509-B8A4-FEE9177C7C3C}" type="presParOf" srcId="{F7E39F37-6879-4F80-9986-D4CE13E8C42A}" destId="{5387A82D-5E44-4E66-B947-9BC317883A8F}" srcOrd="10" destOrd="0" presId="urn:microsoft.com/office/officeart/2005/8/layout/list1"/>
    <dgm:cxn modelId="{C962490B-BE01-4536-B815-F34B0C50A9AB}" type="presParOf" srcId="{F7E39F37-6879-4F80-9986-D4CE13E8C42A}" destId="{4AED4A76-EAED-46E5-A181-8B94091F37B0}" srcOrd="11" destOrd="0" presId="urn:microsoft.com/office/officeart/2005/8/layout/list1"/>
    <dgm:cxn modelId="{610117BE-72E9-4460-A64A-7C3831098C66}" type="presParOf" srcId="{F7E39F37-6879-4F80-9986-D4CE13E8C42A}" destId="{52AD4AFE-9A12-4E69-8136-FB596D8F97F9}" srcOrd="12" destOrd="0" presId="urn:microsoft.com/office/officeart/2005/8/layout/list1"/>
    <dgm:cxn modelId="{218EE953-56AD-479C-BFA5-8B195E3979D1}" type="presParOf" srcId="{52AD4AFE-9A12-4E69-8136-FB596D8F97F9}" destId="{E61C2A3E-8566-49EE-8993-38A362EEC3AB}" srcOrd="0" destOrd="0" presId="urn:microsoft.com/office/officeart/2005/8/layout/list1"/>
    <dgm:cxn modelId="{4FA82DF0-DC13-4F41-8613-69E8CDCBC81B}" type="presParOf" srcId="{52AD4AFE-9A12-4E69-8136-FB596D8F97F9}" destId="{CEB35ADF-8667-4C3D-A880-CE62917C5644}" srcOrd="1" destOrd="0" presId="urn:microsoft.com/office/officeart/2005/8/layout/list1"/>
    <dgm:cxn modelId="{39FE7072-3FEE-484E-AF57-2DBEC085420B}" type="presParOf" srcId="{F7E39F37-6879-4F80-9986-D4CE13E8C42A}" destId="{1501BFAE-000F-4A93-9222-16BD4F55CFA9}" srcOrd="13" destOrd="0" presId="urn:microsoft.com/office/officeart/2005/8/layout/list1"/>
    <dgm:cxn modelId="{D5214013-D967-407B-97ED-00FBC66C8A09}" type="presParOf" srcId="{F7E39F37-6879-4F80-9986-D4CE13E8C42A}" destId="{0DCD77F2-5474-4BD9-82EA-6856186C8B58}" srcOrd="14" destOrd="0" presId="urn:microsoft.com/office/officeart/2005/8/layout/list1"/>
    <dgm:cxn modelId="{E8381961-C594-4FE9-B915-07FDE44953AB}" type="presParOf" srcId="{F7E39F37-6879-4F80-9986-D4CE13E8C42A}" destId="{859E34E7-94CE-4E92-B315-A07AAB9C9E4D}" srcOrd="15" destOrd="0" presId="urn:microsoft.com/office/officeart/2005/8/layout/list1"/>
    <dgm:cxn modelId="{1128FF24-7796-4F44-97F9-57E8EDB3372A}" type="presParOf" srcId="{F7E39F37-6879-4F80-9986-D4CE13E8C42A}" destId="{17585CF3-AAB3-41E8-AA07-3DDC486BDFF5}" srcOrd="16" destOrd="0" presId="urn:microsoft.com/office/officeart/2005/8/layout/list1"/>
    <dgm:cxn modelId="{39F2BD56-2E5B-42E6-8667-F69B01A86AC8}" type="presParOf" srcId="{17585CF3-AAB3-41E8-AA07-3DDC486BDFF5}" destId="{49E55E68-1C50-435A-8754-F8B03793A57E}" srcOrd="0" destOrd="0" presId="urn:microsoft.com/office/officeart/2005/8/layout/list1"/>
    <dgm:cxn modelId="{F68EF3A9-3DED-4067-AD6F-7B0601496EDC}" type="presParOf" srcId="{17585CF3-AAB3-41E8-AA07-3DDC486BDFF5}" destId="{982DE31F-1D3E-435A-8E84-44E9573C64B5}" srcOrd="1" destOrd="0" presId="urn:microsoft.com/office/officeart/2005/8/layout/list1"/>
    <dgm:cxn modelId="{0F17A1A3-CE7B-497F-A744-FF3CB114CB3B}" type="presParOf" srcId="{F7E39F37-6879-4F80-9986-D4CE13E8C42A}" destId="{CFC80F1B-CAE7-40E6-BAB9-5A14F4319671}" srcOrd="17" destOrd="0" presId="urn:microsoft.com/office/officeart/2005/8/layout/list1"/>
    <dgm:cxn modelId="{2E8744CD-B6B0-4F5D-9384-A9BB80E5676F}" type="presParOf" srcId="{F7E39F37-6879-4F80-9986-D4CE13E8C42A}" destId="{FAB9079F-834D-44CD-8618-1F8C60A2E280}" srcOrd="18" destOrd="0" presId="urn:microsoft.com/office/officeart/2005/8/layout/list1"/>
    <dgm:cxn modelId="{B1BEFCDB-89EC-48A9-84C4-C7F95E55D7E7}" type="presParOf" srcId="{F7E39F37-6879-4F80-9986-D4CE13E8C42A}" destId="{BB16C58A-B858-48D7-A093-411DC74039F4}" srcOrd="19" destOrd="0" presId="urn:microsoft.com/office/officeart/2005/8/layout/list1"/>
    <dgm:cxn modelId="{82FF25E9-9D23-4493-973A-99999C6A296D}" type="presParOf" srcId="{F7E39F37-6879-4F80-9986-D4CE13E8C42A}" destId="{F6583CB9-D765-4142-8BEE-12C0DC449C19}" srcOrd="20" destOrd="0" presId="urn:microsoft.com/office/officeart/2005/8/layout/list1"/>
    <dgm:cxn modelId="{9B6E66E1-0410-4C60-992A-34CF04B72D84}" type="presParOf" srcId="{F6583CB9-D765-4142-8BEE-12C0DC449C19}" destId="{1D1872C6-6EF0-4406-9EC7-E3CFCD6481DA}" srcOrd="0" destOrd="0" presId="urn:microsoft.com/office/officeart/2005/8/layout/list1"/>
    <dgm:cxn modelId="{B402282F-773A-4A0B-98DE-6350C95A41BA}" type="presParOf" srcId="{F6583CB9-D765-4142-8BEE-12C0DC449C19}" destId="{C7E7A6A7-1127-4942-8463-50E0868EE854}" srcOrd="1" destOrd="0" presId="urn:microsoft.com/office/officeart/2005/8/layout/list1"/>
    <dgm:cxn modelId="{253CECE1-EEB3-4E1A-8708-66A483A63E0C}" type="presParOf" srcId="{F7E39F37-6879-4F80-9986-D4CE13E8C42A}" destId="{B047A526-7CE6-4880-8352-74722F194AE1}" srcOrd="21" destOrd="0" presId="urn:microsoft.com/office/officeart/2005/8/layout/list1"/>
    <dgm:cxn modelId="{184AA908-F85A-4F5B-BC85-55BBCE8710B2}" type="presParOf" srcId="{F7E39F37-6879-4F80-9986-D4CE13E8C42A}" destId="{D3BFADAF-90D6-4533-89BE-5772C84EACD1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4B1543-51BC-4F2F-9AAE-69B76C168D40}">
      <dsp:nvSpPr>
        <dsp:cNvPr id="0" name=""/>
        <dsp:cNvSpPr/>
      </dsp:nvSpPr>
      <dsp:spPr>
        <a:xfrm>
          <a:off x="7" y="0"/>
          <a:ext cx="2776967" cy="685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Переноску инструмента производить в инструментальных ящиках или сумках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" y="2743200"/>
        <a:ext cx="2776967" cy="2743200"/>
      </dsp:txXfrm>
    </dsp:sp>
    <dsp:sp modelId="{8E67D5AB-B460-41EE-97DC-D05B10A5C359}">
      <dsp:nvSpPr>
        <dsp:cNvPr id="0" name=""/>
        <dsp:cNvSpPr/>
      </dsp:nvSpPr>
      <dsp:spPr>
        <a:xfrm>
          <a:off x="248411" y="411480"/>
          <a:ext cx="2283714" cy="228371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528771-2ABB-4CFD-B46F-59EA40255AFB}">
      <dsp:nvSpPr>
        <dsp:cNvPr id="0" name=""/>
        <dsp:cNvSpPr/>
      </dsp:nvSpPr>
      <dsp:spPr>
        <a:xfrm>
          <a:off x="2857507" y="0"/>
          <a:ext cx="2776967" cy="685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 режущие и рубящие инструменты не должны иметь косых и сбитых головок, а также трещин, повреждений на режущей кромке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57507" y="2743200"/>
        <a:ext cx="2776967" cy="2743200"/>
      </dsp:txXfrm>
    </dsp:sp>
    <dsp:sp modelId="{64013BE4-69AC-4804-960D-F03504AC01B9}">
      <dsp:nvSpPr>
        <dsp:cNvPr id="0" name=""/>
        <dsp:cNvSpPr/>
      </dsp:nvSpPr>
      <dsp:spPr>
        <a:xfrm>
          <a:off x="3108687" y="411480"/>
          <a:ext cx="2283714" cy="228371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023F2E-D117-4AB6-A03C-9F31EC92FCB9}">
      <dsp:nvSpPr>
        <dsp:cNvPr id="0" name=""/>
        <dsp:cNvSpPr/>
      </dsp:nvSpPr>
      <dsp:spPr>
        <a:xfrm>
          <a:off x="5724114" y="0"/>
          <a:ext cx="2776967" cy="685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Использовать  исправный инструмент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24114" y="2743200"/>
        <a:ext cx="2776967" cy="2743200"/>
      </dsp:txXfrm>
    </dsp:sp>
    <dsp:sp modelId="{49C743BC-4B9A-4A40-BCDB-0C75AF8D3309}">
      <dsp:nvSpPr>
        <dsp:cNvPr id="0" name=""/>
        <dsp:cNvSpPr/>
      </dsp:nvSpPr>
      <dsp:spPr>
        <a:xfrm>
          <a:off x="5968964" y="411480"/>
          <a:ext cx="2283714" cy="2283714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4BF97F-75D5-445B-8A5D-C28306A1EB16}">
      <dsp:nvSpPr>
        <dsp:cNvPr id="0" name=""/>
        <dsp:cNvSpPr/>
      </dsp:nvSpPr>
      <dsp:spPr>
        <a:xfrm>
          <a:off x="142876" y="5429266"/>
          <a:ext cx="7821002" cy="1028700"/>
        </a:xfrm>
        <a:prstGeom prst="leftRightArrow">
          <a:avLst/>
        </a:prstGeom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33929D-E8AC-44FD-9808-471F23037597}">
      <dsp:nvSpPr>
        <dsp:cNvPr id="0" name=""/>
        <dsp:cNvSpPr/>
      </dsp:nvSpPr>
      <dsp:spPr>
        <a:xfrm>
          <a:off x="0" y="0"/>
          <a:ext cx="1960219" cy="797348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Использовать  исправный инструмент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3354" y="23354"/>
        <a:ext cx="1913511" cy="750640"/>
      </dsp:txXfrm>
    </dsp:sp>
    <dsp:sp modelId="{F3795850-FEA1-4CB2-A909-AAE36F5B0D40}">
      <dsp:nvSpPr>
        <dsp:cNvPr id="0" name=""/>
        <dsp:cNvSpPr/>
      </dsp:nvSpPr>
      <dsp:spPr>
        <a:xfrm rot="5398144">
          <a:off x="886499" y="942322"/>
          <a:ext cx="187853" cy="85759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D63259-79DC-4B0B-9094-BDEC15D5A65C}">
      <dsp:nvSpPr>
        <dsp:cNvPr id="0" name=""/>
        <dsp:cNvSpPr/>
      </dsp:nvSpPr>
      <dsp:spPr>
        <a:xfrm>
          <a:off x="678" y="1173055"/>
          <a:ext cx="1960219" cy="964070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Топоры должны иметь ровную поверхность режущей кромки и надёжно насажены на рукоятки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915" y="1201292"/>
        <a:ext cx="1903745" cy="907596"/>
      </dsp:txXfrm>
    </dsp:sp>
    <dsp:sp modelId="{6411E70E-02C6-438A-A042-1DF06EDCC07C}">
      <dsp:nvSpPr>
        <dsp:cNvPr id="0" name=""/>
        <dsp:cNvSpPr/>
      </dsp:nvSpPr>
      <dsp:spPr>
        <a:xfrm rot="5256696">
          <a:off x="904457" y="2239493"/>
          <a:ext cx="204988" cy="85759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2A80D1-86BC-4193-9527-E77FD55DDCC5}">
      <dsp:nvSpPr>
        <dsp:cNvPr id="0" name=""/>
        <dsp:cNvSpPr/>
      </dsp:nvSpPr>
      <dsp:spPr>
        <a:xfrm>
          <a:off x="71873" y="2427620"/>
          <a:ext cx="1960219" cy="1868779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 режущие и рубящие инструменты не должны иметь косых и сбитых головок, а также трещин, повреждений на режущей кромке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6608" y="2482355"/>
        <a:ext cx="1850749" cy="1759309"/>
      </dsp:txXfrm>
    </dsp:sp>
    <dsp:sp modelId="{374AEEBB-2DDB-4FB8-B3E0-152AD3BFA919}">
      <dsp:nvSpPr>
        <dsp:cNvPr id="0" name=""/>
        <dsp:cNvSpPr/>
      </dsp:nvSpPr>
      <dsp:spPr>
        <a:xfrm>
          <a:off x="2323146" y="0"/>
          <a:ext cx="1960219" cy="985118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Переноску инструмента производить в инструментальных ящиках или сумках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351999" y="28853"/>
        <a:ext cx="1902513" cy="927412"/>
      </dsp:txXfrm>
    </dsp:sp>
    <dsp:sp modelId="{9B8B541E-7ED9-4141-8EEE-A247BD84E15A}">
      <dsp:nvSpPr>
        <dsp:cNvPr id="0" name=""/>
        <dsp:cNvSpPr/>
      </dsp:nvSpPr>
      <dsp:spPr>
        <a:xfrm rot="5281273">
          <a:off x="3232781" y="1130091"/>
          <a:ext cx="187965" cy="85759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6BF7AD-DE3B-4619-AAA9-76FCE7BF5EA3}">
      <dsp:nvSpPr>
        <dsp:cNvPr id="0" name=""/>
        <dsp:cNvSpPr/>
      </dsp:nvSpPr>
      <dsp:spPr>
        <a:xfrm>
          <a:off x="2239768" y="1360824"/>
          <a:ext cx="2227103" cy="1161532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 нажимные инструменты должны быть снабжены рукоятками, соответствующими размерам инструмента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73788" y="1394844"/>
        <a:ext cx="2159063" cy="1093492"/>
      </dsp:txXfrm>
    </dsp:sp>
    <dsp:sp modelId="{BEDC1F99-337F-48A0-989E-BC1704EDB57A}">
      <dsp:nvSpPr>
        <dsp:cNvPr id="0" name=""/>
        <dsp:cNvSpPr/>
      </dsp:nvSpPr>
      <dsp:spPr>
        <a:xfrm rot="5486537">
          <a:off x="3188934" y="2667331"/>
          <a:ext cx="290066" cy="85759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B0C8DF-D39B-459B-AA66-004D4776E4AF}">
      <dsp:nvSpPr>
        <dsp:cNvPr id="0" name=""/>
        <dsp:cNvSpPr/>
      </dsp:nvSpPr>
      <dsp:spPr>
        <a:xfrm>
          <a:off x="2190753" y="2898064"/>
          <a:ext cx="2235982" cy="1627898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 работах инструментом ударного действия рабочие должны пользоваться защитными очками и устанавливать </a:t>
          </a:r>
          <a:r>
            <a:rPr lang="ru-RU" sz="14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предохранительные щиты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38433" y="2945744"/>
        <a:ext cx="2140622" cy="15325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6BE4C1-C0D5-4048-B694-787564B21536}">
      <dsp:nvSpPr>
        <dsp:cNvPr id="0" name=""/>
        <dsp:cNvSpPr/>
      </dsp:nvSpPr>
      <dsp:spPr>
        <a:xfrm>
          <a:off x="0" y="626002"/>
          <a:ext cx="4786346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3547C7-78F5-4D44-9B39-1E145500DACF}">
      <dsp:nvSpPr>
        <dsp:cNvPr id="0" name=""/>
        <dsp:cNvSpPr/>
      </dsp:nvSpPr>
      <dsp:spPr>
        <a:xfrm>
          <a:off x="239317" y="6082"/>
          <a:ext cx="3350442" cy="123984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639" tIns="0" rIns="126639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Рабочие поверхности гаечных ключей не должны иметь сбитых скосов, а рукоятки – заусенцев, удлинять гаечные ключи дополнительными рычагами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9841" y="66606"/>
        <a:ext cx="3229394" cy="1118792"/>
      </dsp:txXfrm>
    </dsp:sp>
    <dsp:sp modelId="{6881D4C4-6C8B-4856-883E-563E7DF0B8BE}">
      <dsp:nvSpPr>
        <dsp:cNvPr id="0" name=""/>
        <dsp:cNvSpPr/>
      </dsp:nvSpPr>
      <dsp:spPr>
        <a:xfrm>
          <a:off x="0" y="2531123"/>
          <a:ext cx="4786346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BCD61D-7E6E-4885-BA23-F930237A8D4B}">
      <dsp:nvSpPr>
        <dsp:cNvPr id="0" name=""/>
        <dsp:cNvSpPr/>
      </dsp:nvSpPr>
      <dsp:spPr>
        <a:xfrm>
          <a:off x="239317" y="1911202"/>
          <a:ext cx="3350442" cy="123984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639" tIns="0" rIns="126639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Инструмент для сверления и развертывания отверстий, инструмент для нарезки резьбы д.б. соответствующим образом заточен и при хранении и эксплуатации оберегаться от ударов и забоин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9841" y="1971726"/>
        <a:ext cx="3229394" cy="1118792"/>
      </dsp:txXfrm>
    </dsp:sp>
    <dsp:sp modelId="{3319079B-6CB9-4FB0-A958-2F34AE0BCBA0}">
      <dsp:nvSpPr>
        <dsp:cNvPr id="0" name=""/>
        <dsp:cNvSpPr/>
      </dsp:nvSpPr>
      <dsp:spPr>
        <a:xfrm>
          <a:off x="0" y="4436243"/>
          <a:ext cx="4786346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8A5972-A44B-4052-9EBE-4DAE65C600BA}">
      <dsp:nvSpPr>
        <dsp:cNvPr id="0" name=""/>
        <dsp:cNvSpPr/>
      </dsp:nvSpPr>
      <dsp:spPr>
        <a:xfrm>
          <a:off x="239317" y="3816323"/>
          <a:ext cx="3350442" cy="123984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639" tIns="0" rIns="126639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 запрессовке и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распрессовке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деталей с помощью кувалды и выколотки, последнюю надлежит держать клещами или специальным захватом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9841" y="3876847"/>
        <a:ext cx="3229394" cy="11187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1863C-E98C-439E-B61B-ECCD68CEC63D}">
      <dsp:nvSpPr>
        <dsp:cNvPr id="0" name=""/>
        <dsp:cNvSpPr/>
      </dsp:nvSpPr>
      <dsp:spPr>
        <a:xfrm rot="5400000">
          <a:off x="-270871" y="275695"/>
          <a:ext cx="1805813" cy="1264069"/>
        </a:xfrm>
        <a:prstGeom prst="chevron">
          <a:avLst/>
        </a:prstGeom>
        <a:solidFill>
          <a:srgbClr val="FF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I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класс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" y="636858"/>
        <a:ext cx="1264069" cy="541744"/>
      </dsp:txXfrm>
    </dsp:sp>
    <dsp:sp modelId="{341B609A-9089-463B-A958-F1AF44F09BB7}">
      <dsp:nvSpPr>
        <dsp:cNvPr id="0" name=""/>
        <dsp:cNvSpPr/>
      </dsp:nvSpPr>
      <dsp:spPr>
        <a:xfrm rot="5400000">
          <a:off x="2816920" y="-1548027"/>
          <a:ext cx="1173778" cy="42794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электроинструмент, у которого все детали, находящиеся под напряжением, имеют изоляцию и штепсельная вилка имеет заземляющий контакт;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400" kern="1200" dirty="0"/>
        </a:p>
      </dsp:txBody>
      <dsp:txXfrm rot="-5400000">
        <a:off x="1264070" y="62122"/>
        <a:ext cx="4222181" cy="1059180"/>
      </dsp:txXfrm>
    </dsp:sp>
    <dsp:sp modelId="{2AC76B10-2FCE-4122-A5BC-00E9D3BDB3AB}">
      <dsp:nvSpPr>
        <dsp:cNvPr id="0" name=""/>
        <dsp:cNvSpPr/>
      </dsp:nvSpPr>
      <dsp:spPr>
        <a:xfrm rot="5400000">
          <a:off x="-270871" y="1889709"/>
          <a:ext cx="1805813" cy="1264069"/>
        </a:xfrm>
        <a:prstGeom prst="chevron">
          <a:avLst/>
        </a:prstGeom>
        <a:solidFill>
          <a:srgbClr val="FF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II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класс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" y="2250872"/>
        <a:ext cx="1264069" cy="541744"/>
      </dsp:txXfrm>
    </dsp:sp>
    <dsp:sp modelId="{7E4FEC95-9808-4134-858F-A1044FE6E471}">
      <dsp:nvSpPr>
        <dsp:cNvPr id="0" name=""/>
        <dsp:cNvSpPr/>
      </dsp:nvSpPr>
      <dsp:spPr>
        <a:xfrm rot="5400000">
          <a:off x="2816920" y="65986"/>
          <a:ext cx="1173778" cy="42794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электроинструмент, у которого все детали, находящиеся под напряжением, имеют двойную или усиленную изоляцию;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400" kern="1200" dirty="0"/>
        </a:p>
      </dsp:txBody>
      <dsp:txXfrm rot="-5400000">
        <a:off x="1264070" y="1676136"/>
        <a:ext cx="4222181" cy="1059180"/>
      </dsp:txXfrm>
    </dsp:sp>
    <dsp:sp modelId="{9B48A79C-4D65-40B2-BB92-238F902BF09D}">
      <dsp:nvSpPr>
        <dsp:cNvPr id="0" name=""/>
        <dsp:cNvSpPr/>
      </dsp:nvSpPr>
      <dsp:spPr>
        <a:xfrm rot="5400000">
          <a:off x="-270871" y="3503723"/>
          <a:ext cx="1805813" cy="1264069"/>
        </a:xfrm>
        <a:prstGeom prst="chevron">
          <a:avLst/>
        </a:prstGeom>
        <a:solidFill>
          <a:srgbClr val="FF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III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класс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" y="3864886"/>
        <a:ext cx="1264069" cy="541744"/>
      </dsp:txXfrm>
    </dsp:sp>
    <dsp:sp modelId="{04B2C04D-C6D4-4D25-A4EF-D0138FB25DE6}">
      <dsp:nvSpPr>
        <dsp:cNvPr id="0" name=""/>
        <dsp:cNvSpPr/>
      </dsp:nvSpPr>
      <dsp:spPr>
        <a:xfrm rot="5400000">
          <a:off x="2816920" y="1679999"/>
          <a:ext cx="1173778" cy="42794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эл.инструмент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, номинальным напряжением не выше 42В, у которого ни внутренние, ни внешние цепи не находятся под другим напряжением.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400" kern="1200"/>
        </a:p>
      </dsp:txBody>
      <dsp:txXfrm rot="-5400000">
        <a:off x="1264070" y="3290149"/>
        <a:ext cx="4222181" cy="10591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56B305-27AE-45C5-962E-8796FF1B33B5}">
      <dsp:nvSpPr>
        <dsp:cNvPr id="0" name=""/>
        <dsp:cNvSpPr/>
      </dsp:nvSpPr>
      <dsp:spPr>
        <a:xfrm>
          <a:off x="2751839" y="1564"/>
          <a:ext cx="3283194" cy="1542207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1. </a:t>
          </a:r>
          <a:r>
            <a:rPr lang="ru-RU" sz="1800" b="1" i="1" kern="1200" dirty="0" smtClean="0">
              <a:latin typeface="Times New Roman" pitchFamily="18" charset="0"/>
              <a:cs typeface="Times New Roman" pitchFamily="18" charset="0"/>
            </a:rPr>
            <a:t>Не подключать инструмент, если отсутствует безопасное штепсельное соединение</a:t>
          </a:r>
          <a:endParaRPr lang="ru-RU" sz="1800" i="1" kern="1200" dirty="0"/>
        </a:p>
      </dsp:txBody>
      <dsp:txXfrm>
        <a:off x="2827123" y="76848"/>
        <a:ext cx="3132626" cy="1391639"/>
      </dsp:txXfrm>
    </dsp:sp>
    <dsp:sp modelId="{DEB7BF9F-879E-4230-A1F3-765FB7CB3519}">
      <dsp:nvSpPr>
        <dsp:cNvPr id="0" name=""/>
        <dsp:cNvSpPr/>
      </dsp:nvSpPr>
      <dsp:spPr>
        <a:xfrm>
          <a:off x="2708123" y="1250061"/>
          <a:ext cx="5098373" cy="5098373"/>
        </a:xfrm>
        <a:custGeom>
          <a:avLst/>
          <a:gdLst/>
          <a:ahLst/>
          <a:cxnLst/>
          <a:rect l="0" t="0" r="0" b="0"/>
          <a:pathLst>
            <a:path>
              <a:moveTo>
                <a:pt x="3345573" y="127591"/>
              </a:moveTo>
              <a:arcTo wR="2549186" hR="2549186" stAng="17292264" swAng="2663198"/>
            </a:path>
          </a:pathLst>
        </a:custGeom>
        <a:noFill/>
        <a:ln w="76200" cap="flat" cmpd="sng" algn="ctr">
          <a:solidFill>
            <a:srgbClr val="00B0F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F4F835-C07B-4930-AFF7-D20D2673E94B}">
      <dsp:nvSpPr>
        <dsp:cNvPr id="0" name=""/>
        <dsp:cNvSpPr/>
      </dsp:nvSpPr>
      <dsp:spPr>
        <a:xfrm>
          <a:off x="6414246" y="2643212"/>
          <a:ext cx="2372627" cy="1542207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latin typeface="Times New Roman" pitchFamily="18" charset="0"/>
              <a:cs typeface="Times New Roman" pitchFamily="18" charset="0"/>
            </a:rPr>
            <a:t>3.Предохранять провод, питающий инструмент, от механических повреждений</a:t>
          </a:r>
          <a:endParaRPr lang="ru-RU" sz="1800" i="1" kern="1200" dirty="0"/>
        </a:p>
      </dsp:txBody>
      <dsp:txXfrm>
        <a:off x="6489530" y="2718496"/>
        <a:ext cx="2222059" cy="1391639"/>
      </dsp:txXfrm>
    </dsp:sp>
    <dsp:sp modelId="{29E8FF19-649A-4637-BB8D-816247B9DA1C}">
      <dsp:nvSpPr>
        <dsp:cNvPr id="0" name=""/>
        <dsp:cNvSpPr/>
      </dsp:nvSpPr>
      <dsp:spPr>
        <a:xfrm>
          <a:off x="2648052" y="508670"/>
          <a:ext cx="5098373" cy="5098373"/>
        </a:xfrm>
        <a:custGeom>
          <a:avLst/>
          <a:gdLst/>
          <a:ahLst/>
          <a:cxnLst/>
          <a:rect l="0" t="0" r="0" b="0"/>
          <a:pathLst>
            <a:path>
              <a:moveTo>
                <a:pt x="4824909" y="3697856"/>
              </a:moveTo>
              <a:arcTo wR="2549186" hR="2549186" stAng="1606940" swAng="3243452"/>
            </a:path>
          </a:pathLst>
        </a:custGeom>
        <a:noFill/>
        <a:ln w="76200" cap="flat" cmpd="sng" algn="ctr">
          <a:solidFill>
            <a:srgbClr val="00B0F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F8AF5A-FC16-4E75-AAC5-DE212EF2AD88}">
      <dsp:nvSpPr>
        <dsp:cNvPr id="0" name=""/>
        <dsp:cNvSpPr/>
      </dsp:nvSpPr>
      <dsp:spPr>
        <a:xfrm>
          <a:off x="3207123" y="5099937"/>
          <a:ext cx="2372627" cy="1542207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4. </a:t>
          </a:r>
          <a:r>
            <a:rPr lang="ru-RU" sz="1800" b="1" i="1" kern="1200" dirty="0" smtClean="0">
              <a:latin typeface="Times New Roman" pitchFamily="18" charset="0"/>
              <a:cs typeface="Times New Roman" pitchFamily="18" charset="0"/>
            </a:rPr>
            <a:t>Не переносить инструмент за провод, пользоваться для этого ручкой</a:t>
          </a:r>
          <a:endParaRPr lang="ru-RU" sz="1800" i="1" kern="1200" dirty="0"/>
        </a:p>
      </dsp:txBody>
      <dsp:txXfrm>
        <a:off x="3282407" y="5175221"/>
        <a:ext cx="2222059" cy="1391639"/>
      </dsp:txXfrm>
    </dsp:sp>
    <dsp:sp modelId="{EB04A9D3-1E21-4786-800E-7350803FF4E2}">
      <dsp:nvSpPr>
        <dsp:cNvPr id="0" name=""/>
        <dsp:cNvSpPr/>
      </dsp:nvSpPr>
      <dsp:spPr>
        <a:xfrm>
          <a:off x="1437294" y="601866"/>
          <a:ext cx="5098373" cy="5098373"/>
        </a:xfrm>
        <a:custGeom>
          <a:avLst/>
          <a:gdLst/>
          <a:ahLst/>
          <a:cxnLst/>
          <a:rect l="0" t="0" r="0" b="0"/>
          <a:pathLst>
            <a:path>
              <a:moveTo>
                <a:pt x="1748677" y="4969422"/>
              </a:moveTo>
              <a:arcTo wR="2549186" hR="2549186" stAng="6498119" swAng="3044431"/>
            </a:path>
          </a:pathLst>
        </a:custGeom>
        <a:noFill/>
        <a:ln w="76200" cap="flat" cmpd="sng" algn="ctr">
          <a:solidFill>
            <a:srgbClr val="00B0F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FB41E-D425-4283-8AE5-CF7B85750E9A}">
      <dsp:nvSpPr>
        <dsp:cNvPr id="0" name=""/>
        <dsp:cNvSpPr/>
      </dsp:nvSpPr>
      <dsp:spPr>
        <a:xfrm>
          <a:off x="320924" y="2499817"/>
          <a:ext cx="2372627" cy="1542207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latin typeface="Times New Roman" pitchFamily="18" charset="0"/>
              <a:cs typeface="Times New Roman" pitchFamily="18" charset="0"/>
            </a:rPr>
            <a:t>2.Не переносить инструмент за провод, пользоваться для этого ручкой</a:t>
          </a:r>
          <a:endParaRPr lang="ru-RU" sz="1800" i="1" kern="1200" dirty="0"/>
        </a:p>
      </dsp:txBody>
      <dsp:txXfrm>
        <a:off x="396208" y="2575101"/>
        <a:ext cx="2222059" cy="1391639"/>
      </dsp:txXfrm>
    </dsp:sp>
    <dsp:sp modelId="{CEFC2FD9-3A33-42C1-9A6D-2BDBD762BB9B}">
      <dsp:nvSpPr>
        <dsp:cNvPr id="0" name=""/>
        <dsp:cNvSpPr/>
      </dsp:nvSpPr>
      <dsp:spPr>
        <a:xfrm>
          <a:off x="1354157" y="1096697"/>
          <a:ext cx="5098373" cy="5098373"/>
        </a:xfrm>
        <a:custGeom>
          <a:avLst/>
          <a:gdLst/>
          <a:ahLst/>
          <a:cxnLst/>
          <a:rect l="0" t="0" r="0" b="0"/>
          <a:pathLst>
            <a:path>
              <a:moveTo>
                <a:pt x="279361" y="1388907"/>
              </a:moveTo>
              <a:arcTo wR="2549186" hR="2549186" stAng="12424501" swAng="2142784"/>
            </a:path>
          </a:pathLst>
        </a:custGeom>
        <a:noFill/>
        <a:ln w="76200" cap="flat" cmpd="sng" algn="ctr">
          <a:solidFill>
            <a:srgbClr val="00B0F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77F8AC-64C6-4928-A935-1AE4B1DB12D2}">
      <dsp:nvSpPr>
        <dsp:cNvPr id="0" name=""/>
        <dsp:cNvSpPr/>
      </dsp:nvSpPr>
      <dsp:spPr>
        <a:xfrm>
          <a:off x="3052707" y="1750"/>
          <a:ext cx="2252799" cy="1464319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Не удалять руками стружку или опилки до полной остановки инструмента</a:t>
          </a:r>
          <a:endParaRPr lang="ru-RU" sz="1500" kern="1200" dirty="0"/>
        </a:p>
      </dsp:txBody>
      <dsp:txXfrm>
        <a:off x="3124189" y="73232"/>
        <a:ext cx="2109835" cy="1321355"/>
      </dsp:txXfrm>
    </dsp:sp>
    <dsp:sp modelId="{8B377083-6F59-4436-9DB9-FDDF70B709C2}">
      <dsp:nvSpPr>
        <dsp:cNvPr id="0" name=""/>
        <dsp:cNvSpPr/>
      </dsp:nvSpPr>
      <dsp:spPr>
        <a:xfrm>
          <a:off x="1253105" y="733910"/>
          <a:ext cx="5852003" cy="5852003"/>
        </a:xfrm>
        <a:custGeom>
          <a:avLst/>
          <a:gdLst/>
          <a:ahLst/>
          <a:cxnLst/>
          <a:rect l="0" t="0" r="0" b="0"/>
          <a:pathLst>
            <a:path>
              <a:moveTo>
                <a:pt x="4067883" y="232009"/>
              </a:moveTo>
              <a:arcTo wR="2926001" hR="2926001" stAng="17578215" swAng="1961848"/>
            </a:path>
          </a:pathLst>
        </a:custGeom>
        <a:noFill/>
        <a:ln w="57150" cap="flat" cmpd="sng" algn="ctr">
          <a:solidFill>
            <a:scrgbClr r="0" g="0" b="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BA8D3A-D114-456D-BCBD-E42EFC91C895}">
      <dsp:nvSpPr>
        <dsp:cNvPr id="0" name=""/>
        <dsp:cNvSpPr/>
      </dsp:nvSpPr>
      <dsp:spPr>
        <a:xfrm>
          <a:off x="5835500" y="2023567"/>
          <a:ext cx="2252799" cy="1464319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При перерывах в работе или прекращении подачи электроэнергии отключить инструмент от сети</a:t>
          </a:r>
          <a:endParaRPr lang="ru-RU" sz="1500" kern="1200" dirty="0"/>
        </a:p>
      </dsp:txBody>
      <dsp:txXfrm>
        <a:off x="5906982" y="2095049"/>
        <a:ext cx="2109835" cy="1321355"/>
      </dsp:txXfrm>
    </dsp:sp>
    <dsp:sp modelId="{275BD257-AE22-4172-995F-502F3690C397}">
      <dsp:nvSpPr>
        <dsp:cNvPr id="0" name=""/>
        <dsp:cNvSpPr/>
      </dsp:nvSpPr>
      <dsp:spPr>
        <a:xfrm>
          <a:off x="1253105" y="733910"/>
          <a:ext cx="5852003" cy="5852003"/>
        </a:xfrm>
        <a:custGeom>
          <a:avLst/>
          <a:gdLst/>
          <a:ahLst/>
          <a:cxnLst/>
          <a:rect l="0" t="0" r="0" b="0"/>
          <a:pathLst>
            <a:path>
              <a:moveTo>
                <a:pt x="5847983" y="2772683"/>
              </a:moveTo>
              <a:arcTo wR="2926001" hR="2926001" stAng="21419784" swAng="2196541"/>
            </a:path>
          </a:pathLst>
        </a:custGeom>
        <a:noFill/>
        <a:ln w="57150" cap="flat" cmpd="sng" algn="ctr">
          <a:solidFill>
            <a:scrgbClr r="0" g="0" b="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AFECE1-9E27-414E-B52E-7B58BB5F415F}">
      <dsp:nvSpPr>
        <dsp:cNvPr id="0" name=""/>
        <dsp:cNvSpPr/>
      </dsp:nvSpPr>
      <dsp:spPr>
        <a:xfrm>
          <a:off x="4772567" y="5294937"/>
          <a:ext cx="2252799" cy="1464319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Не работать с приставных лестниц</a:t>
          </a:r>
          <a:endParaRPr lang="ru-RU" sz="1800" kern="1200" dirty="0"/>
        </a:p>
      </dsp:txBody>
      <dsp:txXfrm>
        <a:off x="4844049" y="5366419"/>
        <a:ext cx="2109835" cy="1321355"/>
      </dsp:txXfrm>
    </dsp:sp>
    <dsp:sp modelId="{358E7217-070F-4EAC-AB4B-8FE1E6E363D6}">
      <dsp:nvSpPr>
        <dsp:cNvPr id="0" name=""/>
        <dsp:cNvSpPr/>
      </dsp:nvSpPr>
      <dsp:spPr>
        <a:xfrm>
          <a:off x="1253105" y="733910"/>
          <a:ext cx="5852003" cy="5852003"/>
        </a:xfrm>
        <a:custGeom>
          <a:avLst/>
          <a:gdLst/>
          <a:ahLst/>
          <a:cxnLst/>
          <a:rect l="0" t="0" r="0" b="0"/>
          <a:pathLst>
            <a:path>
              <a:moveTo>
                <a:pt x="3507835" y="5793571"/>
              </a:moveTo>
              <a:arcTo wR="2926001" hR="2926001" stAng="4711819" swAng="1376361"/>
            </a:path>
          </a:pathLst>
        </a:custGeom>
        <a:noFill/>
        <a:ln w="57150" cap="flat" cmpd="sng" algn="ctr">
          <a:solidFill>
            <a:scrgbClr r="0" g="0" b="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4E6BBF-7A21-4ACB-9BA6-D9B660C6423D}">
      <dsp:nvSpPr>
        <dsp:cNvPr id="0" name=""/>
        <dsp:cNvSpPr/>
      </dsp:nvSpPr>
      <dsp:spPr>
        <a:xfrm>
          <a:off x="1332846" y="5294937"/>
          <a:ext cx="2252799" cy="1464319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Не производить замену комплектующих частей инструмента до полной остановки электродвигателя</a:t>
          </a:r>
          <a:endParaRPr lang="ru-RU" sz="1500" kern="1200" dirty="0"/>
        </a:p>
      </dsp:txBody>
      <dsp:txXfrm>
        <a:off x="1404328" y="5366419"/>
        <a:ext cx="2109835" cy="1321355"/>
      </dsp:txXfrm>
    </dsp:sp>
    <dsp:sp modelId="{986E1237-B0FF-4967-A0A3-3AEBC5AEA3C1}">
      <dsp:nvSpPr>
        <dsp:cNvPr id="0" name=""/>
        <dsp:cNvSpPr/>
      </dsp:nvSpPr>
      <dsp:spPr>
        <a:xfrm>
          <a:off x="1253105" y="733910"/>
          <a:ext cx="5852003" cy="5852003"/>
        </a:xfrm>
        <a:custGeom>
          <a:avLst/>
          <a:gdLst/>
          <a:ahLst/>
          <a:cxnLst/>
          <a:rect l="0" t="0" r="0" b="0"/>
          <a:pathLst>
            <a:path>
              <a:moveTo>
                <a:pt x="489025" y="4545456"/>
              </a:moveTo>
              <a:arcTo wR="2926001" hR="2926001" stAng="8783675" swAng="2196541"/>
            </a:path>
          </a:pathLst>
        </a:custGeom>
        <a:noFill/>
        <a:ln w="57150" cap="flat" cmpd="sng" algn="ctr">
          <a:solidFill>
            <a:scrgbClr r="0" g="0" b="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202826-FB79-40CB-A0FD-61683228F645}">
      <dsp:nvSpPr>
        <dsp:cNvPr id="0" name=""/>
        <dsp:cNvSpPr/>
      </dsp:nvSpPr>
      <dsp:spPr>
        <a:xfrm>
          <a:off x="269914" y="2023567"/>
          <a:ext cx="2252799" cy="1464319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Не передавать инструмент даже на короткое время другим лицам</a:t>
          </a:r>
          <a:endParaRPr lang="ru-RU" sz="1500" kern="1200" dirty="0"/>
        </a:p>
      </dsp:txBody>
      <dsp:txXfrm>
        <a:off x="341396" y="2095049"/>
        <a:ext cx="2109835" cy="1321355"/>
      </dsp:txXfrm>
    </dsp:sp>
    <dsp:sp modelId="{08EF6ACC-A931-41B3-8D95-814D0E2F3164}">
      <dsp:nvSpPr>
        <dsp:cNvPr id="0" name=""/>
        <dsp:cNvSpPr/>
      </dsp:nvSpPr>
      <dsp:spPr>
        <a:xfrm>
          <a:off x="1253105" y="733910"/>
          <a:ext cx="5852003" cy="5852003"/>
        </a:xfrm>
        <a:custGeom>
          <a:avLst/>
          <a:gdLst/>
          <a:ahLst/>
          <a:cxnLst/>
          <a:rect l="0" t="0" r="0" b="0"/>
          <a:pathLst>
            <a:path>
              <a:moveTo>
                <a:pt x="509766" y="1275761"/>
              </a:moveTo>
              <a:arcTo wR="2926001" hR="2926001" stAng="12859937" swAng="1961848"/>
            </a:path>
          </a:pathLst>
        </a:custGeom>
        <a:noFill/>
        <a:ln w="57150" cap="flat" cmpd="sng" algn="ctr">
          <a:solidFill>
            <a:scrgbClr r="0" g="0" b="0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8BFB22-FAB3-4E4E-AC46-81152634D0E9}">
      <dsp:nvSpPr>
        <dsp:cNvPr id="0" name=""/>
        <dsp:cNvSpPr/>
      </dsp:nvSpPr>
      <dsp:spPr>
        <a:xfrm>
          <a:off x="351014" y="0"/>
          <a:ext cx="2926012" cy="10844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Затачиваемый предмет должен подводиться к кругу плавно, без ударов, нажимать на круг следует без усилий.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2777" y="31763"/>
        <a:ext cx="2862486" cy="1020959"/>
      </dsp:txXfrm>
    </dsp:sp>
    <dsp:sp modelId="{4ED0546D-A1B5-4266-B290-43375AC8B646}">
      <dsp:nvSpPr>
        <dsp:cNvPr id="0" name=""/>
        <dsp:cNvSpPr/>
      </dsp:nvSpPr>
      <dsp:spPr>
        <a:xfrm rot="5503713">
          <a:off x="1724587" y="1160053"/>
          <a:ext cx="137824" cy="12438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BEBAA0-FE6A-4B9F-8536-CA055755E097}">
      <dsp:nvSpPr>
        <dsp:cNvPr id="0" name=""/>
        <dsp:cNvSpPr/>
      </dsp:nvSpPr>
      <dsp:spPr>
        <a:xfrm>
          <a:off x="351000" y="1360009"/>
          <a:ext cx="2843135" cy="111168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Абразивный инструмент и элементы его крепления должны быть ограждены защитными кожухами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3560" y="1392569"/>
        <a:ext cx="2778015" cy="1046560"/>
      </dsp:txXfrm>
    </dsp:sp>
    <dsp:sp modelId="{22E735BC-74CF-477B-BD9E-336C86667286}">
      <dsp:nvSpPr>
        <dsp:cNvPr id="0" name=""/>
        <dsp:cNvSpPr/>
      </dsp:nvSpPr>
      <dsp:spPr>
        <a:xfrm rot="5400000">
          <a:off x="1649687" y="2594570"/>
          <a:ext cx="245760" cy="12438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4759C2-2E1C-4572-94C1-BDD58E9E7A14}">
      <dsp:nvSpPr>
        <dsp:cNvPr id="0" name=""/>
        <dsp:cNvSpPr/>
      </dsp:nvSpPr>
      <dsp:spPr>
        <a:xfrm>
          <a:off x="351000" y="2841837"/>
          <a:ext cx="2843135" cy="125186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Конструкция и материал приспособления для установки инструмента должны обеспечивать надежность крепления инструмента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7666" y="2878503"/>
        <a:ext cx="2769803" cy="1178535"/>
      </dsp:txXfrm>
    </dsp:sp>
    <dsp:sp modelId="{247AB634-4837-447A-BD18-68F11D869C98}">
      <dsp:nvSpPr>
        <dsp:cNvPr id="0" name=""/>
        <dsp:cNvSpPr/>
      </dsp:nvSpPr>
      <dsp:spPr>
        <a:xfrm>
          <a:off x="3294995" y="238495"/>
          <a:ext cx="2960272" cy="97965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Поправлять круг необходимо только специальными (правящими) инструментами.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23688" y="267188"/>
        <a:ext cx="2902886" cy="922265"/>
      </dsp:txXfrm>
    </dsp:sp>
    <dsp:sp modelId="{C02042A2-D1CB-4E52-8ED8-3E3B3922D803}">
      <dsp:nvSpPr>
        <dsp:cNvPr id="0" name=""/>
        <dsp:cNvSpPr/>
      </dsp:nvSpPr>
      <dsp:spPr>
        <a:xfrm rot="5330623">
          <a:off x="4686459" y="1361320"/>
          <a:ext cx="205408" cy="12438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2F2CF-3EA4-48FF-A04D-08F7A7C5B0A6}">
      <dsp:nvSpPr>
        <dsp:cNvPr id="0" name=""/>
        <dsp:cNvSpPr/>
      </dsp:nvSpPr>
      <dsp:spPr>
        <a:xfrm>
          <a:off x="3423647" y="1628881"/>
          <a:ext cx="2764437" cy="124434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Полировать и шлифовать мелкие детали следует с применением специальных приспособлений, исключающих возможность ранения рук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460093" y="1665327"/>
        <a:ext cx="2691545" cy="1171455"/>
      </dsp:txXfrm>
    </dsp:sp>
    <dsp:sp modelId="{5F18A2DF-4101-45BE-966C-1BF5417911E2}">
      <dsp:nvSpPr>
        <dsp:cNvPr id="0" name=""/>
        <dsp:cNvSpPr/>
      </dsp:nvSpPr>
      <dsp:spPr>
        <a:xfrm rot="5325052">
          <a:off x="4646402" y="3051444"/>
          <a:ext cx="356545" cy="124387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D1E41D-B0D0-4E65-8A67-280BE5ED078E}">
      <dsp:nvSpPr>
        <dsp:cNvPr id="0" name=""/>
        <dsp:cNvSpPr/>
      </dsp:nvSpPr>
      <dsp:spPr>
        <a:xfrm>
          <a:off x="3423647" y="3354047"/>
          <a:ext cx="2843135" cy="140317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паспорт круга предприятием-потребителем должна быть внесена дата проведения испытания инструмента на механическую прочность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464745" y="3395145"/>
        <a:ext cx="2760939" cy="132097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C318E-77D6-4C0E-8D03-3BDA1505FDA9}">
      <dsp:nvSpPr>
        <dsp:cNvPr id="0" name=""/>
        <dsp:cNvSpPr/>
      </dsp:nvSpPr>
      <dsp:spPr>
        <a:xfrm>
          <a:off x="3114696" y="636"/>
          <a:ext cx="4672045" cy="24827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Каждый ручной пневматический инструмент должен быть снабжен паспортом, в котором указываются амплитуды вибрации, дата выпуска инструмента и отметки о производстве всех видов ремонта</a:t>
          </a: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14696" y="310974"/>
        <a:ext cx="3741031" cy="1862027"/>
      </dsp:txXfrm>
    </dsp:sp>
    <dsp:sp modelId="{16DEF970-E029-4019-90F3-0537CB9520A3}">
      <dsp:nvSpPr>
        <dsp:cNvPr id="0" name=""/>
        <dsp:cNvSpPr/>
      </dsp:nvSpPr>
      <dsp:spPr>
        <a:xfrm>
          <a:off x="0" y="636"/>
          <a:ext cx="3114696" cy="248270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6220" tIns="118110" rIns="236220" bIns="11811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200" kern="1200" dirty="0"/>
        </a:p>
      </dsp:txBody>
      <dsp:txXfrm>
        <a:off x="121196" y="121832"/>
        <a:ext cx="2872304" cy="2240311"/>
      </dsp:txXfrm>
    </dsp:sp>
    <dsp:sp modelId="{199760E7-357E-4F14-835B-55346DFBDF32}">
      <dsp:nvSpPr>
        <dsp:cNvPr id="0" name=""/>
        <dsp:cNvSpPr/>
      </dsp:nvSpPr>
      <dsp:spPr>
        <a:xfrm>
          <a:off x="3000409" y="2732246"/>
          <a:ext cx="4702022" cy="24827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FA804C-8786-41B5-953A-D3C8EF3C611B}">
      <dsp:nvSpPr>
        <dsp:cNvPr id="0" name=""/>
        <dsp:cNvSpPr/>
      </dsp:nvSpPr>
      <dsp:spPr>
        <a:xfrm>
          <a:off x="73860" y="2732246"/>
          <a:ext cx="3078196" cy="248270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2410" tIns="116205" rIns="232410" bIns="116205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100" kern="1200" dirty="0"/>
        </a:p>
      </dsp:txBody>
      <dsp:txXfrm>
        <a:off x="195056" y="2853442"/>
        <a:ext cx="2835804" cy="224031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6C0E99-F86F-41C2-922B-327603CB9EDE}">
      <dsp:nvSpPr>
        <dsp:cNvPr id="0" name=""/>
        <dsp:cNvSpPr/>
      </dsp:nvSpPr>
      <dsp:spPr>
        <a:xfrm>
          <a:off x="0" y="0"/>
          <a:ext cx="7762876" cy="2143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Ручной пневматический инструмент должен иметь защиту от вибрации и эффективные глушители шума при выхлопе сжатого воздуха</a:t>
          </a:r>
          <a:endParaRPr lang="ru-RU" sz="42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300" kern="1200"/>
        </a:p>
      </dsp:txBody>
      <dsp:txXfrm>
        <a:off x="1766887" y="0"/>
        <a:ext cx="5995988" cy="2143125"/>
      </dsp:txXfrm>
    </dsp:sp>
    <dsp:sp modelId="{807D6048-4DC8-4418-8594-B3F4CECDAA77}">
      <dsp:nvSpPr>
        <dsp:cNvPr id="0" name=""/>
        <dsp:cNvSpPr/>
      </dsp:nvSpPr>
      <dsp:spPr>
        <a:xfrm>
          <a:off x="214312" y="214312"/>
          <a:ext cx="1552575" cy="171450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C3A7B3-6193-4FCF-8854-D90F9FFEB2D0}">
      <dsp:nvSpPr>
        <dsp:cNvPr id="0" name=""/>
        <dsp:cNvSpPr/>
      </dsp:nvSpPr>
      <dsp:spPr>
        <a:xfrm>
          <a:off x="0" y="2357437"/>
          <a:ext cx="7762876" cy="2143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2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Переносить пневматический инструмент разрешается только за рукоятку</a:t>
          </a:r>
          <a:endParaRPr lang="ru-RU" sz="24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300" kern="1200"/>
        </a:p>
      </dsp:txBody>
      <dsp:txXfrm>
        <a:off x="1766887" y="2357437"/>
        <a:ext cx="5995988" cy="2143125"/>
      </dsp:txXfrm>
    </dsp:sp>
    <dsp:sp modelId="{F1E3F78B-BF72-4AF1-B86D-5524266C04D0}">
      <dsp:nvSpPr>
        <dsp:cNvPr id="0" name=""/>
        <dsp:cNvSpPr/>
      </dsp:nvSpPr>
      <dsp:spPr>
        <a:xfrm>
          <a:off x="214312" y="2571750"/>
          <a:ext cx="1552575" cy="171450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B142A1-C279-45D3-8F1D-A3DDC5647399}">
      <dsp:nvSpPr>
        <dsp:cNvPr id="0" name=""/>
        <dsp:cNvSpPr/>
      </dsp:nvSpPr>
      <dsp:spPr>
        <a:xfrm>
          <a:off x="0" y="4714875"/>
          <a:ext cx="7762876" cy="2143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Включать подачу сжатого воздуха к </a:t>
          </a:r>
          <a:r>
            <a:rPr lang="ru-RU" sz="2400" b="1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пневмоинструменту</a:t>
          </a:r>
          <a:r>
            <a:rPr lang="ru-RU" sz="24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разрешается только после того, как инструмент будет установлен в рабочее положение</a:t>
          </a:r>
          <a:endParaRPr lang="ru-RU" sz="42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300" kern="1200"/>
        </a:p>
      </dsp:txBody>
      <dsp:txXfrm>
        <a:off x="1766887" y="4714875"/>
        <a:ext cx="5995988" cy="2143125"/>
      </dsp:txXfrm>
    </dsp:sp>
    <dsp:sp modelId="{DB79426D-C13A-4713-AF2A-86C3E31E6119}">
      <dsp:nvSpPr>
        <dsp:cNvPr id="0" name=""/>
        <dsp:cNvSpPr/>
      </dsp:nvSpPr>
      <dsp:spPr>
        <a:xfrm>
          <a:off x="214312" y="4929187"/>
          <a:ext cx="1552575" cy="171450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777CB1-7755-41E8-806A-B04449E4D354}">
      <dsp:nvSpPr>
        <dsp:cNvPr id="0" name=""/>
        <dsp:cNvSpPr/>
      </dsp:nvSpPr>
      <dsp:spPr>
        <a:xfrm>
          <a:off x="0" y="694680"/>
          <a:ext cx="74993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1715E2-C5CC-496D-B57C-73E35D962EEF}">
      <dsp:nvSpPr>
        <dsp:cNvPr id="0" name=""/>
        <dsp:cNvSpPr/>
      </dsp:nvSpPr>
      <dsp:spPr>
        <a:xfrm>
          <a:off x="374967" y="488040"/>
          <a:ext cx="5249545" cy="413280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420" tIns="0" rIns="1984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 работе пневматическим инструментом держать его за рабочую часть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5142" y="508215"/>
        <a:ext cx="5209195" cy="372930"/>
      </dsp:txXfrm>
    </dsp:sp>
    <dsp:sp modelId="{6BAD9F97-7D19-42A0-A8D4-9A5DA0F892E0}">
      <dsp:nvSpPr>
        <dsp:cNvPr id="0" name=""/>
        <dsp:cNvSpPr/>
      </dsp:nvSpPr>
      <dsp:spPr>
        <a:xfrm>
          <a:off x="0" y="1329720"/>
          <a:ext cx="74993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6E4D60-5941-4F72-BE8B-5F87A527E515}">
      <dsp:nvSpPr>
        <dsp:cNvPr id="0" name=""/>
        <dsp:cNvSpPr/>
      </dsp:nvSpPr>
      <dsp:spPr>
        <a:xfrm>
          <a:off x="374967" y="1123080"/>
          <a:ext cx="5249545" cy="413280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420" tIns="0" rIns="1984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Применять подкладки или работать пневматическим инструментом при наличии люфта во втулке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5142" y="1143255"/>
        <a:ext cx="5209195" cy="372930"/>
      </dsp:txXfrm>
    </dsp:sp>
    <dsp:sp modelId="{5387A82D-5E44-4E66-B947-9BC317883A8F}">
      <dsp:nvSpPr>
        <dsp:cNvPr id="0" name=""/>
        <dsp:cNvSpPr/>
      </dsp:nvSpPr>
      <dsp:spPr>
        <a:xfrm>
          <a:off x="0" y="1964760"/>
          <a:ext cx="74993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1D39E7-4635-4F45-9088-1FC6045F1F1F}">
      <dsp:nvSpPr>
        <dsp:cNvPr id="0" name=""/>
        <dsp:cNvSpPr/>
      </dsp:nvSpPr>
      <dsp:spPr>
        <a:xfrm>
          <a:off x="350819" y="1767663"/>
          <a:ext cx="5249545" cy="413280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420" tIns="0" rIns="1984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Натягивать и перегибать шланги пневматического инструмента во время работы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0994" y="1787838"/>
        <a:ext cx="5209195" cy="372930"/>
      </dsp:txXfrm>
    </dsp:sp>
    <dsp:sp modelId="{0DCD77F2-5474-4BD9-82EA-6856186C8B58}">
      <dsp:nvSpPr>
        <dsp:cNvPr id="0" name=""/>
        <dsp:cNvSpPr/>
      </dsp:nvSpPr>
      <dsp:spPr>
        <a:xfrm>
          <a:off x="0" y="2599800"/>
          <a:ext cx="74993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B35ADF-8667-4C3D-A880-CE62917C5644}">
      <dsp:nvSpPr>
        <dsp:cNvPr id="0" name=""/>
        <dsp:cNvSpPr/>
      </dsp:nvSpPr>
      <dsp:spPr>
        <a:xfrm>
          <a:off x="350819" y="2392015"/>
          <a:ext cx="5249545" cy="413280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420" tIns="0" rIns="19842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Применять проволоку и электропровод для закрепления шлангов на штуцерах во избежание срыва шлангов</a:t>
          </a: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0994" y="2412190"/>
        <a:ext cx="5209195" cy="372930"/>
      </dsp:txXfrm>
    </dsp:sp>
    <dsp:sp modelId="{FAB9079F-834D-44CD-8618-1F8C60A2E280}">
      <dsp:nvSpPr>
        <dsp:cNvPr id="0" name=""/>
        <dsp:cNvSpPr/>
      </dsp:nvSpPr>
      <dsp:spPr>
        <a:xfrm>
          <a:off x="0" y="3234840"/>
          <a:ext cx="74993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DE31F-1D3E-435A-8E84-44E9573C64B5}">
      <dsp:nvSpPr>
        <dsp:cNvPr id="0" name=""/>
        <dsp:cNvSpPr/>
      </dsp:nvSpPr>
      <dsp:spPr>
        <a:xfrm>
          <a:off x="350819" y="2996700"/>
          <a:ext cx="5249545" cy="413280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420" tIns="0" rIns="19842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Работать пневматическим инструментом с </a:t>
          </a:r>
          <a:r>
            <a:rPr lang="ru-RU" sz="16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неотрегулированными</a:t>
          </a: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клапанами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0994" y="3016875"/>
        <a:ext cx="5209195" cy="372930"/>
      </dsp:txXfrm>
    </dsp:sp>
    <dsp:sp modelId="{D3BFADAF-90D6-4533-89BE-5772C84EACD1}">
      <dsp:nvSpPr>
        <dsp:cNvPr id="0" name=""/>
        <dsp:cNvSpPr/>
      </dsp:nvSpPr>
      <dsp:spPr>
        <a:xfrm>
          <a:off x="0" y="4283631"/>
          <a:ext cx="749935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7A6A7-1127-4942-8463-50E0868EE854}">
      <dsp:nvSpPr>
        <dsp:cNvPr id="0" name=""/>
        <dsp:cNvSpPr/>
      </dsp:nvSpPr>
      <dsp:spPr>
        <a:xfrm>
          <a:off x="374967" y="3663240"/>
          <a:ext cx="5249545" cy="827031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420" tIns="0" rIns="19842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Исправлять, регулировать и менять рабочую часть инструмента во время работы при наличии в шланге сжатого воздуха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5339" y="3703612"/>
        <a:ext cx="5168801" cy="7462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18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Layout" Target="../diagrams/layout3.xml"/><Relationship Id="rId7" Type="http://schemas.openxmlformats.org/officeDocument/2006/relationships/image" Target="../media/image20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microsoft.com/office/2007/relationships/diagramDrawing" Target="../diagrams/drawing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diagramLayout" Target="../diagrams/layout5.xml"/><Relationship Id="rId7" Type="http://schemas.openxmlformats.org/officeDocument/2006/relationships/image" Target="../media/image2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microsoft.com/office/2007/relationships/diagramDrawing" Target="../diagrams/drawing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microsoft.com/office/2007/relationships/diagramDrawing" Target="../diagrams/drawing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diagramLayout" Target="../diagrams/layout9.xml"/><Relationship Id="rId7" Type="http://schemas.openxmlformats.org/officeDocument/2006/relationships/image" Target="../media/image38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Pcy;&amp;ocy;&amp;khcy;&amp;ocy;&amp;zhcy;&amp;iecy;&amp;iecy; &amp;icy;&amp;zcy;&amp;ocy;&amp;bcy;&amp;rcy;&amp;acy;&amp;zhcy;&amp;iecy;&amp;ncy;&amp;icy;&amp;iecy;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1000100" y="285728"/>
            <a:ext cx="7429552" cy="100013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Технологический колледж корпорации «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Казахмыс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Центр подготовки и переподготовки кадров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абличка 3"/>
          <p:cNvSpPr/>
          <p:nvPr/>
        </p:nvSpPr>
        <p:spPr>
          <a:xfrm>
            <a:off x="928662" y="1857364"/>
            <a:ext cx="7429552" cy="2286016"/>
          </a:xfrm>
          <a:prstGeom prst="plaqu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Безопасность и охрана труда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42976" y="5143512"/>
            <a:ext cx="7072362" cy="92869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Преподаватель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Мусина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Гульшат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Камалбековна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7772400" cy="928694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Безопасность и охрана труда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1857364"/>
            <a:ext cx="6400800" cy="2714644"/>
          </a:xfr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pPr algn="ctr"/>
            <a:r>
              <a:rPr lang="ru-RU" sz="4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Требования безопасности при выполнении ремонтных работ специальным инструментом и на станках</a:t>
            </a:r>
            <a:endParaRPr lang="ru-RU" sz="4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4714876" y="5000636"/>
            <a:ext cx="3571900" cy="1643074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Администратор\Desktop\гифки\41990282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5000636"/>
            <a:ext cx="3571900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0"/>
            <a:ext cx="814390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>
            <a:spAutoFit/>
          </a:bodyPr>
          <a:lstStyle/>
          <a:p>
            <a:r>
              <a:rPr lang="ru-RU" b="1" dirty="0" smtClean="0"/>
              <a:t>Об утверждении Правил безопасности при работе с инструментами и приспособлениями</a:t>
            </a:r>
          </a:p>
          <a:p>
            <a:r>
              <a:rPr lang="ru-RU" dirty="0" smtClean="0"/>
              <a:t>Приказ Министра энергетики Республики Казахстан от 16 марта 2015 года № 204. Зарегистрирован в</a:t>
            </a:r>
          </a:p>
          <a:p>
            <a:r>
              <a:rPr lang="ru-RU" dirty="0" smtClean="0"/>
              <a:t>Министерстве юстиции Республики Казахстан 23 апреля 2015 года № 10789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1714488"/>
            <a:ext cx="8143900" cy="486287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Правила безопасности</a:t>
            </a:r>
          </a:p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 работе с инструментами и приспособлениями</a:t>
            </a:r>
          </a:p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 Общие положения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1. Настоящие Правила безопасности при работе с инструментами и приспособлениями (далее –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Правила) разработаны в соответствии с подпунктом 31) статьи 5 Закона Республики Казахстан от 9июля 2004 года «Об электроэнергетике» и определяют порядок безопасности при работе с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инструментами и приспособлениями.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2. В настоящих Правилах используются следующие основные понятия и определения: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1) специально подготовленный персонал –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персонал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прошедший обучение по обслуживанию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определенного оборудования;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2) инструмент – ручной электрифицированный инструмент, понижающие трансформаторы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безопасности и светильники переносные ручные электрические;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3) заземление – преднамеренное электрическое соединение какой-либо точки сети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электроустановки или оборудования с заземляющим устройством;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1" y="1"/>
            <a:ext cx="785817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857256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 w="38100"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4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Общие требования при выполнении ремонтных работ специальным инструментом и на станках</a:t>
            </a:r>
            <a:endParaRPr lang="ru-RU" sz="2400" b="1" i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Снимок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285860"/>
            <a:ext cx="3704965" cy="2714644"/>
          </a:xfrm>
          <a:ln w="38100">
            <a:solidFill>
              <a:srgbClr val="7030A0"/>
            </a:solidFill>
          </a:ln>
        </p:spPr>
      </p:pic>
      <p:pic>
        <p:nvPicPr>
          <p:cNvPr id="1026" name="Picture 2" descr="C:\Users\Администратор\Desktop\Анимашки\2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1214422"/>
            <a:ext cx="2857520" cy="257176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2" name="Picture 2" descr="C:\Users\Администратор\Desktop\гифки\9a90c84aff843b7bea894208ab248bfd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4357694"/>
            <a:ext cx="1428760" cy="1785950"/>
          </a:xfrm>
          <a:prstGeom prst="rect">
            <a:avLst/>
          </a:prstGeom>
          <a:noFill/>
        </p:spPr>
      </p:pic>
      <p:pic>
        <p:nvPicPr>
          <p:cNvPr id="3" name="Picture 2" descr="C:\Users\Администратор\Desktop\со стола\Стенды кабинет №28\наглядные плакаты по безопасности\2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74" y="4214818"/>
            <a:ext cx="2695575" cy="245267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5" name="Picture 2" descr="C:\Users\Администратор\Desktop\со стола\Стенды кабинет №28\наглядные плакаты по безопасности\1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4143380"/>
            <a:ext cx="2695575" cy="257176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Требования безопасности при выполнении ремонтных работ специальным инструментом и на станках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дминистратор\Desktop\гифки\stick_figure_podium_speech_group_anim_500_clr_9408.gif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7544" y="1785926"/>
            <a:ext cx="4104456" cy="3929090"/>
          </a:xfrm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429124" y="1714488"/>
            <a:ext cx="4257676" cy="441167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Общие требования</a:t>
            </a: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ТБ при выполнении работ с ручным слесарно-кузнечным инструментом</a:t>
            </a: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ТБ при выполнении работ с ручным электрифицированным инструментом</a:t>
            </a: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ТБ при выполнении работ с ручным абразивным инструментом</a:t>
            </a: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ТБ при выполнении работ с ручным пневматическим инструментом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Вертикальный свиток 9"/>
          <p:cNvSpPr/>
          <p:nvPr/>
        </p:nvSpPr>
        <p:spPr>
          <a:xfrm>
            <a:off x="3714744" y="1643050"/>
            <a:ext cx="5429256" cy="4500594"/>
          </a:xfrm>
          <a:prstGeom prst="vertic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642910" y="0"/>
          <a:ext cx="850109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57290" y="5715016"/>
            <a:ext cx="657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Ручной слесарно-кузнечный инструмент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24BF97F-75D5-445B-8A5D-C28306A1EB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424BF97F-75D5-445B-8A5D-C28306A1EB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67D5AB-B460-41EE-97DC-D05B10A5C3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8E67D5AB-B460-41EE-97DC-D05B10A5C3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4B1543-51BC-4F2F-9AAE-69B76C168D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F44B1543-51BC-4F2F-9AAE-69B76C168D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013BE4-69AC-4804-960D-F03504AC01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64013BE4-69AC-4804-960D-F03504AC01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8528771-2ABB-4CFD-B46F-59EA40255A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C8528771-2ABB-4CFD-B46F-59EA40255A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C743BC-4B9A-4A40-BCDB-0C75AF8D33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49C743BC-4B9A-4A40-BCDB-0C75AF8D33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023F2E-D117-4AB6-A03C-9F31EC92FC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A0023F2E-D117-4AB6-A03C-9F31EC92FC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Требования безопасности при выполнении работ с ручным слесарно-кузнечным инструментом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357158" y="1785926"/>
          <a:ext cx="447199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3" descr="C:\Users\Администратор\Desktop\000\Безымянный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57818" y="3929042"/>
            <a:ext cx="3500462" cy="2786106"/>
          </a:xfrm>
          <a:prstGeom prst="rect">
            <a:avLst/>
          </a:prstGeom>
          <a:noFill/>
        </p:spPr>
      </p:pic>
      <p:pic>
        <p:nvPicPr>
          <p:cNvPr id="1026" name="Picture 2" descr="C:\Users\Администратор\Desktop\Занятия БиОТ от Гульшат\3 день-Гульшат\Занятие - 3-ий день\инструменты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5631543" y="1524000"/>
            <a:ext cx="2948214" cy="2476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0" y="500042"/>
          <a:ext cx="4786346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C:\Users\Администратор\Desktop\Занятия БиОТ от Гульшат\3 день-Гульшат\Занятие - 3-ий день\ключи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2066" y="428604"/>
            <a:ext cx="3738560" cy="24822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pic>
        <p:nvPicPr>
          <p:cNvPr id="2" name="Picture 2" descr="C:\Users\Администратор\Desktop\Занятия БиОТ от Гульшат\3 день-Гульшат\Занятие - 3-ий день\гаечные ключи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14942" y="3143248"/>
            <a:ext cx="3548064" cy="33337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285852" y="357166"/>
          <a:ext cx="6334148" cy="3500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C:\Users\Администратор\Desktop\Анимашки\гифки\e8711eea13986250b674bc996478e96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4414" y="3714752"/>
            <a:ext cx="5857916" cy="29876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14414" y="285728"/>
            <a:ext cx="6429420" cy="3139321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Ответственными за исправное состояние ручного слесарно-кузнечного инструмента являются:</a:t>
            </a:r>
          </a:p>
          <a:p>
            <a:pPr algn="ctr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лицо, выдающее инструмент;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- рабочий, который пользуется инструментом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6543692" cy="751506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810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ЗАПРЕЩАЕТСЯ: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дминистратор\Desktop\ДЕЛОВЫЕ ИГРЫ\ДЕЛОВЫЕ ИГРЫ\ОБЛОЖКИ\3-1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813175" y="2074164"/>
            <a:ext cx="2743200" cy="3547872"/>
          </a:xfrm>
          <a:prstGeom prst="rect">
            <a:avLst/>
          </a:prstGeom>
          <a:noFill/>
        </p:spPr>
      </p:pic>
      <p:pic>
        <p:nvPicPr>
          <p:cNvPr id="3" name="Picture 2" descr="C:\Users\Администратор\Desktop\гифки\36e83da02745a72c7308b48d0d654b3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3116"/>
            <a:ext cx="2428860" cy="407196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000364" y="1071546"/>
            <a:ext cx="5500726" cy="674030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Использовать неисправный слесарно-кузнечный инструмент.</a:t>
            </a:r>
          </a:p>
          <a:p>
            <a:pPr marL="342900" indent="-3429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Находиться напротив работающего кувалдой.</a:t>
            </a:r>
          </a:p>
          <a:p>
            <a:pPr marL="342900" indent="-3429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Использовать инструмент для работ, для которых он не предназначен.</a:t>
            </a:r>
          </a:p>
          <a:p>
            <a:pPr marL="342900" indent="-3429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Прилагать к инструментам избыточную силу или давление.</a:t>
            </a:r>
          </a:p>
          <a:p>
            <a:pPr marL="342900" indent="-3429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Производить резку по направлению к себе при использовании режущих инструментов.</a:t>
            </a:r>
          </a:p>
          <a:p>
            <a:pPr marL="342900" indent="-3429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Работать с инструментом, рукоятки которого посажены на заостренные концы без металлических бандажных колец.</a:t>
            </a:r>
          </a:p>
          <a:p>
            <a:pPr marL="342900" indent="-3429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Применение подкладок при зазоре между плоскостями губок и головок болтов или гаек более допустимого.</a:t>
            </a:r>
          </a:p>
          <a:p>
            <a:pPr marL="342900" indent="-3429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 отвертывании и завертывании гаек и болтов удлинять гаечные ключи дополнительными рычагами, вторыми ключами или трубами.</a:t>
            </a:r>
          </a:p>
          <a:p>
            <a:pPr marL="342900" indent="-3429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Класть инструмент на перила ограждений, а также вблизи открытых люков, колодцев.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800100" lvl="1" indent="-342900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Требования безопасности при выполнении работ с ручным электрифицированным инструментом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3143250" y="1600200"/>
          <a:ext cx="5543550" cy="5043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C:\Users\Администратор\Desktop\Занятия БиОТ от Гульшат\3 день-Гульшат\Занятие - 3-ий день\ручной электр. инстр.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293" y="1714488"/>
            <a:ext cx="2835520" cy="250033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</p:pic>
      <p:pic>
        <p:nvPicPr>
          <p:cNvPr id="2" name="Picture 2" descr="C:\Users\Администратор\Desktop\Занятия БиОТ от Гульшат\3 день-Гульшат\Занятие - 3-ий день\Электрифицированный инструмент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4429132"/>
            <a:ext cx="2784038" cy="141922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CD1863C-E98C-439E-B61B-ECCD68CEC6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7CD1863C-E98C-439E-B61B-ECCD68CEC6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41B609A-9089-463B-A958-F1AF44F09B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dgm id="{341B609A-9089-463B-A958-F1AF44F09B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AC76B10-2FCE-4122-A5BC-00E9D3BDB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graphicEl>
                                              <a:dgm id="{2AC76B10-2FCE-4122-A5BC-00E9D3BDB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E4FEC95-9808-4134-858F-A1044FE6E4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graphicEl>
                                              <a:dgm id="{7E4FEC95-9808-4134-858F-A1044FE6E4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B48A79C-4D65-40B2-BB92-238F902BF0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dgm id="{9B48A79C-4D65-40B2-BB92-238F902BF0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4B2C04D-C6D4-4D25-A4EF-D0138FB25D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graphicEl>
                                              <a:dgm id="{04B2C04D-C6D4-4D25-A4EF-D0138FB25D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9930" y="0"/>
            <a:ext cx="28228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0"/>
            <a:ext cx="55721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дминистратор\Desktop\ДЕЛОВЫЕ ИГРЫ2\ОБЛОЖКИ\17330966-Abstract-3D-color-boxes-background--Stock-Phot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0"/>
            <a:ext cx="81439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 rot="10800000" flipV="1">
            <a:off x="2500298" y="658235"/>
            <a:ext cx="6143668" cy="35394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Заземление корпуса электроинструмента должно осуществляться с помощью жилы питающего кабеля.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Ручной электрифицированный инструмент должен подвергаться периодической проверке не реже одного раза в 6 месяцев.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Занятия БиОТ от Гульшат\3 день-Гульшат\Занятие - 3-ий день\Электрифицированный инструмент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2965941" cy="233838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</p:pic>
      <p:pic>
        <p:nvPicPr>
          <p:cNvPr id="2" name="Picture 2" descr="F:\Занятия БиОТ от Гульшат\3 день-Гульшат\Занятие - 3-ий день\ручной электр. инстр.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714488"/>
            <a:ext cx="5313363" cy="344963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sp>
        <p:nvSpPr>
          <p:cNvPr id="4" name="Багетная рамка 3"/>
          <p:cNvSpPr/>
          <p:nvPr/>
        </p:nvSpPr>
        <p:spPr>
          <a:xfrm>
            <a:off x="1714480" y="285728"/>
            <a:ext cx="6357982" cy="857256"/>
          </a:xfrm>
          <a:prstGeom prst="bevel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Перед началом работы проверь!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агетная рамка 4"/>
          <p:cNvSpPr/>
          <p:nvPr/>
        </p:nvSpPr>
        <p:spPr>
          <a:xfrm>
            <a:off x="214282" y="4214818"/>
            <a:ext cx="3143272" cy="1928826"/>
          </a:xfrm>
          <a:prstGeom prst="bevel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Работу инструмента на холостом ходу!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357126" y="214290"/>
          <a:ext cx="8786874" cy="664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Овал 4"/>
          <p:cNvSpPr/>
          <p:nvPr/>
        </p:nvSpPr>
        <p:spPr>
          <a:xfrm>
            <a:off x="3143240" y="2285992"/>
            <a:ext cx="3357586" cy="2428892"/>
          </a:xfrm>
          <a:prstGeom prst="ellipse">
            <a:avLst/>
          </a:prstGeom>
          <a:solidFill>
            <a:srgbClr val="92D05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работе с ручным электрифицированным инструментом необходимо выполнять следующие требования: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785786" y="0"/>
          <a:ext cx="835821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C:\Users\Администратор\Desktop\Занятия БиОТ от Гульшат\3 день-Гульшат\Занятие - 3-ий день\безопаст.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5F4FC"/>
              </a:clrFrom>
              <a:clrTo>
                <a:srgbClr val="F5F4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2000240"/>
            <a:ext cx="2643206" cy="2786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Эксплуатация ручного электрифицированного инструмента должна быть немедленно прекращена при обнаружении хотя бы одной из следующих неисправностей: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2714612" y="1524000"/>
            <a:ext cx="6219076" cy="5119710"/>
          </a:xfr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0" scaled="1"/>
            <a:tileRect/>
          </a:gradFill>
          <a:ln w="38100">
            <a:solidFill>
              <a:srgbClr val="0070C0"/>
            </a:solidFill>
          </a:ln>
        </p:spPr>
        <p:txBody>
          <a:bodyPr>
            <a:normAutofit lnSpcReduction="10000"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Повреждение штепсельного соединения.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Нечеткая работа выключателя или иной коммутационной аппаратуры, смонтированной на корпусе.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Появление искрения щеток на коллекторе, сопровождающееся возникновением кругового огня на его поверхности.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Вытекание смазки из редуктора или вентиляционных каналов.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Появление дыма или запаха, характерного для горящей изоляции.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Поломка или появление трещин в корпусе, рукоятке или коммутационной аппаратуре.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Появление повышенного шума в инструменте, а также повышенного уровня вибрации.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Появление, хотя бы слабого, действия на работника электрического тока.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дминистратор\Desktop\Анимашки\ttex (2).gif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857364"/>
            <a:ext cx="1500198" cy="1928826"/>
          </a:xfrm>
          <a:prstGeom prst="rect">
            <a:avLst/>
          </a:prstGeom>
          <a:noFill/>
        </p:spPr>
      </p:pic>
      <p:pic>
        <p:nvPicPr>
          <p:cNvPr id="2" name="Picture 2" descr="C:\Users\Администратор\Desktop\Анимашки\51 (1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357694"/>
            <a:ext cx="1357322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дминистратор\Desktop\Анимашки\611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571736" y="500042"/>
            <a:ext cx="4429156" cy="14287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214678" y="1142984"/>
            <a:ext cx="33645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Запрещается: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5852" y="2143116"/>
            <a:ext cx="6858048" cy="4370427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0800000" scaled="1"/>
            <a:tileRect/>
          </a:gra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Натягивать и перегибать питающие провода и кабели, допускать их пересечение с металлическими канатами и тросами, электрическими кабелями и проводами, находящимися под напряжением;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Обрабатывать обледеневшие и мокрые детали;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Работать электроинструментом, не защищенным от воздействия капель и брызг, не имеющим отличительных знаков, в условиях воздействия капель и брызг, а также на открытых площадках во время снегопада или дождя;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Оставлять без надзора инструмент;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Передавать инструмент лицам, не имеющим права на их использование.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Требования безопасности при выполнении работ с ручным </a:t>
            </a:r>
            <a:r>
              <a:rPr lang="ru-RU" sz="2400" b="1" cap="all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абразивным инструментом</a:t>
            </a:r>
            <a:endParaRPr lang="ru-RU" sz="2400" b="1" cap="all" dirty="0">
              <a:ln w="0"/>
              <a:solidFill>
                <a:schemeClr val="tx1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844" y="1714488"/>
            <a:ext cx="6000792" cy="452431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Ручной абразивный инструмент должен быть снабжен выключателем, который работник может выключить, не отпуская рукоятку инструмента.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шлифовальных и отрезных кругах диаметром 250мм и более должны быть нанесены цветные полосы.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Перед пользованием ручной абразивный инструмент должен проверяться на холостом ходу с рабочей скоростью.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Шлифовальные круги перед установкой на станок должны быть </a:t>
            </a:r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отбалансированы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Отрезной круг после установки на инструмент должен проверяться на разрыв, путём включения инструмента и работы «вхолостую» несколько секунд.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Перед производством работ отрезной круг должен быть визуально осмотрен, на круге не должно быть сколов, трещин и деформаций.</a:t>
            </a:r>
            <a:endParaRPr lang="ru-RU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дминистратор\Desktop\Занятия БиОТ от Гульшат\3 день-Гульшат\Занятие - 3-ий день\абр.инструмент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571612"/>
            <a:ext cx="2500298" cy="2571768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</p:pic>
      <p:pic>
        <p:nvPicPr>
          <p:cNvPr id="3" name="Picture 2" descr="C:\Users\Администратор\Desktop\Занятия БиОТ от Гульшат\3 день-Гульшат\Занятие - 3-ий день\шлиф. круг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429389" y="4286265"/>
            <a:ext cx="2357424" cy="235742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Требования безопасности при выполнении работ с ручным абразивным инструментом</a:t>
            </a:r>
            <a:endParaRPr lang="ru-RU" sz="2400" b="1" cap="all" dirty="0">
              <a:ln w="0"/>
              <a:solidFill>
                <a:schemeClr val="tx1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1428728" y="1643050"/>
          <a:ext cx="6286544" cy="507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Содержимое 6" descr="человечек.PNG"/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7715272" y="3143248"/>
            <a:ext cx="1100395" cy="1743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Требования безопасности при выполнении работ с ручным пневматическим инструментом</a:t>
            </a:r>
            <a:endParaRPr lang="ru-RU" sz="2000" b="1" cap="all" dirty="0">
              <a:ln w="0"/>
              <a:solidFill>
                <a:schemeClr val="tx1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142976" y="1500174"/>
          <a:ext cx="7786742" cy="5214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928662" y="1428736"/>
            <a:ext cx="3143272" cy="22860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Администратор\Desktop\Занятия БиОТ от Гульшат\3 день-Гульшат\Занятие - 3-ий день\пневматикаа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0" y="1500174"/>
            <a:ext cx="3214710" cy="2500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  <a:ln w="28575"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1000100" y="4357694"/>
            <a:ext cx="2857520" cy="22860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Администратор\Desktop\Занятия БиОТ от Гульшат\3 день-Гульшат\Занятие - 3-ий день\Чувак электр. инструмент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1538" y="4143380"/>
            <a:ext cx="3164976" cy="252403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357686" y="4572008"/>
            <a:ext cx="32147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 работе с пневматическим инструментом необходимо применять защитные очки, рукавицы, средства защиты органов слуха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1214414" y="0"/>
          <a:ext cx="7762876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Запрещается:</a:t>
            </a:r>
            <a:endParaRPr lang="ru-RU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дминистратор\Desktop\Анимашки\sst (22)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57166"/>
            <a:ext cx="1571636" cy="685800"/>
          </a:xfrm>
          <a:prstGeom prst="rect">
            <a:avLst/>
          </a:prstGeom>
          <a:noFill/>
        </p:spPr>
      </p:pic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512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Pcy;&amp;ocy;&amp;khcy;&amp;ocy;&amp;zhcy;&amp;iecy;&amp;iecy; &amp;icy;&amp;zcy;&amp;ocy;&amp;bcy;&amp;rcy;&amp;acy;&amp;zhcy;&amp;iecy;&amp;ncy;&amp;icy;&amp;iecy;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Лента лицом вверх 2"/>
          <p:cNvSpPr/>
          <p:nvPr/>
        </p:nvSpPr>
        <p:spPr>
          <a:xfrm>
            <a:off x="357158" y="1714488"/>
            <a:ext cx="8572560" cy="2928958"/>
          </a:xfrm>
          <a:prstGeom prst="ribbon2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Контрольные вопросы: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tails_preview_basket_img" descr="http://previews.123rf.com/images/crstrbrt/crstrbrt1109/crstrbrt110900017/10734166-connections-Stock-Photo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1428728" y="1714488"/>
            <a:ext cx="6215106" cy="2928958"/>
          </a:xfrm>
          <a:prstGeom prst="round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устанавливает стандарт организации «Требования безопасности при работе с ручными инструментами» от 14 октября 2016года?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7" y="1588"/>
            <a:ext cx="9141883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кругленный прямоугольник 2"/>
          <p:cNvSpPr/>
          <p:nvPr/>
        </p:nvSpPr>
        <p:spPr>
          <a:xfrm>
            <a:off x="1928794" y="2357430"/>
            <a:ext cx="6858048" cy="257176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Данный стандарт организации устанавливает общие требования безопасности при работе с ручными слесарными и электрифицированными инструментами.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tails_preview_basket_img" descr="http://previews.123rf.com/images/crstrbrt/crstrbrt1109/crstrbrt110900017/10734166-connections-Stock-Photo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1428728" y="1714488"/>
            <a:ext cx="6215106" cy="2928958"/>
          </a:xfrm>
          <a:prstGeom prst="round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Какими средствами защиты должны пользоваться рабочие при работах инструментом ударного действия?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7" y="1588"/>
            <a:ext cx="9141883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кругленный прямоугольник 2"/>
          <p:cNvSpPr/>
          <p:nvPr/>
        </p:nvSpPr>
        <p:spPr>
          <a:xfrm>
            <a:off x="1928794" y="2357430"/>
            <a:ext cx="6858048" cy="257176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работах инструментом ударного действия рабочие должны пользоваться защитными очками и устанавливать предохранительные щиты.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tails_preview_basket_img" descr="http://previews.123rf.com/images/crstrbrt/crstrbrt1109/crstrbrt110900017/10734166-connections-Stock-Photo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1428728" y="1714488"/>
            <a:ext cx="6215106" cy="2928958"/>
          </a:xfrm>
          <a:prstGeom prst="round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следует производить переноску слесарного инструмента?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7" y="1588"/>
            <a:ext cx="9141883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кругленный прямоугольник 2"/>
          <p:cNvSpPr/>
          <p:nvPr/>
        </p:nvSpPr>
        <p:spPr>
          <a:xfrm>
            <a:off x="1928794" y="2357430"/>
            <a:ext cx="6858048" cy="257176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Переноску слесарного инструмента  производить в инструментальных ящиках или сумках. 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tails_preview_basket_img" descr="http://previews.123rf.com/images/crstrbrt/crstrbrt1109/crstrbrt110900017/10734166-connections-Stock-Photo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1428728" y="1714488"/>
            <a:ext cx="6215106" cy="2928958"/>
          </a:xfrm>
          <a:prstGeom prst="round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Ручной электрифицированный инструмент 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класса.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7" y="1588"/>
            <a:ext cx="9141883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кругленный прямоугольник 2"/>
          <p:cNvSpPr/>
          <p:nvPr/>
        </p:nvSpPr>
        <p:spPr>
          <a:xfrm>
            <a:off x="1928794" y="2357430"/>
            <a:ext cx="6858048" cy="257176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Электроинструмент, у которого все детали, находящиеся под напряжением, имеют изоляцию и штепсельная вилка имеет заземляющий контакт.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tails_preview_basket_img" descr="http://previews.123rf.com/images/crstrbrt/crstrbrt1109/crstrbrt110900017/10734166-connections-Stock-Photo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1428728" y="1714488"/>
            <a:ext cx="6215106" cy="2928958"/>
          </a:xfrm>
          <a:prstGeom prst="round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должен иметь ручной пневматический инструмент?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7" y="1588"/>
            <a:ext cx="9141883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кругленный прямоугольник 2"/>
          <p:cNvSpPr/>
          <p:nvPr/>
        </p:nvSpPr>
        <p:spPr>
          <a:xfrm>
            <a:off x="1928794" y="2357430"/>
            <a:ext cx="6858048" cy="257176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Ручной пневматический инструмент должен иметь защиту от вибрации и эффективные глушители шума при выхлопе сжатого воздуха.</a:t>
            </a:r>
            <a:endParaRPr lang="ru-RU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tails_preview_basket_img" descr="http://previews.123rf.com/images/crstrbrt/crstrbrt1109/crstrbrt110900017/10734166-connections-Stock-Photo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1428728" y="1714488"/>
            <a:ext cx="6215106" cy="2928958"/>
          </a:xfrm>
          <a:prstGeom prst="round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Кто допускается к работе с ручным электрифицированным инструментом?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7" y="1588"/>
            <a:ext cx="9141883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кругленный прямоугольник 2"/>
          <p:cNvSpPr/>
          <p:nvPr/>
        </p:nvSpPr>
        <p:spPr>
          <a:xfrm>
            <a:off x="1928794" y="2357430"/>
            <a:ext cx="6858048" cy="257176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работе с ручным электрифицированным инструментом допускаются лица, прошедшие обучение, проверку знаний и имеющие запись в удостоверении о допуске к выполнению работ с применением электрифицированного инструмента. Эти лица должны иметь группу по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электробезопасности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ниже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 flipH="1">
            <a:off x="1432560" y="2285992"/>
            <a:ext cx="7406640" cy="2286016"/>
          </a:xfrm>
          <a:scene3d>
            <a:camera prst="isometricOffAxis1Righ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1948</TotalTime>
  <Words>1480</Words>
  <Application>Microsoft Office PowerPoint</Application>
  <PresentationFormat>Экран (4:3)</PresentationFormat>
  <Paragraphs>136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Солнцестояние</vt:lpstr>
      <vt:lpstr>Слайд 1</vt:lpstr>
      <vt:lpstr>Безопасность и охрана труда</vt:lpstr>
      <vt:lpstr>Слайд 3</vt:lpstr>
      <vt:lpstr>Слайд 4</vt:lpstr>
      <vt:lpstr>Общие требования при выполнении ремонтных работ специальным инструментом и на станках</vt:lpstr>
      <vt:lpstr>Требования безопасности при выполнении ремонтных работ специальным инструментом и на станках</vt:lpstr>
      <vt:lpstr>Слайд 7</vt:lpstr>
      <vt:lpstr>Требования безопасности при выполнении работ с ручным слесарно-кузнечным инструментом</vt:lpstr>
      <vt:lpstr>Слайд 9</vt:lpstr>
      <vt:lpstr>Слайд 10</vt:lpstr>
      <vt:lpstr>ЗАПРЕЩАЕТСЯ:</vt:lpstr>
      <vt:lpstr>Требования безопасности при выполнении работ с ручным электрифицированным инструментом</vt:lpstr>
      <vt:lpstr>Слайд 13</vt:lpstr>
      <vt:lpstr>Слайд 14</vt:lpstr>
      <vt:lpstr>Слайд 15</vt:lpstr>
      <vt:lpstr>Слайд 16</vt:lpstr>
      <vt:lpstr>Слайд 17</vt:lpstr>
      <vt:lpstr>Эксплуатация ручного электрифицированного инструмента должна быть немедленно прекращена при обнаружении хотя бы одной из следующих неисправностей:</vt:lpstr>
      <vt:lpstr>Слайд 19</vt:lpstr>
      <vt:lpstr>Требования безопасности при выполнении работ с ручным абразивным инструментом</vt:lpstr>
      <vt:lpstr>Требования безопасности при выполнении работ с ручным абразивным инструментом</vt:lpstr>
      <vt:lpstr>Требования безопасности при выполнении работ с ручным пневматическим инструментом</vt:lpstr>
      <vt:lpstr>Слайд 23</vt:lpstr>
      <vt:lpstr>Запрещается: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Технологический колледж корпорации «Казахмыс» Центр подготовки и переподготовки кадров</dc:title>
  <dc:creator>Администратор</dc:creator>
  <cp:lastModifiedBy>admin</cp:lastModifiedBy>
  <cp:revision>256</cp:revision>
  <dcterms:created xsi:type="dcterms:W3CDTF">2016-11-17T02:44:40Z</dcterms:created>
  <dcterms:modified xsi:type="dcterms:W3CDTF">2017-01-20T07:12:33Z</dcterms:modified>
</cp:coreProperties>
</file>