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7" r:id="rId6"/>
    <p:sldId id="261" r:id="rId7"/>
    <p:sldId id="262" r:id="rId8"/>
    <p:sldId id="263" r:id="rId9"/>
    <p:sldId id="264" r:id="rId10"/>
    <p:sldId id="268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78" y="-5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B498-3AE9-48A2-96F3-5CE870CDC8BA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D1EE-F294-4425-A7D8-4942A932C1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25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B498-3AE9-48A2-96F3-5CE870CDC8BA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D1EE-F294-4425-A7D8-4942A932C1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900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B498-3AE9-48A2-96F3-5CE870CDC8BA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D1EE-F294-4425-A7D8-4942A932C1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831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B498-3AE9-48A2-96F3-5CE870CDC8BA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D1EE-F294-4425-A7D8-4942A932C1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289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B498-3AE9-48A2-96F3-5CE870CDC8BA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D1EE-F294-4425-A7D8-4942A932C1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439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B498-3AE9-48A2-96F3-5CE870CDC8BA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D1EE-F294-4425-A7D8-4942A932C1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562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B498-3AE9-48A2-96F3-5CE870CDC8BA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D1EE-F294-4425-A7D8-4942A932C1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480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B498-3AE9-48A2-96F3-5CE870CDC8BA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D1EE-F294-4425-A7D8-4942A932C1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269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B498-3AE9-48A2-96F3-5CE870CDC8BA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D1EE-F294-4425-A7D8-4942A932C1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10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B498-3AE9-48A2-96F3-5CE870CDC8BA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D1EE-F294-4425-A7D8-4942A932C1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002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EB498-3AE9-48A2-96F3-5CE870CDC8BA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FD1EE-F294-4425-A7D8-4942A932C1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094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EB498-3AE9-48A2-96F3-5CE870CDC8BA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2FD1EE-F294-4425-A7D8-4942A932C1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231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800199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Как прекрасен этот мир</a:t>
            </a:r>
            <a:r>
              <a:rPr lang="ru-RU" dirty="0" smtClean="0">
                <a:latin typeface="Monotype Corsiva" pitchFamily="66" charset="0"/>
              </a:rPr>
              <a:t>.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4008" y="5085184"/>
            <a:ext cx="3744416" cy="86409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Выполнила педагог МОУ ИРМО «</a:t>
            </a:r>
            <a:r>
              <a:rPr lang="ru-RU" dirty="0" err="1" smtClean="0"/>
              <a:t>Уриковская</a:t>
            </a:r>
            <a:r>
              <a:rPr lang="ru-RU" dirty="0" smtClean="0"/>
              <a:t> СОШ» </a:t>
            </a:r>
            <a:r>
              <a:rPr lang="ru-RU" dirty="0" err="1" smtClean="0"/>
              <a:t>Федосеева.О.Н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0837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3568" y="1859340"/>
            <a:ext cx="43924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Есть одна планета – сад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В этом космосе холодном.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Только здесь леса шумят,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Птиц скликая перелетных,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Лишь на ней одной увидишь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Ландыши в траве зеленой.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И стрекозы только тут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В речку смотрят удивленно.</a:t>
            </a:r>
          </a:p>
        </p:txBody>
      </p:sp>
    </p:spTree>
    <p:extLst>
      <p:ext uri="{BB962C8B-B14F-4D97-AF65-F5344CB8AC3E}">
        <p14:creationId xmlns:p14="http://schemas.microsoft.com/office/powerpoint/2010/main" val="602595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1" y="188641"/>
            <a:ext cx="2513856" cy="25922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933056"/>
            <a:ext cx="2873896" cy="23534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04664"/>
            <a:ext cx="2880320" cy="2664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4293096"/>
            <a:ext cx="40980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Как многолик и разнообразен мир, в котором мы живём!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22579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536" y="908720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Расположение экологических сообществ на Земле носит ярко выраженную зональную структуру, связанную с изменением тепловых условий (прежде всего, потока солнечной энергии) на различных широтах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628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40152" cy="69399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85640" y="192153"/>
            <a:ext cx="295232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0099"/>
                </a:solidFill>
              </a:rPr>
              <a:t>Природная зона тайги располагается на севере Евразии и Северной Америки. На Североамериканском континенте она протянулась с запада на восток более чем на 5 тыс. км, а в Евразии, взяв начало на Скандинавском полуострове, распространилась до берегов Тихого океана. Евразийская тайга — самая крупная непрерывная лесная зона на Земле. Она занимает более 60% территории Российской Федерации. </a:t>
            </a:r>
            <a:r>
              <a:rPr lang="ru-RU" sz="2000" dirty="0">
                <a:solidFill>
                  <a:schemeClr val="bg1"/>
                </a:solidFill>
              </a:rPr>
              <a:t>[...]</a:t>
            </a:r>
          </a:p>
        </p:txBody>
      </p:sp>
    </p:spTree>
    <p:extLst>
      <p:ext uri="{BB962C8B-B14F-4D97-AF65-F5344CB8AC3E}">
        <p14:creationId xmlns:p14="http://schemas.microsoft.com/office/powerpoint/2010/main" val="3764478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71472" y="1357298"/>
            <a:ext cx="64294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А я еду, а я еду за туманом</a:t>
            </a:r>
          </a:p>
          <a:p>
            <a:r>
              <a:rPr lang="ru-RU" sz="4000" dirty="0" smtClean="0">
                <a:solidFill>
                  <a:schemeClr val="bg1"/>
                </a:solidFill>
              </a:rPr>
              <a:t>За туманом и за запахом тайги.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4000504"/>
            <a:ext cx="2571768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3929066"/>
            <a:ext cx="2143140" cy="2614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85728"/>
            <a:ext cx="214314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643314"/>
            <a:ext cx="3286148" cy="298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72132" y="214290"/>
            <a:ext cx="3067055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 rot="10800000" flipV="1">
            <a:off x="2286000" y="2428868"/>
            <a:ext cx="40005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Только здесь, на просторах Сибири,</a:t>
            </a:r>
            <a:br>
              <a:rPr lang="ru-RU" i="1" dirty="0" smtClean="0"/>
            </a:br>
            <a:r>
              <a:rPr lang="ru-RU" i="1" dirty="0" smtClean="0"/>
              <a:t>Наклоняясь к тундрам великим,</a:t>
            </a:r>
            <a:br>
              <a:rPr lang="ru-RU" i="1" dirty="0" smtClean="0"/>
            </a:br>
            <a:r>
              <a:rPr lang="ru-RU" i="1" dirty="0" smtClean="0"/>
              <a:t>Зреют лучшие ягоды в мире,</a:t>
            </a:r>
            <a:br>
              <a:rPr lang="ru-RU" i="1" dirty="0" smtClean="0"/>
            </a:br>
            <a:r>
              <a:rPr lang="ru-RU" i="1" dirty="0" smtClean="0"/>
              <a:t>Ароматом проникнуты диким.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 rot="10800000" flipV="1">
            <a:off x="357158" y="4377141"/>
            <a:ext cx="578647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Растения тайги представляются в основном хвойными деревьями, мхами, лишайниками и небольшими кустарничками. Однако существует несколько видов таежного леса, в которых преобладают те или иные растения. Таежный лес делится на светлохвойную тайгу, в которой преобладают сосна и лиственница, и темнохвойную тайгу - в которых преобладают: ель, кедр сибирский, пихта.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3119590" cy="208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929066"/>
            <a:ext cx="2938464" cy="2762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428604"/>
            <a:ext cx="2714644" cy="2035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74" y="4286256"/>
            <a:ext cx="2500310" cy="2317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4714884"/>
            <a:ext cx="3000396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 rot="10800000" flipV="1">
            <a:off x="2714612" y="2640040"/>
            <a:ext cx="45720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Пушного зверя водится немало,</a:t>
            </a:r>
            <a:br>
              <a:rPr lang="ru-RU" dirty="0" smtClean="0"/>
            </a:br>
            <a:r>
              <a:rPr lang="ru-RU" dirty="0" smtClean="0"/>
              <a:t>Красавец-соболь, норка и песец.</a:t>
            </a:r>
            <a:br>
              <a:rPr lang="ru-RU" dirty="0" smtClean="0"/>
            </a:br>
            <a:r>
              <a:rPr lang="ru-RU" dirty="0" smtClean="0"/>
              <a:t>И мишка бурый шествует устало -</a:t>
            </a:r>
            <a:br>
              <a:rPr lang="ru-RU" dirty="0" smtClean="0"/>
            </a:br>
            <a:r>
              <a:rPr lang="ru-RU" dirty="0" smtClean="0"/>
              <a:t>Он царь тайги и доблестный боец.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71802" y="214290"/>
            <a:ext cx="3086712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560"/>
            <a:ext cx="9144000" cy="69573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39752" y="4797152"/>
            <a:ext cx="432048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Я и природа... Мы едины.</a:t>
            </a:r>
          </a:p>
          <a:p>
            <a:r>
              <a:rPr lang="ru-RU" sz="2400" dirty="0">
                <a:solidFill>
                  <a:schemeClr val="bg1"/>
                </a:solidFill>
              </a:rPr>
              <a:t>Острей и четче все осознаю,</a:t>
            </a:r>
          </a:p>
          <a:p>
            <a:r>
              <a:rPr lang="ru-RU" sz="2400" dirty="0">
                <a:solidFill>
                  <a:schemeClr val="bg1"/>
                </a:solidFill>
              </a:rPr>
              <a:t>И, прикасаясь пальцами к травинке,</a:t>
            </a:r>
          </a:p>
          <a:p>
            <a:r>
              <a:rPr lang="ru-RU" sz="2400" dirty="0">
                <a:solidFill>
                  <a:schemeClr val="bg1"/>
                </a:solidFill>
              </a:rPr>
              <a:t>Вдруг в ней себя я узнаю.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3294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786050" y="785795"/>
            <a:ext cx="392909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Ты проснешься на рассвете,</a:t>
            </a:r>
            <a:br>
              <a:rPr lang="ru-RU" sz="3200" dirty="0" smtClean="0"/>
            </a:br>
            <a:r>
              <a:rPr lang="ru-RU" sz="3200" dirty="0" smtClean="0"/>
              <a:t>Мы с тобою вместе встретим</a:t>
            </a:r>
            <a:br>
              <a:rPr lang="ru-RU" sz="3200" dirty="0" smtClean="0"/>
            </a:br>
            <a:r>
              <a:rPr lang="ru-RU" sz="3200" dirty="0" smtClean="0"/>
              <a:t>День рождения зари.</a:t>
            </a:r>
            <a:br>
              <a:rPr lang="ru-RU" sz="3200" dirty="0" smtClean="0"/>
            </a:br>
            <a:r>
              <a:rPr lang="ru-RU" sz="3200" dirty="0" smtClean="0"/>
              <a:t>Как прекрасен этот мир, посмотри!</a:t>
            </a:r>
            <a:endParaRPr lang="ru-RU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edge/>
      </p:transition>
    </mc:Choice>
    <mc:Fallback>
      <p:transition spd="slow" advTm="5000">
        <p:wedg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275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Как прекрасен этот мир.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C193U</dc:creator>
  <cp:lastModifiedBy>C193U</cp:lastModifiedBy>
  <cp:revision>28</cp:revision>
  <dcterms:created xsi:type="dcterms:W3CDTF">2012-11-08T03:29:57Z</dcterms:created>
  <dcterms:modified xsi:type="dcterms:W3CDTF">2012-11-09T00:55:15Z</dcterms:modified>
</cp:coreProperties>
</file>