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57" r:id="rId5"/>
    <p:sldId id="265" r:id="rId6"/>
    <p:sldId id="264" r:id="rId7"/>
    <p:sldId id="262" r:id="rId8"/>
    <p:sldId id="263" r:id="rId9"/>
    <p:sldId id="258" r:id="rId10"/>
    <p:sldId id="266" r:id="rId11"/>
    <p:sldId id="259" r:id="rId12"/>
    <p:sldId id="260" r:id="rId13"/>
    <p:sldId id="261" r:id="rId14"/>
    <p:sldId id="272" r:id="rId15"/>
    <p:sldId id="285" r:id="rId16"/>
    <p:sldId id="284" r:id="rId17"/>
    <p:sldId id="274" r:id="rId18"/>
    <p:sldId id="283" r:id="rId19"/>
    <p:sldId id="275" r:id="rId20"/>
    <p:sldId id="276" r:id="rId21"/>
    <p:sldId id="277" r:id="rId22"/>
    <p:sldId id="282" r:id="rId23"/>
    <p:sldId id="278" r:id="rId24"/>
    <p:sldId id="281" r:id="rId25"/>
    <p:sldId id="280" r:id="rId26"/>
    <p:sldId id="279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1%D0%BE%D1%8E%D0%B7_%D0%A1%D0%BE%D0%B2%D0%B5%D1%82%D1%81%D0%BA%D0%B8%D1%85_%D0%A1%D0%BE%D1%86%D0%B8%D0%B0%D0%BB%D0%B8%D1%81%D1%82%D0%B8%D1%87%D0%B5%D1%81%D0%BA%D0%B8%D1%85_%D0%A0%D0%B5%D1%81%D0%BF%D1%83%D0%B1%D0%BB%D0%B8%D0%B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1%D0%BF%D0%B0%D1%80%D1%82%D0%B0%D0%B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750"/>
            <a:ext cx="9144000" cy="681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052736"/>
            <a:ext cx="7772400" cy="1470025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Спортивный </a:t>
            </a:r>
            <a:r>
              <a:rPr lang="ru-RU" sz="6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ритуал, традиции, символика в спорте</a:t>
            </a:r>
            <a:br>
              <a:rPr lang="ru-RU" sz="6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2260" y="3645024"/>
            <a:ext cx="60761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Михайлин Антон Геннадьевич  учитель физической культуры МАОУ СОШ №45  Калининград </a:t>
            </a:r>
          </a:p>
        </p:txBody>
      </p:sp>
    </p:spTree>
    <p:extLst>
      <p:ext uri="{BB962C8B-B14F-4D97-AF65-F5344CB8AC3E}">
        <p14:creationId xmlns:p14="http://schemas.microsoft.com/office/powerpoint/2010/main" val="2695653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2" y="0"/>
            <a:ext cx="9134847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Олимпийский огонь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http://img.tavrika.su/sonnik/7/7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56792"/>
            <a:ext cx="216024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ttp://b-port.com/mediafiles/items/2013/09/114495/d0dc5bf8ebc86da493ec3aa2e5d84974_X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77072"/>
            <a:ext cx="3533989" cy="245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http://1.bp.blogspot.com/-k8vxobgAbSk/UvSXDVtnXOI/AAAAAAAAAVE/18zhuklsLeY/s1600/00x6089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5" y="4113075"/>
            <a:ext cx="3855956" cy="237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http://img1.liveinternet.ru/images/attach/c/10/110/347/110347371_11799132468732264036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12776"/>
            <a:ext cx="345638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0" name="Picture 10" descr="http://zastavki.com/pictures/640x480/2014/_Lighting_of_the_Olympic_flame_at_the_opening_of_the_Olympic_Games_in_Sochi_065514_2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37" y="1310827"/>
            <a:ext cx="3048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7411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82" y="-26964"/>
            <a:ext cx="9157781" cy="6884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971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                                                                 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23728" y="2780928"/>
            <a:ext cx="53044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Спортивный человек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8278" y="431513"/>
            <a:ext cx="20281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prstClr val="black"/>
                </a:solidFill>
              </a:rPr>
              <a:t>красивый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710633" y="868075"/>
            <a:ext cx="22092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dirty="0">
                <a:solidFill>
                  <a:prstClr val="black"/>
                </a:solidFill>
              </a:rPr>
              <a:t>неуклюжий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146098" y="1945988"/>
            <a:ext cx="17203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prstClr val="black"/>
                </a:solidFill>
              </a:rPr>
              <a:t>сутулый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302223" y="3562191"/>
            <a:ext cx="34080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b="1" dirty="0">
                <a:solidFill>
                  <a:prstClr val="black"/>
                </a:solidFill>
              </a:rPr>
              <a:t>подтянутый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43808" y="3556509"/>
            <a:ext cx="3291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b="1" dirty="0">
                <a:solidFill>
                  <a:prstClr val="black"/>
                </a:solidFill>
              </a:rPr>
              <a:t>рассеянный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5576" y="3625309"/>
            <a:ext cx="18722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b="1" dirty="0">
                <a:solidFill>
                  <a:prstClr val="black"/>
                </a:solidFill>
              </a:rPr>
              <a:t>крепкий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64393" y="636300"/>
            <a:ext cx="20249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prstClr val="black"/>
                </a:solidFill>
              </a:rPr>
              <a:t>стройный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085856" y="1577688"/>
            <a:ext cx="17972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prstClr val="black"/>
                </a:solidFill>
              </a:rPr>
              <a:t>бледный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775928" y="1762782"/>
            <a:ext cx="19284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prstClr val="black"/>
                </a:solidFill>
              </a:rPr>
              <a:t>румяный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565276" y="4243392"/>
            <a:ext cx="24213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prstClr val="black"/>
                </a:solidFill>
              </a:rPr>
              <a:t> ловкий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2625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76"/>
            <a:ext cx="9144000" cy="6855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Спартакиады</a:t>
            </a:r>
            <a:r>
              <a:rPr lang="ru-RU" sz="6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4005" y="1305342"/>
            <a:ext cx="87129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массовые спортивные соревнования в </a:t>
            </a:r>
            <a:r>
              <a:rPr lang="ru-RU" sz="3600" dirty="0">
                <a:latin typeface="Times New Roman" pitchFamily="18" charset="0"/>
                <a:cs typeface="Times New Roman" pitchFamily="18" charset="0"/>
                <a:hlinkClick r:id="rId3" tooltip="Союз Советских Социалистических Республик"/>
              </a:rPr>
              <a:t>СССР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 и других социалистических странах.</a:t>
            </a:r>
          </a:p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Первоначально спартакиадами (по имени предводителя восстания римских рабов </a:t>
            </a:r>
            <a:r>
              <a:rPr lang="ru-RU" sz="3600" dirty="0">
                <a:latin typeface="Times New Roman" pitchFamily="18" charset="0"/>
                <a:cs typeface="Times New Roman" pitchFamily="18" charset="0"/>
                <a:hlinkClick r:id="rId4" tooltip="Спартак"/>
              </a:rPr>
              <a:t>Спартака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) назывались спортивные соревнования, проводимые немецкими спортивными клубами прокоммунистического направления. </a:t>
            </a:r>
          </a:p>
        </p:txBody>
      </p:sp>
    </p:spTree>
    <p:extLst>
      <p:ext uri="{BB962C8B-B14F-4D97-AF65-F5344CB8AC3E}">
        <p14:creationId xmlns:p14="http://schemas.microsoft.com/office/powerpoint/2010/main" val="1998075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c.pics.livejournal.com/kleomen/12970488/929262/929262_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" y="-20113"/>
            <a:ext cx="6076236" cy="3593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ski.ru/kohana/upload/user_images/35055_13590154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1253"/>
            <a:ext cx="6156176" cy="382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nadlanu.com/upload/thumbs/images/articles/2014/02/17/OI/140211_RING_1924_Audience.jpg.CROP.promo-large2_1392626515_675x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07"/>
            <a:ext cx="3056974" cy="302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fs00.infourok.ru/images/doc/155/179627/img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328" y="3031253"/>
            <a:ext cx="3059832" cy="382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7444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332656"/>
            <a:ext cx="852348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Проводившиеся спартакиады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412776"/>
            <a:ext cx="82809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Всесоюзная спартакиада 1928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Спартакиада народов СССР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Всесоюзная спартакиада школьников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Летняя спартакиада профсоюзов СССР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Зимняя спартакиада профсоюзов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Зимняя спартакиада дружественных армий СССР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Спартакиада дружественных армий государств — членов СНГ</a:t>
            </a:r>
          </a:p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Спартакиада народов РСФСР</a:t>
            </a:r>
          </a:p>
        </p:txBody>
      </p:sp>
    </p:spTree>
    <p:extLst>
      <p:ext uri="{BB962C8B-B14F-4D97-AF65-F5344CB8AC3E}">
        <p14:creationId xmlns:p14="http://schemas.microsoft.com/office/powerpoint/2010/main" val="29299782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Первая спартакиада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844824"/>
            <a:ext cx="8496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состоялась в Ленинграде летом 1924 г.</a:t>
            </a:r>
          </a:p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Организация физкультурников «Спартак» провела крупные соревнования по нескольким видам спорта. Этим состязаниям и было присвоено название «спартакиада».</a:t>
            </a:r>
          </a:p>
        </p:txBody>
      </p:sp>
    </p:spTree>
    <p:extLst>
      <p:ext uri="{BB962C8B-B14F-4D97-AF65-F5344CB8AC3E}">
        <p14:creationId xmlns:p14="http://schemas.microsoft.com/office/powerpoint/2010/main" val="1700491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volna.org/wp-content/uploads/2014/11/slozhieniie_i_vychitaniie_triokhznachnykh_chisiel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62500" cy="356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g.dlyakota.ru/uploads/posts/2016-05/dlyakota.ru_istoriya_pervomay_9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4448"/>
            <a:ext cx="4381500" cy="355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rusatletik.ru/wp-content/uploads/2014/07/pervaya_spartakiada_v_sss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62350"/>
            <a:ext cx="5715000" cy="3295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krabov.net/uploads/posts/2013-12/1386296309_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002" y="3562350"/>
            <a:ext cx="4250997" cy="329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113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" y="0"/>
            <a:ext cx="9136115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5649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/>
            </a:r>
            <a:br>
              <a:rPr lang="ru-RU" b="1" i="1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206046"/>
            <a:ext cx="8568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Эмблемы международных спортивных объединений</a:t>
            </a:r>
            <a:endParaRPr lang="ru-RU" sz="6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://www.prosveshenie.tv/images/news/i687f_deti_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9000"/>
            <a:ext cx="3875520" cy="313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m0-tub-kz.yandex.net/i?id=41515fe13c7d036d0d1d8b0276a3d714-l&amp;n=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056" y="3296797"/>
            <a:ext cx="2118913" cy="325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karatefight.ru/wp-content/uploads/2015/06/dinam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840" y="3429000"/>
            <a:ext cx="2546648" cy="312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3725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3568" y="404664"/>
            <a:ext cx="799288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Олимпийская медаль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 — знак отличия за личное или командное спортивные </a:t>
            </a:r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достижения в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соревнованиях на </a:t>
            </a:r>
            <a:endParaRPr lang="ru-RU" sz="3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Олимпийских 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играх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8359" y="2636912"/>
            <a:ext cx="856895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считается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</a:rPr>
              <a:t>атрибутикой,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используемой Международным олимпийским комитетом для продвижения идеи Олимпийского движения во всём мире.</a:t>
            </a: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Олимпийская медаль имеет определённую градацию:</a:t>
            </a: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золотая медаль — за первое место</a:t>
            </a: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серебряная медаль — за второе место;</a:t>
            </a: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бронзовая медаль — за третье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место.</a:t>
            </a:r>
          </a:p>
        </p:txBody>
      </p:sp>
      <p:pic>
        <p:nvPicPr>
          <p:cNvPr id="9218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18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18"/>
            <a:ext cx="9144000" cy="688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r>
              <a:rPr lang="ru-RU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Медали </a:t>
            </a:r>
            <a:r>
              <a:rPr lang="ru-RU" sz="6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Олимпийских игр</a:t>
            </a:r>
          </a:p>
        </p:txBody>
      </p:sp>
      <p:pic>
        <p:nvPicPr>
          <p:cNvPr id="4098" name="Picture 2" descr="https://im0-tub-kz.yandex.net/i?id=752d0f38d83f86b7e873888b4e959849&amp;n=33&amp;h=215&amp;w=3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43204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gorod-plus.tv/uploads/666666doc6ds9n9r9gt45x5gh31l_800_48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675" y="1628800"/>
            <a:ext cx="381000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upload.wikimedia.org/wikipedia/commons/thumb/5/59/1896_Olympic_medal.jpg/300px-1896_Olympic_med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08" y="4509120"/>
            <a:ext cx="373375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img.dlyakota.ru/uploads/posts/2014-02/dlyakota.ru_fotopodborki_evolyuciya-dizayna-medaley-olimpiyskih-igr_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469" y="4509120"/>
            <a:ext cx="4099206" cy="207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797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914"/>
            <a:ext cx="9144000" cy="6832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Наградные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медали, жетоны, значки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 descr="http://graver86.ru/image/data/Fr00001930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www.diplomai24.lt/wp-content/uploads/2014/01/IKL-00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892" y="1640877"/>
            <a:ext cx="2050311" cy="2733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0.cs-ellpic.yandex.net/market_qtRdnOuQ7ZNjkgUbmGnQMA_600x8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1" y="4787041"/>
            <a:ext cx="22586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www.etoretro.ru/data/media/5305/1419215644b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615250"/>
            <a:ext cx="2333160" cy="248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exclusivepresent.com/d/276734/d/zheton-gimnastika-muzh-2550-a131---kopiy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636" y="4365104"/>
            <a:ext cx="2164303" cy="216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www.megasport24.pl/pl2/wp-content/uploads/2015/08/D1-A3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014" y="4387129"/>
            <a:ext cx="2213154" cy="234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123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"/>
            <a:ext cx="9144000" cy="674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Традиции </a:t>
            </a:r>
            <a:r>
              <a:rPr lang="ru-RU" sz="6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спорте</a:t>
            </a:r>
            <a:br>
              <a:rPr lang="ru-RU" sz="6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s.pfst.net/2012.08/14242508806938506eeeb0dd6581e4ae89fec4067af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69228"/>
            <a:ext cx="7992888" cy="439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855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11614" y="5085184"/>
            <a:ext cx="792088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16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Спортсмен, победивший в Олимпийских играх, получал оливковую ветвь, а его голову украшал лавровый венок.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332656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Какие награды получали олимпийские чемпионы Древней Греции?</a:t>
            </a:r>
            <a:endParaRPr lang="ru-RU" sz="3200" b="1" dirty="0">
              <a:solidFill>
                <a:srgbClr val="7030A0"/>
              </a:solidFill>
            </a:endParaRPr>
          </a:p>
        </p:txBody>
      </p:sp>
      <p:pic>
        <p:nvPicPr>
          <p:cNvPr id="6147" name="Picture 3" descr="http://myfhology.info/planta/lavr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2639633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http://img1.liveinternet.ru/images/attach/c/9/126/766/126766769_123_1_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719474"/>
            <a:ext cx="4436558" cy="278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3810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332656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Что является символом современных Олимпийских игр?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31840" y="1409874"/>
            <a:ext cx="60121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Пять переплетенных между собой колец, которые расположены в строгой очередности: три верхних кольца слева направо: синее, черное, красное, два нижних - желтое и зеленое. </a:t>
            </a:r>
            <a:endParaRPr lang="ru-RU" sz="3200" dirty="0"/>
          </a:p>
        </p:txBody>
      </p:sp>
      <p:pic>
        <p:nvPicPr>
          <p:cNvPr id="19458" name="Picture 2" descr="http://ru1.anyfad.com/items/t1@cbbc03ba-e1e0-4d9d-ae2b-d0db78a6f64a/Slogany-Olimpiyskih-igr-za-poslednie-20-le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6434">
            <a:off x="366316" y="1392162"/>
            <a:ext cx="2912957" cy="163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95537" y="4949304"/>
            <a:ext cx="84969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Данный символ олицетворяет единство спортсменов пяти континентов земного шара, вступающих в борьбу на Олимпийских играх</a:t>
            </a:r>
            <a:endParaRPr lang="ru-RU" sz="3200" dirty="0"/>
          </a:p>
        </p:txBody>
      </p:sp>
      <p:pic>
        <p:nvPicPr>
          <p:cNvPr id="19460" name="Picture 4" descr="http://dnepr.press/wp-content/uploads/2016/04/eb69d594-aa50-4b52-81d7-584836fae71c_pochemu_olimpijskie_kolca_raznogo_cveta_ekskurs_v_istoriyu_simvolik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12" y="3356993"/>
            <a:ext cx="2716028" cy="159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60474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0" y="0"/>
            <a:ext cx="91252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476672"/>
            <a:ext cx="73448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Какую эмблему имеет национальный олимпийский комитет России?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4653136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Это пять олимпийских колец и изображение бело-сине-красного языка пламени. Эмблема символизирует </a:t>
            </a:r>
            <a:r>
              <a:rPr lang="ru-RU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триколор</a:t>
            </a: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России.)</a:t>
            </a:r>
            <a:endParaRPr lang="ru-RU" sz="3200" dirty="0"/>
          </a:p>
        </p:txBody>
      </p:sp>
      <p:pic>
        <p:nvPicPr>
          <p:cNvPr id="18434" name="Picture 2" descr="https://go1.imgsmail.ru/imgpreview?key=5ada24bc7de7adde&amp;mb=imgdb_preview_6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700808"/>
            <a:ext cx="216024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0961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"/>
            <a:ext cx="9144000" cy="674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67544" y="3318570"/>
            <a:ext cx="8135888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16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Олимпийский флаг представляет собой полотнище размером два на три метра белого цвета, на фоне которого изображены олимпийские кольца. Белый цвет символизирует дружбу всех национальностей и народностей, живущих на Земле.)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016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332656"/>
            <a:ext cx="70060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Какого цвета олимпийский флаг и что он символизирует? 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8195" name="Picture 3" descr="https://go1.imgsmail.ru/imgpreview?key=398854c406a4f1cd&amp;mb=imgdb_preview_12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23522"/>
            <a:ext cx="3744416" cy="1789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11997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22" y="0"/>
            <a:ext cx="90470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332656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каком году был впервые поднят олимпийский флаг современных Олимпийских игр?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4869160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Впервые олимпийский флаг был поднят в 1920 году на седьмых Олимпийских играх в городе Антверпене</a:t>
            </a:r>
            <a:endParaRPr lang="ru-RU" sz="3200" dirty="0"/>
          </a:p>
        </p:txBody>
      </p:sp>
      <p:pic>
        <p:nvPicPr>
          <p:cNvPr id="17410" name="Picture 2" descr="http://uslide.ru/images/4/10830/389/img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39" y="1866125"/>
            <a:ext cx="3705225" cy="277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://refdb.ru/images/1034/2067559/4828ef7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058" y="1866124"/>
            <a:ext cx="4004366" cy="2771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98321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" y="-4252"/>
            <a:ext cx="9131388" cy="68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http://olimp-cdt.narod.ru/img/01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69618"/>
            <a:ext cx="2952328" cy="175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347866" y="2972331"/>
            <a:ext cx="5364087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16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Его выбирает олимпийский комитет. Слова клятвы звучат так: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016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234626"/>
            <a:ext cx="6984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Какие виды клятв принимаются на Олимпийских играх и как они звучат?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4986" y="4599173"/>
            <a:ext cx="853749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0161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«От имени всех спортсменов я обещаю, что мы будем участвовать в этих Играх, уважая и соблюдая правила, по которым они проводятся, в истинно спортивном духе, во славу спорта и во имя чести своих Команд».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4986" y="1722941"/>
            <a:ext cx="83569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Олимпийских играх спортсмены принимают спортивную клятву, которую произносит один спортсмен.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675773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-171400"/>
            <a:ext cx="9227368" cy="1143000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Спортивные </a:t>
            </a:r>
            <a:r>
              <a:rPr lang="ru-RU" sz="6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талисманы</a:t>
            </a:r>
            <a:endParaRPr lang="ru-RU" sz="6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http://ic.pics.livejournal.com/prodavec_ovec/74808678/53824/53824_9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9036496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6608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6" y="87040"/>
            <a:ext cx="9054431" cy="677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91320" y="1947029"/>
            <a:ext cx="5652887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16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Впервые спортивные талисманы начали использовать на XIX Олимпийских играх в Мехико в 1968 году. Символом Олимпиады в Мехико стал ягуар - одно из самых любимых животных Мексики.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 descr="http://vignette4.wikia.nocookie.net/warrior/images/e/e6/Jaguar_warrior.jpg/revision/latest?cb=20121030112838&amp;path-prefix=r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372" y="1700808"/>
            <a:ext cx="2022092" cy="214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41115" y="260648"/>
            <a:ext cx="77913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Когда впервые на Олимпийских играх начали использовать спортивные талисманы? 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10245" name="Picture 5" descr="http://www.wallpaperbetter.com/wallpaper/292/219/733/jaguar-jungle-hd-720P-wallpap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498" y="4149080"/>
            <a:ext cx="1909966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7163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4" y="0"/>
            <a:ext cx="9133335" cy="6839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332656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0161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Кто стал автором символа Московских Олимпийских игр - олимпийского мишки?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25601" y="5269998"/>
            <a:ext cx="826687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01613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Автором </a:t>
            </a: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талисмана Московской Олимпиады стал художник Виктор Александрович Чижиков</a:t>
            </a: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40023"/>
            <a:ext cx="2574354" cy="362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 descr="https://cdnimg.rg.ru/i/gallery/ec6165ed/17_73d420a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459999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1422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76"/>
            <a:ext cx="9144000" cy="6855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67544" y="332656"/>
            <a:ext cx="792088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16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Можете ли вы привести примеры использования в качестве талисманов Олимпийских игр реальных людей, а не животных? 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88024" y="2548443"/>
            <a:ext cx="40324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01613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1994 году на XVII зимних Олимпийских играх в </a:t>
            </a:r>
            <a:r>
              <a:rPr lang="ru-RU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Лиллехаммере</a:t>
            </a:r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символами Олимпиады стали мальчик и девочка</a:t>
            </a: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3" descr="http://www.calend.ru/img/content_images/i3/3431_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548443"/>
            <a:ext cx="4762500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57911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476672"/>
            <a:ext cx="77768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01613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Какое животное стало талисманом XXI Олимпийских игр в Монреале (Канада) и почему именно этот зверек стал символом олимпиады?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2780928"/>
            <a:ext cx="31683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Это бобер, традиционный житель лесов Канады</a:t>
            </a: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https://im3-tub-kz.yandex.net/i?id=6fa5bf38b846bf2f5b41646acb6685bb-l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2619662"/>
            <a:ext cx="539296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ic.pics.livejournal.com/alf_electric/30194570/25625/origina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109294"/>
            <a:ext cx="1872208" cy="1560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4889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2" y="107082"/>
            <a:ext cx="9106527" cy="670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s://im1-tub-kz.yandex.net/i?id=f0b018285e73492e080c486eebd690f2-l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7" y="116632"/>
            <a:ext cx="3879898" cy="294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://www.spordefteri.com/resimler/g/big/efsane-rus-kaleci-lev-yashin-155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7" y="3062510"/>
            <a:ext cx="2681703" cy="3795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://www.znanijamira.ru/img/60/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827" y="3012181"/>
            <a:ext cx="2464669" cy="3795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69995" y="176994"/>
            <a:ext cx="51125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 каким талисманом никогда не расставался знаменитый футбольный вратарь Лев Яшин?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32714" y="3140210"/>
            <a:ext cx="373300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Лев Яшин никогда не расставался со своей кепкой, которую клал в свои ворота во время игры в футбол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39021251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minsport.astrobl.ru/special/sites/default/files/legkoatleticheskiy-kro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3352522"/>
            <a:ext cx="8207090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16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На острове Родос в Греции жила семья участников Олимпийских игр. Главой семьи был человек по имени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Диагор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 Его семья в лице детей и внуков участвовала в Олимпийских играх в течение 80 лет. Они участвовали более чем в 20 играх и завоевали 10 лавровых венков.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271617"/>
            <a:ext cx="7632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Известны ли вам знаменитые династии в Олимпийских играх? Назовите их. </a:t>
            </a:r>
          </a:p>
        </p:txBody>
      </p:sp>
      <p:pic>
        <p:nvPicPr>
          <p:cNvPr id="12291" name="Picture 3" descr="http://edikst.ru/misc/i/gallery/33430/8211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90502"/>
            <a:ext cx="2823268" cy="157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https://decem.info/wp-content/uploads/Diagoras-of-Rhode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974136"/>
            <a:ext cx="2124639" cy="1409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http://anne-queen.com.ua/assets/images/folder_for_pictures_4/0_3217f_45deef5_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81120"/>
            <a:ext cx="2160464" cy="1562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69510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561</Words>
  <Application>Microsoft Office PowerPoint</Application>
  <PresentationFormat>Экран (4:3)</PresentationFormat>
  <Paragraphs>71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 Спортивный ритуал, традиции, символика в спорте </vt:lpstr>
      <vt:lpstr>Олимпийский огонь</vt:lpstr>
      <vt:lpstr>Презентация PowerPoint</vt:lpstr>
      <vt:lpstr> Спартакиады </vt:lpstr>
      <vt:lpstr>Презентация PowerPoint</vt:lpstr>
      <vt:lpstr>Презентация PowerPoint</vt:lpstr>
      <vt:lpstr>Первая спартакиада </vt:lpstr>
      <vt:lpstr>Презентация PowerPoint</vt:lpstr>
      <vt:lpstr> </vt:lpstr>
      <vt:lpstr>Презентация PowerPoint</vt:lpstr>
      <vt:lpstr> Медали Олимпийских игр</vt:lpstr>
      <vt:lpstr> Наградные медали, жетоны, значки </vt:lpstr>
      <vt:lpstr> Традиции в спорте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Спортивные талисманы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Спортивный ритуал, традиции, символика в спорте </dc:title>
  <dc:creator>user</dc:creator>
  <cp:lastModifiedBy>user</cp:lastModifiedBy>
  <cp:revision>14</cp:revision>
  <dcterms:created xsi:type="dcterms:W3CDTF">2017-02-13T16:21:37Z</dcterms:created>
  <dcterms:modified xsi:type="dcterms:W3CDTF">2017-02-15T16:44:08Z</dcterms:modified>
</cp:coreProperties>
</file>