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7" r:id="rId3"/>
    <p:sldId id="257" r:id="rId4"/>
    <p:sldId id="258" r:id="rId5"/>
    <p:sldId id="259" r:id="rId6"/>
    <p:sldId id="262" r:id="rId7"/>
    <p:sldId id="261" r:id="rId8"/>
    <p:sldId id="263" r:id="rId9"/>
    <p:sldId id="264" r:id="rId10"/>
    <p:sldId id="260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72008"/>
            <a:ext cx="5328592" cy="234888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Здоровый образ жизни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его составляющие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780928"/>
            <a:ext cx="3744416" cy="3897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51" y="3068960"/>
            <a:ext cx="2540000" cy="2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550" y="3472541"/>
            <a:ext cx="2038674" cy="213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УРОКА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Определение здорового образа жизни.</a:t>
            </a:r>
          </a:p>
          <a:p>
            <a:r>
              <a:rPr lang="ru-RU" dirty="0" smtClean="0"/>
              <a:t>Составляющие ЗОЖ: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духовное,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физическое,</a:t>
            </a:r>
          </a:p>
          <a:p>
            <a:pPr>
              <a:buFont typeface="Wingdings" pitchFamily="2" charset="2"/>
              <a:buChar char="Ø"/>
            </a:pPr>
            <a:r>
              <a:rPr lang="ru-RU" dirty="0"/>
              <a:t>с</a:t>
            </a:r>
            <a:r>
              <a:rPr lang="ru-RU" dirty="0" smtClean="0"/>
              <a:t>оциальное благополучие.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815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Здоровый образ жизни 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alt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>
                <a:latin typeface="Times New Roman" pitchFamily="18" charset="0"/>
                <a:cs typeface="Times New Roman" pitchFamily="18" charset="0"/>
              </a:rPr>
              <a:t>индивидуальная система поведения человека в повседневной жизни, которая обеспечивает ему духовное, физическое, социальное благополучие, а также снижает факторы риска последствий различных опасных и чрезвычайных ситуаций природного, техногенного и социального характера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Здоровый образ жизни </a:t>
            </a:r>
            <a:r>
              <a:rPr lang="ru-RU" altLang="ru-RU" sz="2800" dirty="0" smtClean="0">
                <a:latin typeface="Times New Roman" pitchFamily="18" charset="0"/>
                <a:cs typeface="Times New Roman" pitchFamily="18" charset="0"/>
              </a:rPr>
              <a:t>– индивидуальная форма поведения человека, которая соответствует возрастным, половым, наследственно обусловленным особенностям организма человека, условиям его существования, и ориентирована на сохранение, укрепление и восстановление здоровья, необходимого для выполнения человеком его биологических и социальных функций.</a:t>
            </a:r>
            <a:endParaRPr lang="ru-RU" alt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60648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Определение Здорового образа жизни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ЗАПОМНИТЕ!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большинстве болезней и различных несчастий виновата не природа, а сам человек (так называемый человеческий фактор).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924944"/>
            <a:ext cx="4992043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20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ЗАПОМНИТЕ!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Здоровый образ жизни способствует формированию у человека общей культуры в области безопасности жизнедеятельности.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29214"/>
            <a:ext cx="6058112" cy="3788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049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8503920" cy="269404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составляющие здорового образа жизни, способствующие формированию:</a:t>
            </a:r>
          </a:p>
          <a:p>
            <a:pPr algn="ctr"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Духовного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Физического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Социального благополучия.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501008"/>
            <a:ext cx="660553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783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34400" cy="5040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Духовное благополучие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764704"/>
            <a:ext cx="8503920" cy="583264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Жить с собой в согласии и управлять своими эмоциями, адекватно реагировать на стрессовые нагрузки.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Сформировать психологическую уравновешенность и сохранять ее в любых жизненных ситуациях.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Иметь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четко сформулированную цель жизни, выработать у себя положительное отношение к жизни, ста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вить перед собой достижимые цели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драматизировать неудачи, помнить, что совершенство в принципе недостижимая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вещь.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 себе чувство самоуважения, осознание того, что вы не зря живете, что все задачи, стоящие перед вами, вы в состоянии решить и знаете, как это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сделать.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Воспринимать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каждый день как маленькую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жизнь.</a:t>
            </a:r>
          </a:p>
          <a:p>
            <a:pPr marL="0" indent="0"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Научиться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каждый день получать от жизни хоть маленькие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радости.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Стремиться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быть хозяином своей жизни, радоваться успехам, так как во всех человеческих начинаниях успех порождает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успех.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Постоянно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совершенствовать свой образ жизни, создавая свою индивидуальную систему здорового образа жизни; </a:t>
            </a:r>
            <a:br>
              <a:rPr lang="ru-RU" sz="3400" dirty="0"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10.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у себя отрицательное отношение к употреблению алкоголя, наркотиков и курению табака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860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534400" cy="75895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Физическое благополучие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764704"/>
            <a:ext cx="8503920" cy="5688632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в себе постоянную привычку к занятиям физической культурой и спортом с учетом своих возможностей и потребностей. </a:t>
            </a:r>
            <a:endParaRPr lang="ru-RU" sz="7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в себе привычку к систематическому выполнению закаливающих процедур. </a:t>
            </a:r>
            <a:endParaRPr lang="ru-RU" sz="7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наиболее приемлемый режим дня, в котором рациональное сочетание: труд и отдых, физическая и умственная нагрузка, занятия физической культурой и спортом, режим питания и 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сна.</a:t>
            </a:r>
          </a:p>
          <a:p>
            <a:pPr marL="0" indent="0" algn="just">
              <a:buNone/>
            </a:pP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Придерживаться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системы рационального 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питания.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7000" dirty="0">
                <a:latin typeface="Times New Roman" pitchFamily="18" charset="0"/>
                <a:cs typeface="Times New Roman" pitchFamily="18" charset="0"/>
              </a:rPr>
            </a:b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привычку в соблюдении правил личной гигиены. </a:t>
            </a:r>
            <a:endParaRPr lang="ru-RU" sz="7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привычку к самоконтролю за своим состоянием (самочувствие, работоспособность, сон, аппетит, определение появления переутомления, меры его профилактики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7000" dirty="0">
                <a:latin typeface="Times New Roman" pitchFamily="18" charset="0"/>
                <a:cs typeface="Times New Roman" pitchFamily="18" charset="0"/>
              </a:rPr>
            </a:br>
            <a:r>
              <a:rPr lang="ru-RU" sz="7000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7000" dirty="0" smtClean="0">
                <a:latin typeface="Times New Roman" pitchFamily="18" charset="0"/>
                <a:cs typeface="Times New Roman" pitchFamily="18" charset="0"/>
              </a:rPr>
              <a:t>Выработать </a:t>
            </a:r>
            <a:r>
              <a:rPr lang="ru-RU" sz="7000" dirty="0">
                <a:latin typeface="Times New Roman" pitchFamily="18" charset="0"/>
                <a:cs typeface="Times New Roman" pitchFamily="18" charset="0"/>
              </a:rPr>
              <a:t>умение в оказании первой медицинской помощи и самопомощи при неотложных состояниях.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6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34400" cy="75895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Социальное благополучие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503920" cy="4572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жить в согласии с окружающими вас людьми (сверстниками, родными и близкими и со взрослыми — знакомыми и незнакомыми), находить с ними компромиссы в спорных вопросах, спокойно разрешать возникающие конфликтные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ситуации.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умение предвидеть возникновение опасной ситуации в процессе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жизнедеятельности.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Анализировать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складывающуюся обстановку и находить наиболее безопасный выход из опасной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ситуации.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Стремиться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постоянно изучать необходимые правовые акты в области безопасности жизнедеятельности и соблюдать их требования в повседневной жизни и в различных опасных и чрезвычайных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ситуациях.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себе наиболее значимые человеческие качества — ответственность, исполнительность и силу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воли.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Постоянно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воспитывать в себе потребность в сохранении окружающей природной среды и личного здоровья как индивидуальной, так и общественной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ценности.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чувство ответственности за обеспечение личной безопасности и безопасности общества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государства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3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ЗАПОМНИТЕ!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 индивидуальное здоровье более чем на 50 % зависит от вашего образа мышления и поведения.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2348880"/>
            <a:ext cx="6134100" cy="4010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67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1. Почему здоровый образ жизни является индивидуальной системой поведения человека?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Какие факторы поведения человека оказывают влияние на формирование его духовного благополучия?</a:t>
            </a:r>
          </a:p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Какие факторы способствуют формированию физического благополучия человека?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Какой образ поведения человека обеспечивает формирование его социального благополучия? </a:t>
            </a:r>
          </a:p>
        </p:txBody>
      </p:sp>
    </p:spTree>
    <p:extLst>
      <p:ext uri="{BB962C8B-B14F-4D97-AF65-F5344CB8AC3E}">
        <p14:creationId xmlns:p14="http://schemas.microsoft.com/office/powerpoint/2010/main" val="32059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Абрамов В.В. Безопасность жизнедеятельности, Санкт-Петербург, 2013 г., 365 С.</a:t>
            </a:r>
          </a:p>
          <a:p>
            <a:pPr algn="ctr"/>
            <a:r>
              <a:rPr lang="ru-RU" dirty="0" smtClean="0"/>
              <a:t>Смирнов А.Т., Хренников Б.О. Основы безопасности жизнедеятельности. Издательство «Просвещение», 2013 г., 240 С.</a:t>
            </a:r>
          </a:p>
          <a:p>
            <a:pPr algn="ctr"/>
            <a:endParaRPr lang="ru-RU" dirty="0" smtClean="0"/>
          </a:p>
          <a:p>
            <a:pPr marL="0" indent="0" algn="ctr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Интернет-сайт:</a:t>
            </a:r>
          </a:p>
          <a:p>
            <a:pPr algn="ctr"/>
            <a:r>
              <a:rPr lang="en-US" dirty="0" smtClean="0"/>
              <a:t>www.</a:t>
            </a:r>
            <a:r>
              <a:rPr lang="ru-RU" dirty="0" err="1" smtClean="0"/>
              <a:t>обж.рф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20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136</TotalTime>
  <Words>582</Words>
  <Application>Microsoft Office PowerPoint</Application>
  <PresentationFormat>Экран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Официальная</vt:lpstr>
      <vt:lpstr>Здоровый образ жизни  и его составляющие</vt:lpstr>
      <vt:lpstr>ПЛАН УРОКА</vt:lpstr>
      <vt:lpstr>Презентация PowerPoint</vt:lpstr>
      <vt:lpstr>ЗАПОМНИТЕ!</vt:lpstr>
      <vt:lpstr>ЗАПОМНИТЕ!</vt:lpstr>
      <vt:lpstr>Презентация PowerPoint</vt:lpstr>
      <vt:lpstr>Духовное благополучие</vt:lpstr>
      <vt:lpstr>Физическое благополучие</vt:lpstr>
      <vt:lpstr>Социальное благополучие</vt:lpstr>
      <vt:lpstr>ЗАПОМНИТЕ!</vt:lpstr>
      <vt:lpstr>ПРОВЕРЬ СЕБЯ</vt:lpstr>
      <vt:lpstr>Список использованной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  и его составляющие</dc:title>
  <dc:creator>Пользователь</dc:creator>
  <cp:lastModifiedBy>Пользователь</cp:lastModifiedBy>
  <cp:revision>13</cp:revision>
  <dcterms:created xsi:type="dcterms:W3CDTF">2017-02-15T07:57:02Z</dcterms:created>
  <dcterms:modified xsi:type="dcterms:W3CDTF">2017-02-15T20:35:34Z</dcterms:modified>
</cp:coreProperties>
</file>