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4" r:id="rId10"/>
    <p:sldId id="265" r:id="rId11"/>
    <p:sldId id="267" r:id="rId12"/>
    <p:sldId id="268" r:id="rId13"/>
    <p:sldId id="269" r:id="rId14"/>
    <p:sldId id="273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792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3FEE-D138-4287-A640-C4D08B181A38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01F8-6D72-42C0-8F5E-A3A3AB5F9B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3FEE-D138-4287-A640-C4D08B181A38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01F8-6D72-42C0-8F5E-A3A3AB5F9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3FEE-D138-4287-A640-C4D08B181A38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80D01F8-6D72-42C0-8F5E-A3A3AB5F9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3FEE-D138-4287-A640-C4D08B181A38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01F8-6D72-42C0-8F5E-A3A3AB5F9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3FEE-D138-4287-A640-C4D08B181A38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01F8-6D72-42C0-8F5E-A3A3AB5F9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3FEE-D138-4287-A640-C4D08B181A38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01F8-6D72-42C0-8F5E-A3A3AB5F9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3FEE-D138-4287-A640-C4D08B181A38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01F8-6D72-42C0-8F5E-A3A3AB5F9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3FEE-D138-4287-A640-C4D08B181A38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01F8-6D72-42C0-8F5E-A3A3AB5F9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3FEE-D138-4287-A640-C4D08B181A38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01F8-6D72-42C0-8F5E-A3A3AB5F9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3FEE-D138-4287-A640-C4D08B181A38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01F8-6D72-42C0-8F5E-A3A3AB5F9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3FEE-D138-4287-A640-C4D08B181A38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D01F8-6D72-42C0-8F5E-A3A3AB5F9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E453FEE-D138-4287-A640-C4D08B181A38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80D01F8-6D72-42C0-8F5E-A3A3AB5F9B2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1\Downloads\Edvard-Grig---Babochka-Soch43-1-1906ispolnyaet-sam-Grig(muzofon.com).mp3" TargetMode="Externa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-171400"/>
            <a:ext cx="7772400" cy="1470025"/>
          </a:xfrm>
        </p:spPr>
        <p:txBody>
          <a:bodyPr/>
          <a:lstStyle/>
          <a:p>
            <a:r>
              <a:rPr lang="ru-RU" b="1" i="1" u="sng" dirty="0" smtClean="0"/>
              <a:t>БАБОЧКА</a:t>
            </a:r>
            <a:endParaRPr lang="ru-RU" b="1" i="1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1\Downloads\butterfly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00808"/>
            <a:ext cx="7848872" cy="5157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Бражник - </a:t>
            </a:r>
            <a:r>
              <a:rPr lang="ru-RU" i="1" dirty="0" err="1" smtClean="0"/>
              <a:t>языкан</a:t>
            </a:r>
            <a:endParaRPr lang="ru-RU" i="1" dirty="0"/>
          </a:p>
        </p:txBody>
      </p:sp>
      <p:pic>
        <p:nvPicPr>
          <p:cNvPr id="3074" name="Picture 2" descr="C:\Users\1\Downloads\34840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86000" y="2239962"/>
            <a:ext cx="457200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Бражник «мёртвая голова»</a:t>
            </a:r>
            <a:endParaRPr lang="ru-RU" i="1" dirty="0"/>
          </a:p>
        </p:txBody>
      </p:sp>
      <p:pic>
        <p:nvPicPr>
          <p:cNvPr id="4098" name="Picture 2" descr="C:\Users\1\Downloads\brajni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40768"/>
            <a:ext cx="7416824" cy="49685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Дневной павлиний глаз</a:t>
            </a:r>
            <a:endParaRPr lang="ru-RU" i="1" dirty="0"/>
          </a:p>
        </p:txBody>
      </p:sp>
      <p:pic>
        <p:nvPicPr>
          <p:cNvPr id="5122" name="Picture 2" descr="C:\Users\1\Downloads\inachis_i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600200"/>
            <a:ext cx="7200800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медведица</a:t>
            </a:r>
            <a:endParaRPr lang="ru-RU" i="1" dirty="0"/>
          </a:p>
        </p:txBody>
      </p:sp>
      <p:pic>
        <p:nvPicPr>
          <p:cNvPr id="6146" name="Picture 2" descr="C:\Users\1\Downloads\nnm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05000" y="2171382"/>
            <a:ext cx="5334000" cy="3566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Пестрянка </a:t>
            </a:r>
            <a:endParaRPr lang="ru-RU" i="1" dirty="0"/>
          </a:p>
        </p:txBody>
      </p:sp>
      <p:pic>
        <p:nvPicPr>
          <p:cNvPr id="7170" name="Picture 2" descr="C:\Users\1\Downloads\275px-Six-spot_Burnet_by_Ernst_Vikn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268760"/>
            <a:ext cx="6912768" cy="51125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Бабочка - ленточница</a:t>
            </a:r>
            <a:endParaRPr lang="ru-RU" i="1" dirty="0"/>
          </a:p>
        </p:txBody>
      </p:sp>
      <p:pic>
        <p:nvPicPr>
          <p:cNvPr id="8194" name="Picture 2" descr="C:\Users\1\Downloads\2212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268760"/>
            <a:ext cx="7200800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Адмирал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42" name="Picture 2" descr="C:\Users\1\Downloads\babochk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196752"/>
            <a:ext cx="6912768" cy="48965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Махаон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218" name="Picture 2" descr="C:\Users\1\Downloads\118217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24744"/>
            <a:ext cx="7056784" cy="50014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Крапивница</a:t>
            </a:r>
            <a:br>
              <a:rPr lang="ru-RU" i="1" dirty="0" smtClean="0"/>
            </a:br>
            <a:endParaRPr lang="ru-RU" i="1" dirty="0"/>
          </a:p>
        </p:txBody>
      </p:sp>
      <p:pic>
        <p:nvPicPr>
          <p:cNvPr id="11266" name="Picture 2" descr="C:\Users\1\Downloads\220px-Attacus_atlas_20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052736"/>
            <a:ext cx="5400600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капустница</a:t>
            </a:r>
            <a:endParaRPr lang="ru-RU" i="1" dirty="0"/>
          </a:p>
        </p:txBody>
      </p:sp>
      <p:pic>
        <p:nvPicPr>
          <p:cNvPr id="12290" name="Picture 2" descr="C:\Users\1\Downloads\55_24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84784"/>
            <a:ext cx="6408712" cy="45365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репейница</a:t>
            </a:r>
            <a:endParaRPr lang="ru-RU" i="1" dirty="0"/>
          </a:p>
        </p:txBody>
      </p:sp>
      <p:pic>
        <p:nvPicPr>
          <p:cNvPr id="13314" name="Picture 2" descr="C:\Users\1\Downloads\240px-Chrysiridia_rhipheus_vers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844824"/>
            <a:ext cx="4032448" cy="36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1\Downloads\0006-006-Razvitie-babochek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692696"/>
            <a:ext cx="8496943" cy="5616624"/>
          </a:xfrm>
          <a:prstGeom prst="rect">
            <a:avLst/>
          </a:prstGeom>
          <a:noFill/>
        </p:spPr>
      </p:pic>
      <p:pic>
        <p:nvPicPr>
          <p:cNvPr id="5" name="Edvard-Grig---Babochka-Soch43-1-1906ispolnyaet-sam-Grig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Разные бабочки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https://im1-tub-ru.yandex.net/i?id=abe300b450001eb33a04d074cb93c8ba&amp;n=33&amp;h=215&amp;w=2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237004">
            <a:off x="395536" y="1124744"/>
            <a:ext cx="2676525" cy="2047876"/>
          </a:xfrm>
          <a:prstGeom prst="rect">
            <a:avLst/>
          </a:prstGeom>
          <a:noFill/>
        </p:spPr>
      </p:pic>
      <p:pic>
        <p:nvPicPr>
          <p:cNvPr id="1028" name="Picture 4" descr="http://ledi-potolok.com/wp-content/uploads/2015/12/34-1.jpg"/>
          <p:cNvPicPr>
            <a:picLocks noChangeAspect="1" noChangeArrowheads="1"/>
          </p:cNvPicPr>
          <p:nvPr/>
        </p:nvPicPr>
        <p:blipFill>
          <a:blip r:embed="rId3" cstate="print"/>
          <a:srcRect b="4628"/>
          <a:stretch>
            <a:fillRect/>
          </a:stretch>
        </p:blipFill>
        <p:spPr bwMode="auto">
          <a:xfrm>
            <a:off x="3274840" y="1556792"/>
            <a:ext cx="5869160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Рисуем бабочку.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нарисовать два разноцветных пятна – одно большое, другое поменьше. Выбирайте, какие цвета вам нравятся больше.</a:t>
            </a:r>
            <a:endParaRPr lang="ru-RU" dirty="0"/>
          </a:p>
        </p:txBody>
      </p:sp>
      <p:pic>
        <p:nvPicPr>
          <p:cNvPr id="15362" name="Picture 2" descr="C:\Users\1\Downloads\P1020616.jpg"/>
          <p:cNvPicPr>
            <a:picLocks noChangeAspect="1" noChangeArrowheads="1"/>
          </p:cNvPicPr>
          <p:nvPr/>
        </p:nvPicPr>
        <p:blipFill>
          <a:blip r:embed="rId2" cstate="print"/>
          <a:srcRect b="10870"/>
          <a:stretch>
            <a:fillRect/>
          </a:stretch>
        </p:blipFill>
        <p:spPr bwMode="auto">
          <a:xfrm>
            <a:off x="3203848" y="3140968"/>
            <a:ext cx="5184576" cy="2952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2.Теперь сложите лист пополам.</a:t>
            </a:r>
            <a:endParaRPr lang="ru-RU" dirty="0"/>
          </a:p>
        </p:txBody>
      </p:sp>
      <p:pic>
        <p:nvPicPr>
          <p:cNvPr id="16386" name="Picture 2" descr="C:\Users\1\Downloads\8f437faefdc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600200"/>
            <a:ext cx="6336704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3.Дорисуйте.</a:t>
            </a:r>
            <a:endParaRPr lang="ru-RU" dirty="0"/>
          </a:p>
        </p:txBody>
      </p:sp>
      <p:pic>
        <p:nvPicPr>
          <p:cNvPr id="17410" name="Picture 2" descr="C:\Users\1\Downloads\57bd15dd4f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34471" y="1600200"/>
            <a:ext cx="5675058" cy="4708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61</TotalTime>
  <Words>55</Words>
  <Application>Microsoft Office PowerPoint</Application>
  <PresentationFormat>Экран (4:3)</PresentationFormat>
  <Paragraphs>17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Апекс</vt:lpstr>
      <vt:lpstr>БАБОЧКА</vt:lpstr>
      <vt:lpstr>Бражник - языкан</vt:lpstr>
      <vt:lpstr>Бражник «мёртвая голова»</vt:lpstr>
      <vt:lpstr>Дневной павлиний глаз</vt:lpstr>
      <vt:lpstr>медведица</vt:lpstr>
      <vt:lpstr>Пестрянка </vt:lpstr>
      <vt:lpstr>Бабочка - ленточница</vt:lpstr>
      <vt:lpstr>Адмирал </vt:lpstr>
      <vt:lpstr>Махаон </vt:lpstr>
      <vt:lpstr>Крапивница </vt:lpstr>
      <vt:lpstr>капустница</vt:lpstr>
      <vt:lpstr>репейница</vt:lpstr>
      <vt:lpstr>Слайд 13</vt:lpstr>
      <vt:lpstr>Разные бабочки  </vt:lpstr>
      <vt:lpstr>Рисуем бабочку.</vt:lpstr>
      <vt:lpstr>2.Теперь сложите лист пополам.</vt:lpstr>
      <vt:lpstr>3.Дорисуйте.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БАБОЧКА</dc:title>
  <dc:creator>1</dc:creator>
  <cp:lastModifiedBy>RePack by SPecialiST</cp:lastModifiedBy>
  <cp:revision>7</cp:revision>
  <dcterms:created xsi:type="dcterms:W3CDTF">2012-10-22T14:57:26Z</dcterms:created>
  <dcterms:modified xsi:type="dcterms:W3CDTF">2017-02-15T10:22:16Z</dcterms:modified>
</cp:coreProperties>
</file>