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26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60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32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0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2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792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89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08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8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2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956AB-FCA7-440E-A4BE-946C43552D8E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A16CC-BC43-4E8E-A32C-B794843BDA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694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d7eca7f89a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0"/>
            <a:ext cx="7239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98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ead09124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8" y="0"/>
            <a:ext cx="84296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42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b025e66fcf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12192000" cy="6057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437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a1c99b0e72b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25" y="0"/>
            <a:ext cx="55165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574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b56901adb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788"/>
            <a:ext cx="12192000" cy="5940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911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d924cbf9ea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0"/>
            <a:ext cx="93329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726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ef1de50f6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63" y="0"/>
            <a:ext cx="90836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84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9ada05e72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775" y="0"/>
            <a:ext cx="4362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062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e2feba15b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" y="0"/>
            <a:ext cx="101965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12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3a82eebed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0" y="0"/>
            <a:ext cx="7745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99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9cbf61ec4c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1450"/>
            <a:ext cx="12192000" cy="3975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71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08c9a3b46eb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3" y="0"/>
            <a:ext cx="117109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492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6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3"/>
            <a:ext cx="12192000" cy="6821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77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a6d9d8bf8d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88" y="0"/>
            <a:ext cx="95964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34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b33cc58c9f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88" y="0"/>
            <a:ext cx="3959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440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cc7023c6f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0"/>
            <a:ext cx="105473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195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867a4e4c7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88"/>
            <a:ext cx="12192000" cy="555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332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f3aa4c0ac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8" y="0"/>
            <a:ext cx="99647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135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7aee6cffc0c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3" y="0"/>
            <a:ext cx="106060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125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7afdaa9bef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0" y="0"/>
            <a:ext cx="8826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913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93174b3559b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0"/>
            <a:ext cx="77216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475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134ddfb3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288" y="0"/>
            <a:ext cx="73358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954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46513fa0b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0"/>
            <a:ext cx="108950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4528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9a572deb2b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63" y="0"/>
            <a:ext cx="8777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297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pThumb_generated_thumbnailjpg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8" y="0"/>
            <a:ext cx="10421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3854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qwerty</dc:creator>
  <cp:lastModifiedBy>qwerty</cp:lastModifiedBy>
  <cp:revision>1</cp:revision>
  <dcterms:created xsi:type="dcterms:W3CDTF">2017-01-28T04:26:33Z</dcterms:created>
  <dcterms:modified xsi:type="dcterms:W3CDTF">2017-01-28T04:28:19Z</dcterms:modified>
</cp:coreProperties>
</file>