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63" r:id="rId2"/>
    <p:sldId id="257" r:id="rId3"/>
    <p:sldId id="259" r:id="rId4"/>
    <p:sldId id="258" r:id="rId5"/>
    <p:sldId id="262" r:id="rId6"/>
    <p:sldId id="264" r:id="rId7"/>
    <p:sldId id="271" r:id="rId8"/>
    <p:sldId id="272" r:id="rId9"/>
    <p:sldId id="273" r:id="rId10"/>
    <p:sldId id="274" r:id="rId11"/>
    <p:sldId id="275" r:id="rId12"/>
    <p:sldId id="260" r:id="rId13"/>
    <p:sldId id="261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08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A65152-22C0-413F-B3CA-AA1B34FECA56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BF72E3-6B7F-4EC9-9D43-E04ECDCC4F5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1A13D-A684-4299-8B57-1AF694866848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8562-558F-4717-9210-17517AEE4AC6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1A13D-A684-4299-8B57-1AF694866848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8562-558F-4717-9210-17517AEE4A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1A13D-A684-4299-8B57-1AF694866848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8562-558F-4717-9210-17517AEE4AC6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1A13D-A684-4299-8B57-1AF694866848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8562-558F-4717-9210-17517AEE4A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1A13D-A684-4299-8B57-1AF694866848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8562-558F-4717-9210-17517AEE4A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1A13D-A684-4299-8B57-1AF694866848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8562-558F-4717-9210-17517AEE4A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1A13D-A684-4299-8B57-1AF694866848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8562-558F-4717-9210-17517AEE4A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1A13D-A684-4299-8B57-1AF694866848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8562-558F-4717-9210-17517AEE4A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1A13D-A684-4299-8B57-1AF694866848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CF18562-558F-4717-9210-17517AEE4AC6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1A13D-A684-4299-8B57-1AF694866848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8562-558F-4717-9210-17517AEE4A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1A13D-A684-4299-8B57-1AF694866848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8562-558F-4717-9210-17517AEE4A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CA1A13D-A684-4299-8B57-1AF694866848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CF18562-558F-4717-9210-17517AEE4AC6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jpg&amp;pos=267&amp;rpt=simage&amp;lr=1095" TargetMode="External"/><Relationship Id="rId2" Type="http://schemas.openxmlformats.org/officeDocument/2006/relationships/hyperlink" Target="82%D0%BD%D0%B8%D0%BA%D0%B0%20%D0%BE%D1%82%D0%B5%D1%87%D0%B5%D1%81%D1%82%D0%B2%D0%B0&amp;noreask=1&amp;pos=27&amp;lr=10951&amp;rpt=simag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://pedsovet.su/_ld/415/71114148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3.bp.blogspot.com/-FVg0fuDXrgM/VmJ6AcbvdvI/AAAAAAAAB5E/N4KzGfUH8f4/s1600/2015-12-05+08-42-51+%D0%A1%D0%BA%D1%80%D0%B8%D0%BD%D1%88%D0%BE%D1%82+%D1%8D%D0%BA%D1%80%D0%B0%D0%BD%D0%B0.png"/>
          <p:cNvPicPr/>
          <p:nvPr/>
        </p:nvPicPr>
        <p:blipFill>
          <a:blip r:embed="rId3" cstate="print"/>
          <a:srcRect l="14912" r="19298" b="29070"/>
          <a:stretch>
            <a:fillRect/>
          </a:stretch>
        </p:blipFill>
        <p:spPr bwMode="auto">
          <a:xfrm>
            <a:off x="2483768" y="1484784"/>
            <a:ext cx="6120680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483768" y="332656"/>
            <a:ext cx="60486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Дню Защитника Отечества посвящается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http://fotohomka.ru/images/Nov/02/479131afe7da6469aa29573a4eb23fef/mini_7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764704"/>
            <a:ext cx="8136904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animated-images.su/_ph/49/2/668005149.g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726518"/>
            <a:ext cx="7776864" cy="55828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dirty="0"/>
          </a:p>
        </p:txBody>
      </p:sp>
      <p:pic>
        <p:nvPicPr>
          <p:cNvPr id="2050" name="Picture 2" descr="http://kartinkigif.ru/_ph/6/2/562450603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604556"/>
            <a:ext cx="7840048" cy="59207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getbg.net/upload/full/www.GetBg.net_2017Holidays___Army_With_the_Defender_of_the_Fatherland_Day_February_23__111737_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836712"/>
            <a:ext cx="7830132" cy="550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pedsovet.su/_ld/415/7111414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83568" y="692696"/>
            <a:ext cx="655272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000" b="1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0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60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Загадки</a:t>
            </a:r>
            <a:endParaRPr lang="ru-RU" sz="6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1035050" y="2060848"/>
            <a:ext cx="533715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1">
              <a:defRPr/>
            </a:pPr>
            <a:r>
              <a:rPr lang="ru-RU" sz="2400" b="1" dirty="0" smtClean="0">
                <a:solidFill>
                  <a:srgbClr val="29297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Ползёт черепаха - стальная рубаха,</a:t>
            </a:r>
          </a:p>
          <a:p>
            <a:pPr lvl="1">
              <a:defRPr/>
            </a:pPr>
            <a:r>
              <a:rPr lang="ru-RU" sz="2400" b="1" dirty="0" smtClean="0">
                <a:solidFill>
                  <a:srgbClr val="29297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Не знает ни боли она и ни страха.</a:t>
            </a:r>
          </a:p>
          <a:p>
            <a:pPr lvl="1">
              <a:defRPr/>
            </a:pPr>
            <a:r>
              <a:rPr lang="ru-RU" sz="2400" b="1" dirty="0" smtClean="0">
                <a:solidFill>
                  <a:srgbClr val="29297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Враг в овраг, и она где враг.</a:t>
            </a:r>
          </a:p>
          <a:p>
            <a:pPr lvl="1">
              <a:defRPr/>
            </a:pPr>
            <a:r>
              <a:rPr lang="ru-RU" sz="2400" b="1" dirty="0" smtClean="0">
                <a:solidFill>
                  <a:srgbClr val="29297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Что это за черепаха?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3275856" y="4509120"/>
            <a:ext cx="26566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танк</a:t>
            </a:r>
            <a:endParaRPr lang="ru-RU" sz="2400" b="1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1035050" y="2060848"/>
            <a:ext cx="533715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1">
              <a:defRPr/>
            </a:pPr>
            <a:r>
              <a:rPr lang="ru-RU" sz="2400" b="1" dirty="0" smtClean="0">
                <a:solidFill>
                  <a:srgbClr val="29297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Железная рыба плывёт под водой</a:t>
            </a:r>
          </a:p>
          <a:p>
            <a:pPr lvl="1">
              <a:defRPr/>
            </a:pPr>
            <a:r>
              <a:rPr lang="ru-RU" sz="2400" b="1" dirty="0" smtClean="0">
                <a:solidFill>
                  <a:srgbClr val="29297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Врагу, угрожая огнём и бедой,</a:t>
            </a:r>
          </a:p>
          <a:p>
            <a:pPr lvl="1">
              <a:defRPr/>
            </a:pPr>
            <a:r>
              <a:rPr lang="ru-RU" sz="2400" b="1" dirty="0" smtClean="0">
                <a:solidFill>
                  <a:srgbClr val="29297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Железная рыба ныряет до дна,</a:t>
            </a:r>
          </a:p>
          <a:p>
            <a:pPr lvl="1">
              <a:defRPr/>
            </a:pPr>
            <a:r>
              <a:rPr lang="ru-RU" sz="2400" b="1" dirty="0" smtClean="0">
                <a:solidFill>
                  <a:srgbClr val="29297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Родные моря охраняет она.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3779912" y="3933056"/>
            <a:ext cx="2664296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ru-RU" sz="2400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spcBef>
                <a:spcPct val="50000"/>
              </a:spcBef>
              <a:defRPr/>
            </a:pPr>
            <a:endParaRPr lang="ru-RU" sz="2400" b="1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spcBef>
                <a:spcPct val="50000"/>
              </a:spcBef>
              <a:defRPr/>
            </a:pP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Подводная лодка</a:t>
            </a:r>
            <a:endParaRPr lang="ru-RU" sz="2400" b="1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1035050" y="2060848"/>
            <a:ext cx="533715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1">
              <a:defRPr/>
            </a:pPr>
            <a:r>
              <a:rPr lang="ru-RU" sz="2400" b="1" dirty="0" smtClean="0">
                <a:solidFill>
                  <a:srgbClr val="29297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Летит, а не птица</a:t>
            </a:r>
          </a:p>
          <a:p>
            <a:pPr lvl="1">
              <a:defRPr/>
            </a:pPr>
            <a:r>
              <a:rPr lang="ru-RU" sz="2400" b="1" dirty="0" smtClean="0">
                <a:solidFill>
                  <a:srgbClr val="29297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Жужжит, а не жук?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3771900" y="3933056"/>
            <a:ext cx="26723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Самолёт</a:t>
            </a:r>
            <a:endParaRPr lang="ru-RU" sz="2400" b="1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1035050" y="2060848"/>
            <a:ext cx="533715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1">
              <a:defRPr/>
            </a:pPr>
            <a:r>
              <a:rPr lang="ru-RU" sz="2400" b="1" dirty="0" smtClean="0">
                <a:solidFill>
                  <a:srgbClr val="29297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Кто, ребята, на границе</a:t>
            </a:r>
          </a:p>
          <a:p>
            <a:pPr lvl="1">
              <a:defRPr/>
            </a:pPr>
            <a:r>
              <a:rPr lang="ru-RU" sz="2400" b="1" dirty="0" smtClean="0">
                <a:solidFill>
                  <a:srgbClr val="29297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Нашу землю стережет,</a:t>
            </a:r>
          </a:p>
          <a:p>
            <a:pPr lvl="1">
              <a:defRPr/>
            </a:pPr>
            <a:r>
              <a:rPr lang="ru-RU" sz="2400" b="1" dirty="0" smtClean="0">
                <a:solidFill>
                  <a:srgbClr val="29297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Чтоб работать и учиться</a:t>
            </a:r>
          </a:p>
          <a:p>
            <a:pPr lvl="1">
              <a:defRPr/>
            </a:pPr>
            <a:r>
              <a:rPr lang="ru-RU" sz="2400" b="1" dirty="0" smtClean="0">
                <a:solidFill>
                  <a:srgbClr val="29297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Мог спокойно наш народ?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3771900" y="3933056"/>
            <a:ext cx="26723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пограничник</a:t>
            </a:r>
            <a:endParaRPr lang="ru-RU" sz="2400" b="1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1035050" y="2060848"/>
            <a:ext cx="533715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1">
              <a:defRPr/>
            </a:pPr>
            <a:r>
              <a:rPr lang="ru-RU" sz="2400" b="1" dirty="0" smtClean="0">
                <a:solidFill>
                  <a:srgbClr val="29297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Моряком ты можешь стать,</a:t>
            </a:r>
          </a:p>
          <a:p>
            <a:pPr lvl="1">
              <a:defRPr/>
            </a:pPr>
            <a:r>
              <a:rPr lang="ru-RU" sz="2400" b="1" dirty="0" smtClean="0">
                <a:solidFill>
                  <a:srgbClr val="29297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Чтоб границу охранять</a:t>
            </a:r>
          </a:p>
          <a:p>
            <a:pPr lvl="1">
              <a:defRPr/>
            </a:pPr>
            <a:r>
              <a:rPr lang="ru-RU" sz="2400" b="1" dirty="0" smtClean="0">
                <a:solidFill>
                  <a:srgbClr val="29297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И служить не на землю,</a:t>
            </a:r>
          </a:p>
          <a:p>
            <a:pPr lvl="1">
              <a:defRPr/>
            </a:pPr>
            <a:r>
              <a:rPr lang="ru-RU" sz="2400" b="1" dirty="0" smtClean="0">
                <a:solidFill>
                  <a:srgbClr val="29297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 на военном …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3771900" y="3933056"/>
            <a:ext cx="26723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корабле</a:t>
            </a:r>
            <a:endParaRPr lang="ru-RU" sz="2400" b="1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u="sng" dirty="0" smtClean="0"/>
              <a:t>https://yandex.ru/images/search?p=5&amp;text=%D0%BA%D0%BE%D0%BD%D0%BA%D1%83%D1%80%D1%81%20%D1%87%D1%82%D0%B5%D1%86%D0%BE%D0%B2%20%D0%BD%D0%B0%2023%20%D1%84%D0%B5%D0%B2%D1%80%D0%B0%D0%BB%D1%8F&amp;img_url=http%3A%2F%2F3.bp.blogspot.com%2FFVg0fuDXrgM%2FVmJ6AcbvdvI%2FAAAAAAAAB5E%2FN4KzGfUH8f4%2Fs1600%2F2015-12-05%252B08-4251%252B%2525D0%2525A1%2525D0%2525BA%2525D1%252580%2525D0%2525B8%2525D0%2525BD%2525D1%252588%2525D0%2525BE%2525D1%252582%252B%2525D1%25258D%2525D0%2525BA%2525D1%252580%2525D0%2525B0%2525D0%2525BD%2525D0%2525B0.png&amp;pos=152&amp;rpt=simage&amp;lr=10951 </a:t>
            </a:r>
            <a:endParaRPr lang="ru-RU" u="sng" dirty="0" smtClean="0"/>
          </a:p>
          <a:p>
            <a:r>
              <a:rPr lang="en-US" u="sng" dirty="0" smtClean="0"/>
              <a:t>https://yandex.ru/images/search?p=2&amp;text=%D0%9E%D1%82%D0%BA%D1%80%D1%8B%D1%82%D0%BA%D0%B8%20%D0%BD%D0%B0%20%2023%20%D1%84%D0%B5%D0%B2%D1%80%D0%B0%D0%BB%D1%8F&amp;img_url=http%3A%2F%2Fwww.olybvi.ru%2Fimg%2F2015%2F072720%2F1119750&amp;pos=89&amp;rpt=simage&amp;lr=10951</a:t>
            </a:r>
            <a:endParaRPr lang="ru-RU" u="sng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s://yandex.ru/images/search?p=12&amp;text=</a:t>
            </a:r>
            <a:r>
              <a:rPr lang="ru-RU" dirty="0" smtClean="0"/>
              <a:t>Открытки на  23 </a:t>
            </a:r>
            <a:r>
              <a:rPr lang="ru-RU" dirty="0" err="1" smtClean="0"/>
              <a:t>февраля&amp;</a:t>
            </a:r>
            <a:r>
              <a:rPr lang="en-US" dirty="0" err="1" smtClean="0"/>
              <a:t>img_url</a:t>
            </a:r>
            <a:r>
              <a:rPr lang="en-US" dirty="0" smtClean="0"/>
              <a:t>=http%3A%2F%2Fwww.playcast.ru%2Fuploads%2F2013%2F02%2F22%2F4731369.gif&amp;pos=370&amp;rpt=</a:t>
            </a:r>
            <a:r>
              <a:rPr lang="en-US" dirty="0" err="1" smtClean="0"/>
              <a:t>simage&amp;lr</a:t>
            </a:r>
            <a:r>
              <a:rPr lang="en-US" dirty="0" smtClean="0"/>
              <a:t>=10951</a:t>
            </a:r>
            <a:endParaRPr lang="ru-RU" dirty="0" smtClean="0"/>
          </a:p>
          <a:p>
            <a:r>
              <a:rPr lang="en-US" dirty="0" smtClean="0"/>
              <a:t>https://yandex.ru/images/search?img_url=http%3A%2F%2Fxn----7sbbavfbqercqgj5fg1ej.xn--p1ai%2Fassets%2Fimages%2Fkartinkirufebruary-144853746384ngk.jpg&amp;text=%D0%BA%D0%B0%D1%80%D1%82%D0%B8%D0%BD%D0%BA%D0%B8%2023%20%D1%84%D0%B5%D0%B2%D1%80%D0%B0%D0%BB%D1%8F%20%D0%B4%D0%B5%D0%BD%D1%8C%20%D0%B7%D0%B0%D1%89%D0%B8%D1%</a:t>
            </a:r>
            <a:r>
              <a:rPr lang="en-US" dirty="0" smtClean="0">
                <a:hlinkClick r:id="rId2"/>
              </a:rPr>
              <a:t>82%D0%BD%D0%B8%D0%BA%D0%B0%20%D0%BE%D1%82%D0%B5%D1%87%D0%B5%D1%81%D1%82%D0%B2%D0%B0&amp;noreask=1&amp;pos=27&amp;lr=10951&amp;rpt=simage</a:t>
            </a:r>
            <a:endParaRPr lang="ru-RU" dirty="0" smtClean="0"/>
          </a:p>
          <a:p>
            <a:endParaRPr lang="ru-RU" dirty="0" smtClean="0"/>
          </a:p>
          <a:p>
            <a:r>
              <a:rPr lang="en-US" dirty="0" smtClean="0"/>
              <a:t>https://yandex.ru/images/search?p=8&amp;text=%D1%84%D0%BE%D0%BD%20%D0%B2%D0%BE%D0%B5%D0%BD%D0%BD%D1%8B%D0%B9%20%D0%B4%D0%BB%D1%8F%20%D0%BF%D1%80%D0%B5%D0%B7%D0%B5%D0%BD%D1%82%D0%B0%D1%86%D0%B8%D0%B8&amp;img_url=http%3A%2F%2Fmypresentation.ru%2Fdocuments%2Fda357d5d3c43a2da78777a9b2496ebdb%2Fimg0.</a:t>
            </a:r>
            <a:r>
              <a:rPr lang="en-US" dirty="0" smtClean="0">
                <a:hlinkClick r:id="rId3"/>
              </a:rPr>
              <a:t>jpg&amp;pos=267&amp;rpt=simage&amp;lr=1095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169</TotalTime>
  <Words>145</Words>
  <Application>Microsoft Office PowerPoint</Application>
  <PresentationFormat>Экран (4:3)</PresentationFormat>
  <Paragraphs>40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связной</dc:creator>
  <cp:lastModifiedBy>связной</cp:lastModifiedBy>
  <cp:revision>1</cp:revision>
  <dcterms:created xsi:type="dcterms:W3CDTF">2017-02-16T17:57:22Z</dcterms:created>
  <dcterms:modified xsi:type="dcterms:W3CDTF">2017-02-16T20:46:24Z</dcterms:modified>
</cp:coreProperties>
</file>