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9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43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0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04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26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80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07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37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6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84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3D4CD-F6FE-4081-8A0D-2060E1224AE2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8A847-50FE-46A3-8485-73BDDAB2C2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32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http://liubavyshka.ru/_ph/54/2/23950199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4" y="1579418"/>
            <a:ext cx="2795156" cy="3408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liubavyshka.ru/_ph/54/2/23950199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40" y="2291938"/>
            <a:ext cx="1460045" cy="267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liubavyshka.ru/_ph/54/2/23950199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019" y="2086283"/>
            <a:ext cx="2949308" cy="33763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101" y="270123"/>
            <a:ext cx="9386455" cy="1499301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«Умники и умницы»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3281" y="5890161"/>
            <a:ext cx="3420094" cy="6175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Биология 7 класс.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Волки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479" y="1852551"/>
            <a:ext cx="5367646" cy="3895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Зайцы, кролики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4" y="3574473"/>
            <a:ext cx="2125683" cy="293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Бабочки смайлик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98967">
            <a:off x="2908801" y="2212635"/>
            <a:ext cx="2476102" cy="1686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Бабочки смайлик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4" y="3594904"/>
            <a:ext cx="2045710" cy="2295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Бабочки смайлик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6998">
            <a:off x="8060854" y="1593085"/>
            <a:ext cx="2107888" cy="143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Патриотические праздники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02" y="166256"/>
            <a:ext cx="3272642" cy="192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Патриотические праздники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678" y="1365663"/>
            <a:ext cx="2624447" cy="153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Патриотические праздники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63" y="270123"/>
            <a:ext cx="2389603" cy="235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Патриотические праздники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122" y="270123"/>
            <a:ext cx="2842965" cy="21554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9212663" y="5779507"/>
            <a:ext cx="2892523" cy="107721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1600" b="1" dirty="0" smtClean="0"/>
              <a:t>МКОУ </a:t>
            </a:r>
            <a:r>
              <a:rPr lang="ru-RU" sz="1600" b="1" dirty="0" err="1" smtClean="0"/>
              <a:t>Филиппенковская</a:t>
            </a:r>
            <a:r>
              <a:rPr lang="ru-RU" sz="1600" b="1" dirty="0" smtClean="0"/>
              <a:t> ООШ</a:t>
            </a:r>
          </a:p>
          <a:p>
            <a:r>
              <a:rPr lang="ru-RU" sz="1600" b="1" dirty="0" smtClean="0"/>
              <a:t>Учитель биологии </a:t>
            </a:r>
          </a:p>
          <a:p>
            <a:r>
              <a:rPr lang="ru-RU" sz="1600" b="1" dirty="0" smtClean="0"/>
              <a:t>Чалый Николай Степанович.</a:t>
            </a:r>
          </a:p>
          <a:p>
            <a:r>
              <a:rPr lang="ru-RU" sz="1600" b="1" dirty="0" smtClean="0"/>
              <a:t>                       2017 г.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776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 descr="Сказка для начинающих монтажников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" y="-10019"/>
            <a:ext cx="12134876" cy="69223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108592" y="4337952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ЖЕРЛЯНКА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108592" y="330318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КВАКША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08592" y="227992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ДВУХКАМЕРНОЕ СЕРДЦЕ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08593" y="120719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ТРЕХКАМЕРНОЕ СЕРДЦЕ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108594" y="18393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ЛЯГУШКА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911520" y="4623094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КИШЕЧНИК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911520" y="3550356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ЖЕЛУДОК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911520" y="2527099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ЯЗЫК</a:t>
            </a:r>
            <a:endParaRPr lang="ru-RU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911521" y="1454361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ПОЧКИ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911522" y="431104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КЛОАКА</a:t>
            </a:r>
            <a:endParaRPr lang="ru-RU" sz="3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714446" y="483846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УС</a:t>
            </a:r>
            <a:endParaRPr lang="ru-RU" sz="3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714446" y="376572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БАРАБАННАЯ ПЕРЕПОНКА</a:t>
            </a:r>
            <a:endParaRPr lang="ru-RU" sz="3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714446" y="274246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БОКОВАЯ ЛИНИЯ</a:t>
            </a:r>
            <a:endParaRPr lang="ru-RU" sz="3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714447" y="166973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КОНЕЧНОСТЬ</a:t>
            </a:r>
            <a:endParaRPr lang="ru-RU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714448" y="64647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ГЛАЗ</a:t>
            </a:r>
            <a:endParaRPr lang="ru-RU" sz="3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517370" y="507076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ЧЕРВЯГА</a:t>
            </a:r>
            <a:endParaRPr lang="ru-RU" sz="4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517370" y="399802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ГОЛОВАСТИК</a:t>
            </a:r>
            <a:endParaRPr lang="ru-RU" sz="3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517370" y="297476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М</a:t>
            </a:r>
            <a:r>
              <a:rPr lang="ru-RU" sz="3600" b="1" dirty="0" smtClean="0">
                <a:solidFill>
                  <a:srgbClr val="FF0000"/>
                </a:solidFill>
              </a:rPr>
              <a:t>АЛЕК</a:t>
            </a:r>
            <a:endParaRPr lang="ru-RU" sz="3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517371" y="190203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ЛИЧИНКА</a:t>
            </a:r>
            <a:endParaRPr lang="ru-RU" sz="3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517372" y="87877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ИКРА</a:t>
            </a:r>
            <a:endParaRPr lang="ru-RU" sz="3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334706" y="530306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КВАКША</a:t>
            </a:r>
            <a:endParaRPr lang="ru-RU" sz="40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334706" y="423032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САЛАМАНДРА</a:t>
            </a:r>
            <a:endParaRPr lang="ru-RU" sz="3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334706" y="320706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АГА</a:t>
            </a:r>
            <a:endParaRPr lang="ru-RU" sz="3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334707" y="213433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ЖАБА</a:t>
            </a:r>
            <a:endParaRPr lang="ru-RU" sz="3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320294" y="111107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ЖЕРЛЯНКА</a:t>
            </a:r>
            <a:endParaRPr lang="ru-RU" sz="3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137628" y="552262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ОКУНЬ</a:t>
            </a:r>
            <a:endParaRPr lang="ru-RU" sz="3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137628" y="444988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АКУЛА</a:t>
            </a:r>
            <a:endParaRPr lang="ru-RU" sz="36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137628" y="342662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ЩУКА</a:t>
            </a:r>
            <a:endParaRPr lang="ru-RU" sz="3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137629" y="235389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КАРП</a:t>
            </a:r>
            <a:endParaRPr lang="ru-RU" sz="40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137630" y="133063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КАРАСЬ</a:t>
            </a:r>
            <a:endParaRPr lang="ru-RU" sz="36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954966" y="5709917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954964" y="4674785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954964" y="3651528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954965" y="2578790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954966" y="1555533"/>
            <a:ext cx="3891149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566208" y="1770902"/>
            <a:ext cx="24530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КРОКОДИЛ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551558" y="5951773"/>
            <a:ext cx="15097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ВАРАН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506549" y="4868749"/>
            <a:ext cx="17836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ТРИТОН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578979" y="3823512"/>
            <a:ext cx="1549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ГЮРЗА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551558" y="2804812"/>
            <a:ext cx="2481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АНАКОНДА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09578" y="328892"/>
            <a:ext cx="4234364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УБРАТЬ ЛИШНЕЕ</a:t>
            </a:r>
            <a:endParaRPr lang="ru-RU" sz="4400" dirty="0"/>
          </a:p>
        </p:txBody>
      </p:sp>
      <p:pic>
        <p:nvPicPr>
          <p:cNvPr id="51" name="Picture 3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55" y="1695594"/>
            <a:ext cx="1947553" cy="276916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66544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фото природы -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C:\Documents and Settings\User\Рабочий стол\рыба\sterlyad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5811" y="130628"/>
            <a:ext cx="5701393" cy="4099509"/>
          </a:xfrm>
          <a:prstGeom prst="rect">
            <a:avLst/>
          </a:prstGeom>
          <a:noFill/>
        </p:spPr>
      </p:pic>
      <p:pic>
        <p:nvPicPr>
          <p:cNvPr id="3" name="Picture 4" descr="C:\Documents and Settings\User\Рабочий стол\рыба\26489_358,2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6462" y="302749"/>
            <a:ext cx="5804903" cy="4228682"/>
          </a:xfrm>
          <a:prstGeom prst="rect">
            <a:avLst/>
          </a:prstGeom>
          <a:noFill/>
        </p:spPr>
      </p:pic>
      <p:pic>
        <p:nvPicPr>
          <p:cNvPr id="4" name="Picture 4" descr="C:\Documents and Settings\User\Рабочий стол\рыба\788b84cfc5da7c769e2972e4050a99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473" y="460097"/>
            <a:ext cx="5720052" cy="4418687"/>
          </a:xfrm>
          <a:prstGeom prst="rect">
            <a:avLst/>
          </a:prstGeom>
          <a:noFill/>
        </p:spPr>
      </p:pic>
      <p:pic>
        <p:nvPicPr>
          <p:cNvPr id="5" name="Picture 3" descr="C:\Documents and Settings\User\Рабочий стол\рыба\i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7296" y="714544"/>
            <a:ext cx="5763163" cy="4678878"/>
          </a:xfrm>
          <a:prstGeom prst="rect">
            <a:avLst/>
          </a:prstGeom>
          <a:noFill/>
        </p:spPr>
      </p:pic>
      <p:pic>
        <p:nvPicPr>
          <p:cNvPr id="7" name="Picture 4" descr="C:\Documents and Settings\User\Рабочий стол\рыба\102410-parduodu-karpiukus-izuvinimui-1.jpg"/>
          <p:cNvPicPr>
            <a:picLocks noGrp="1"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95060" y="939859"/>
            <a:ext cx="5835873" cy="4821382"/>
          </a:xfrm>
          <a:prstGeom prst="rect">
            <a:avLst/>
          </a:prstGeom>
          <a:noFill/>
        </p:spPr>
      </p:pic>
      <p:pic>
        <p:nvPicPr>
          <p:cNvPr id="8" name="Picture 3" descr="C:\Documents and Settings\User\Рабочий стол\рыба\jass2.jpg"/>
          <p:cNvPicPr>
            <a:picLocks noGrp="1"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47187" y="1151768"/>
            <a:ext cx="5817377" cy="486888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61677" y="261478"/>
            <a:ext cx="4742832" cy="45243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Одна из самых древнейших форм хозяйственной деятельности человека.</a:t>
            </a:r>
          </a:p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В наши дни одна из важнейших отраслей хозяйства.</a:t>
            </a:r>
          </a:p>
        </p:txBody>
      </p:sp>
      <p:pic>
        <p:nvPicPr>
          <p:cNvPr id="6" name="Picture 4" descr="C:\Documents and Settings\User\Рабочий стол\рыба\Omul_Fish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99294" y="1553682"/>
            <a:ext cx="5722668" cy="467887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0551" y="5189654"/>
            <a:ext cx="4285084" cy="83099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ru-RU" sz="4800" b="1" dirty="0" smtClean="0"/>
              <a:t>РЫБОЛОВСТВО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97038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dizayni.ru/wp-content/uploads/2012/08/More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61257" y="1555667"/>
            <a:ext cx="4381994" cy="18406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У </a:t>
            </a:r>
            <a:r>
              <a:rPr lang="ru-RU" sz="2800" dirty="0" smtClean="0">
                <a:solidFill>
                  <a:srgbClr val="FF0000"/>
                </a:solidFill>
              </a:rPr>
              <a:t>РЫБ </a:t>
            </a:r>
            <a:r>
              <a:rPr lang="ru-RU" sz="3600" dirty="0" smtClean="0">
                <a:solidFill>
                  <a:srgbClr val="FF0000"/>
                </a:solidFill>
              </a:rPr>
              <a:t>орган</a:t>
            </a:r>
            <a:r>
              <a:rPr lang="ru-RU" sz="3600" dirty="0">
                <a:solidFill>
                  <a:srgbClr val="FF0000"/>
                </a:solidFill>
              </a:rPr>
              <a:t>, воспринимающий движение воды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43251" y="1555667"/>
            <a:ext cx="7338951" cy="18406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Боковая линия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3251" y="285008"/>
            <a:ext cx="7338951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Артериальная кровь 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257" y="285008"/>
            <a:ext cx="4381995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0000"/>
                </a:solidFill>
              </a:rPr>
              <a:t>Кровь, насыщенная кислородом.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37312" y="5072743"/>
            <a:ext cx="7344890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                </a:t>
            </a:r>
            <a:r>
              <a:rPr lang="ru-RU" sz="4000" b="1" dirty="0" smtClean="0">
                <a:solidFill>
                  <a:srgbClr val="FF0000"/>
                </a:solidFill>
              </a:rPr>
              <a:t>ВИД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37313" y="3673434"/>
            <a:ext cx="7344889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              </a:t>
            </a:r>
            <a:r>
              <a:rPr lang="ru-RU" sz="4800" b="1" dirty="0" smtClean="0">
                <a:solidFill>
                  <a:srgbClr val="FF0000"/>
                </a:solidFill>
              </a:rPr>
              <a:t>Венозная </a:t>
            </a:r>
            <a:r>
              <a:rPr lang="ru-RU" sz="4800" b="1" dirty="0">
                <a:solidFill>
                  <a:srgbClr val="FF0000"/>
                </a:solidFill>
              </a:rPr>
              <a:t>кровь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318" y="5072743"/>
            <a:ext cx="4381995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0000"/>
                </a:solidFill>
              </a:rPr>
              <a:t>Основная единица классификации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1257" y="3673434"/>
            <a:ext cx="4381995" cy="1122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rgbClr val="FF0000"/>
                </a:solidFill>
              </a:rPr>
              <a:t>Кровь</a:t>
            </a:r>
            <a:r>
              <a:rPr lang="ru-RU" sz="3600" dirty="0">
                <a:solidFill>
                  <a:srgbClr val="FF0000"/>
                </a:solidFill>
              </a:rPr>
              <a:t>, отдавшая кислород </a:t>
            </a:r>
            <a:r>
              <a:rPr lang="ru-RU" sz="3600" dirty="0" smtClean="0">
                <a:solidFill>
                  <a:srgbClr val="FF0000"/>
                </a:solidFill>
              </a:rPr>
              <a:t>клеткам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://hddesktopwallpapers.in/wp-content/uploads/2015/07/fish-wallpaper-aquariu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61256" y="325580"/>
            <a:ext cx="6555180" cy="1683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0000"/>
                </a:solidFill>
              </a:rPr>
              <a:t>Наука</a:t>
            </a: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3600" dirty="0">
                <a:solidFill>
                  <a:srgbClr val="FF0000"/>
                </a:solidFill>
              </a:rPr>
              <a:t>изучающая многообразие </a:t>
            </a:r>
            <a:r>
              <a:rPr lang="ru-RU" sz="3600" dirty="0" smtClean="0">
                <a:solidFill>
                  <a:srgbClr val="FF0000"/>
                </a:solidFill>
              </a:rPr>
              <a:t>животного мира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16436" y="325580"/>
            <a:ext cx="5130142" cy="16833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          </a:t>
            </a:r>
            <a:r>
              <a:rPr lang="ru-RU" sz="4800" b="1" dirty="0">
                <a:solidFill>
                  <a:srgbClr val="FF0000"/>
                </a:solidFill>
              </a:rPr>
              <a:t>З</a:t>
            </a:r>
            <a:r>
              <a:rPr lang="ru-RU" sz="3600" b="1" dirty="0" smtClean="0">
                <a:solidFill>
                  <a:srgbClr val="FF0000"/>
                </a:solidFill>
              </a:rPr>
              <a:t>ООЛОГИЯ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16436" y="2149433"/>
            <a:ext cx="5130142" cy="16744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           Инстинкт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1256" y="2149434"/>
            <a:ext cx="6555180" cy="16744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solidFill>
                  <a:srgbClr val="FF0000"/>
                </a:solidFill>
              </a:rPr>
              <a:t>Сложное, </a:t>
            </a:r>
            <a:r>
              <a:rPr lang="ru-RU" sz="3600" dirty="0" smtClean="0">
                <a:solidFill>
                  <a:srgbClr val="FF0000"/>
                </a:solidFill>
              </a:rPr>
              <a:t>наследственно</a:t>
            </a:r>
            <a:r>
              <a:rPr lang="ru-RU" sz="3600" dirty="0">
                <a:solidFill>
                  <a:srgbClr val="FF0000"/>
                </a:solidFill>
              </a:rPr>
              <a:t>е</a:t>
            </a:r>
            <a:r>
              <a:rPr lang="ru-RU" sz="3600" dirty="0" smtClean="0">
                <a:solidFill>
                  <a:srgbClr val="FF0000"/>
                </a:solidFill>
              </a:rPr>
              <a:t>  </a:t>
            </a:r>
            <a:r>
              <a:rPr lang="ru-RU" sz="3600" dirty="0">
                <a:solidFill>
                  <a:srgbClr val="FF0000"/>
                </a:solidFill>
              </a:rPr>
              <a:t>поведение, характерное для 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>
                <a:solidFill>
                  <a:srgbClr val="FF0000"/>
                </a:solidFill>
              </a:rPr>
              <a:t>при определенных условиях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6435" y="3950524"/>
            <a:ext cx="5130141" cy="15319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          Клоака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1256" y="3950523"/>
            <a:ext cx="6555179" cy="15319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FF0000"/>
                </a:solidFill>
              </a:rPr>
              <a:t>Расширенная часть задней кишки, в которую открываются пищеварительная, выделительная и половая системы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16435" y="5609107"/>
            <a:ext cx="5130142" cy="1122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           Нерест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1256" y="5609108"/>
            <a:ext cx="6555179" cy="1122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FF0000"/>
                </a:solidFill>
              </a:rPr>
              <a:t>Выметывание рыбами половых продуктов - зрелой икры и молок с последующим оплодотворением.</a:t>
            </a:r>
          </a:p>
        </p:txBody>
      </p:sp>
    </p:spTree>
    <p:extLst>
      <p:ext uri="{BB962C8B-B14F-4D97-AF65-F5344CB8AC3E}">
        <p14:creationId xmlns:p14="http://schemas.microsoft.com/office/powerpoint/2010/main" val="329943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wallpapers.free.fr/upload/2012/01/18/20120118154807-164d99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" descr="C:\Documents and Settings\User\Рабочий стол\рыба\herring-thumb-850x565-1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131" y="427512"/>
            <a:ext cx="6567055" cy="597328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457703" y="427512"/>
            <a:ext cx="4453247" cy="3408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Когда рыбаки находят их .то говорят что нашли  ……  .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57703" y="4678878"/>
            <a:ext cx="445324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Косяк рыбы.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05712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Драконы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616" y="1"/>
            <a:ext cx="4821383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7370614" cy="685799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370616" y="3420094"/>
            <a:ext cx="4453247" cy="256507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Р</a:t>
            </a:r>
            <a:r>
              <a:rPr lang="ru-RU" sz="5400" b="1" dirty="0" smtClean="0">
                <a:solidFill>
                  <a:srgbClr val="FF0000"/>
                </a:solidFill>
              </a:rPr>
              <a:t>ефлекс</a:t>
            </a:r>
            <a:endParaRPr lang="ru-RU" sz="5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3444" y="3420094"/>
            <a:ext cx="7127172" cy="256507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Ответная реакция организма на раздражение, осуществляемая при посредстве нервной системы.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0617" y="118752"/>
            <a:ext cx="4453247" cy="220881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Р</a:t>
            </a:r>
            <a:r>
              <a:rPr lang="ru-RU" sz="5400" b="1" dirty="0" smtClean="0">
                <a:solidFill>
                  <a:srgbClr val="FF0000"/>
                </a:solidFill>
              </a:rPr>
              <a:t>егенерация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3444" y="118752"/>
            <a:ext cx="7127173" cy="220881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Восстановление организмом утраченных или поврежденных частей тела</a:t>
            </a:r>
            <a:r>
              <a:rPr lang="ru-RU" sz="5400" dirty="0"/>
              <a:t>.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4921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ыбы, рыбки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3967" cy="682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4" descr="WikiMobile: Чешуя Mobis.name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330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Основание рыбьей чешуи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75" y="0"/>
            <a:ext cx="3260725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Счистите с... Купите свежую рыбу 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0"/>
            <a:ext cx="5621336" cy="682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Циклоидная чешуйка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99" y="3627005"/>
            <a:ext cx="36734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983413" y="4543013"/>
            <a:ext cx="5090554" cy="12350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Это … . По ней можно определить … .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19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рокодилы, лягушки, змеи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C:\Users\Ирина\Pictures\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12845" y="2178844"/>
            <a:ext cx="6857999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ГАВИАЛ, хотя и выглядит устрашающе, боится человека и питается только рыбой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04509" cy="485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МОКАССИНОВЫЙ ЩИТОМОРДНИ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56" y="4298868"/>
            <a:ext cx="7063334" cy="255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_60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4510" y="-1"/>
            <a:ext cx="4907177" cy="4405743"/>
          </a:xfrm>
          <a:prstGeom prst="rect">
            <a:avLst/>
          </a:prstGeom>
          <a:noFill/>
        </p:spPr>
      </p:pic>
      <p:pic>
        <p:nvPicPr>
          <p:cNvPr id="6" name="Picture 4" descr="s_5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8965617" y="3631616"/>
            <a:ext cx="2452256" cy="400051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4405742"/>
            <a:ext cx="3348120" cy="12350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Кто лишний?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28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рокодилы, лягушки, змеи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4" descr="КОМОДОССКИЙ ВАР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300" y="252392"/>
            <a:ext cx="5033653" cy="6308725"/>
          </a:xfrm>
          <a:prstGeom prst="rect">
            <a:avLst/>
          </a:prstGeom>
          <a:noFill/>
        </p:spPr>
      </p:pic>
      <p:pic>
        <p:nvPicPr>
          <p:cNvPr id="3" name="Picture 5" descr="АЛЛИГАТОР (вверху). КРОКОДИЛ (внизу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357563"/>
            <a:ext cx="7101444" cy="3500437"/>
          </a:xfrm>
          <a:prstGeom prst="rect">
            <a:avLst/>
          </a:prstGeom>
          <a:noFill/>
        </p:spPr>
      </p:pic>
      <p:pic>
        <p:nvPicPr>
          <p:cNvPr id="4" name="Picture 5" descr="ГАТТЕР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6972300" cy="35388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8774" y="3065175"/>
            <a:ext cx="4524828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Кто наиболее древний?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8748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олки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6" descr="ХАМЕЛЕ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736" y="261257"/>
            <a:ext cx="7956468" cy="632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8229" y="261257"/>
            <a:ext cx="5090554" cy="44176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Какие необычные черты есть у этого животного?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9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АНАКОН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34" y="0"/>
            <a:ext cx="122095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767" y="0"/>
            <a:ext cx="9253986" cy="18651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400" b="1" dirty="0" smtClean="0">
                <a:solidFill>
                  <a:srgbClr val="663300"/>
                </a:solidFill>
              </a:rPr>
              <a:t> (</a:t>
            </a:r>
            <a:r>
              <a:rPr lang="ru-RU" altLang="ru-RU" sz="2400" b="1" dirty="0" err="1" smtClean="0">
                <a:solidFill>
                  <a:srgbClr val="663300"/>
                </a:solidFill>
              </a:rPr>
              <a:t>Eunectes</a:t>
            </a:r>
            <a:r>
              <a:rPr lang="ru-RU" altLang="ru-RU" sz="2400" b="1" dirty="0" smtClean="0">
                <a:solidFill>
                  <a:srgbClr val="663300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663300"/>
                </a:solidFill>
              </a:rPr>
              <a:t>murinus</a:t>
            </a:r>
            <a:r>
              <a:rPr lang="ru-RU" altLang="ru-RU" sz="2400" b="1" dirty="0" smtClean="0">
                <a:solidFill>
                  <a:srgbClr val="663300"/>
                </a:solidFill>
              </a:rPr>
              <a:t>)</a:t>
            </a:r>
          </a:p>
          <a:p>
            <a:pPr algn="ctr">
              <a:lnSpc>
                <a:spcPct val="80000"/>
              </a:lnSpc>
            </a:pPr>
            <a:r>
              <a:rPr lang="ru-RU" altLang="ru-RU" sz="2400" b="1" dirty="0" smtClean="0">
                <a:solidFill>
                  <a:srgbClr val="663300"/>
                </a:solidFill>
              </a:rPr>
              <a:t>Крупнейшая в мире змея — населяет всю тропическую Южную Америку к востоку от Кордильер и острова Тринидад. Средние размеры взрослой змеи— 5—6 м, но изредка встречаются особи до 10 м длиной. Уникальный по величине достоверно измеренный экземпляр из Восточной Колумбии достигал 11 м 43 см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518585" y="5701331"/>
            <a:ext cx="3149580" cy="92333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altLang="ru-RU" sz="5400" b="1" dirty="0" smtClean="0">
                <a:solidFill>
                  <a:srgbClr val="FF0000"/>
                </a:solidFill>
              </a:rPr>
              <a:t>Анаконда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57826" y="1085936"/>
            <a:ext cx="160492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900" b="1" dirty="0">
                <a:solidFill>
                  <a:srgbClr val="FF0000"/>
                </a:solidFill>
              </a:rPr>
              <a:t>?</a:t>
            </a:r>
            <a:endParaRPr lang="ru-RU" sz="23900" dirty="0"/>
          </a:p>
        </p:txBody>
      </p:sp>
    </p:spTree>
    <p:extLst>
      <p:ext uri="{BB962C8B-B14F-4D97-AF65-F5344CB8AC3E}">
        <p14:creationId xmlns:p14="http://schemas.microsoft.com/office/powerpoint/2010/main" val="296451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278</Words>
  <Application>Microsoft Office PowerPoint</Application>
  <PresentationFormat>Широкоэкранный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Игра «Умники и умницы»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24</cp:revision>
  <dcterms:created xsi:type="dcterms:W3CDTF">2017-02-15T16:30:34Z</dcterms:created>
  <dcterms:modified xsi:type="dcterms:W3CDTF">2017-02-19T07:00:01Z</dcterms:modified>
</cp:coreProperties>
</file>