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1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75724"/>
            <a:ext cx="8136904" cy="924475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50103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общеобразовательное учреждение «Школа № 88 города Донецка»</a:t>
            </a:r>
            <a:endParaRPr lang="ru-RU" sz="2400" b="1" dirty="0">
              <a:solidFill>
                <a:srgbClr val="5010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совет «Формирование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компетенций педагогов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 повышения качества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условиях внедрения ГОС»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21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844824"/>
            <a:ext cx="684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«Педагог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способен зажечь в детях жажду познания, поэтому каждому педагогу необходимо развивать креативность, являющуюся главным показателем его профессиональной компетентности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8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О. Сухомлинский</a:t>
            </a:r>
            <a:endParaRPr lang="ru-RU" sz="28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C:\Users\User\Desktop\78638117_1245574428_jacko_op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66533"/>
            <a:ext cx="1835696" cy="1887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94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User\Desktop\Фото12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4601095" cy="344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User\Desktop\letnyay_fantas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4572000" cy="3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User\Desktop\99938b4215992cefb697b3e79dbfdc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2492896"/>
            <a:ext cx="4572000" cy="34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:\Users\User\Desktop\creativity-togeth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624"/>
            <a:ext cx="7945545" cy="6021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98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</a:t>
            </a:r>
            <a:endParaRPr lang="ru-RU" sz="44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84785"/>
            <a:ext cx="7162955" cy="437401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организационной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информационной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научно-методической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экспертно-аналитической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4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консультативной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endParaRPr lang="ru-RU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6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75724"/>
            <a:ext cx="7920880" cy="924475"/>
          </a:xfrm>
        </p:spPr>
        <p:txBody>
          <a:bodyPr/>
          <a:lstStyle/>
          <a:p>
            <a:r>
              <a:rPr lang="ru-RU" sz="4000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направления работы</a:t>
            </a:r>
            <a:endParaRPr lang="ru-RU" sz="40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807361"/>
            <a:ext cx="7522995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документов;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стандартов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воплощению  идеи гармоничного сочетания интересов личности, общества, государства,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практику продуктивных методик, форм обучения и воспитания,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деятельности, 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педагогического  творчества,  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здорового образа жизни учащейся молодежи; </a:t>
            </a:r>
            <a:endParaRPr lang="ru-RU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психолого-педагогических предпосылок личностно-ориентированной системы обучения и воспитания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60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125113" cy="924475"/>
          </a:xfrm>
        </p:spPr>
        <p:txBody>
          <a:bodyPr/>
          <a:lstStyle/>
          <a:p>
            <a:pPr algn="ctr"/>
            <a:r>
              <a:rPr lang="ru-RU" sz="4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условия</a:t>
            </a:r>
            <a:endParaRPr lang="ru-RU" sz="40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7125112" cy="4051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информационно-методического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про­странства;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поддержки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педагогам;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обеспечение условий для подготовки конкурентоспособных педагогических 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кадров;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Изучение, обобщение и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пропаганду ППО;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педагогов к инновационной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 мониторинга качества 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образования;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сотрудничества;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56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</a:t>
            </a:r>
            <a:endParaRPr lang="ru-RU" sz="40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07361"/>
            <a:ext cx="7920879" cy="4051437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Групповые: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методические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объединения учителей-предметников, Школа молодого учителя, инструктивно-методические совещания, творческие группы.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Коллективные: семинары, круглые столы, декады открытых уроков, мастер-классы, творческие отчеты, педагогические чтения.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Индивидуальные: самообразование, собеседование, методические консультации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20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методического уровня</a:t>
            </a:r>
            <a:endParaRPr lang="ru-RU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конференциях, семинарах,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вебинарах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прогресс-площадках, тренингах, виртуальных выставках, методических фестивалях, круглых столах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педагогического мастерства, распространение ППО  (через сайты, периодические издания)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методических копилок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повышения квалификации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уроки, внеклассные мероприятия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екции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доклады, сообщения, дискуссии по методикам обучения и воспитания</a:t>
            </a: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44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75724"/>
            <a:ext cx="7920880" cy="924475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молодыми учителями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Заседания Школы молодого учителя</a:t>
            </a:r>
          </a:p>
          <a:p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Индивидуальные консультации</a:t>
            </a:r>
          </a:p>
          <a:p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конкурсах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734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работы</a:t>
            </a:r>
            <a:endParaRPr lang="ru-RU" sz="4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2016-2017 учебном году</a:t>
            </a:r>
          </a:p>
          <a:p>
            <a:r>
              <a:rPr lang="ru-RU" dirty="0" smtClean="0"/>
              <a:t>Конкурсы профессионального мастерства – 36 педагогов (</a:t>
            </a:r>
            <a:r>
              <a:rPr lang="ru-RU" smtClean="0"/>
              <a:t>82 работы)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56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739022" cy="924475"/>
          </a:xfrm>
        </p:spPr>
        <p:txBody>
          <a:bodyPr/>
          <a:lstStyle/>
          <a:p>
            <a:r>
              <a:rPr lang="ru-RU" b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качества образования</a:t>
            </a:r>
            <a:endParaRPr lang="ru-RU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420888"/>
            <a:ext cx="7811029" cy="4051437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обученности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школьников по образовательным областям;</a:t>
            </a:r>
          </a:p>
          <a:p>
            <a:pPr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ачество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сфорсированности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общеучебных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умений школьников (умение работать с учебником, тексом, составить план, умение анализировать, делать выводы);</a:t>
            </a:r>
          </a:p>
          <a:p>
            <a:pPr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ачество воспитанности школьников (отслеживается по отдельным методикам);</a:t>
            </a:r>
          </a:p>
          <a:p>
            <a:pPr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ачество развития личности школьника (эмоциональность, воля, познавательный интерес, мотивация);</a:t>
            </a:r>
          </a:p>
          <a:p>
            <a:pPr>
              <a:buFontTx/>
              <a:buChar char="-"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ачество социальной адаптации (способность найти свою «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нищу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обществе).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96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136</TotalTime>
  <Words>325</Words>
  <Application>Microsoft Office PowerPoint</Application>
  <PresentationFormat>Экран (4:3)</PresentationFormat>
  <Paragraphs>53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Winter</vt:lpstr>
      <vt:lpstr>Муниципальное общеобразовательное учреждение «Школа № 88 города Донецка»</vt:lpstr>
      <vt:lpstr>Презентация PowerPoint</vt:lpstr>
      <vt:lpstr>Презентация PowerPoint</vt:lpstr>
      <vt:lpstr>Основные задачи</vt:lpstr>
      <vt:lpstr>Приоритетные направления работы</vt:lpstr>
      <vt:lpstr>Необходимые условия</vt:lpstr>
      <vt:lpstr>Формы работы</vt:lpstr>
      <vt:lpstr>Повышение методического уровня</vt:lpstr>
      <vt:lpstr>Работа с молодыми учителями</vt:lpstr>
      <vt:lpstr>Результаты работы</vt:lpstr>
      <vt:lpstr>Составляющие качества образования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общеобразовательное учреждение «Школа № 88 города Донецка»</dc:title>
  <dc:creator>User</dc:creator>
  <cp:lastModifiedBy>User</cp:lastModifiedBy>
  <cp:revision>11</cp:revision>
  <dcterms:created xsi:type="dcterms:W3CDTF">2017-01-12T14:57:46Z</dcterms:created>
  <dcterms:modified xsi:type="dcterms:W3CDTF">2017-01-12T17:30:53Z</dcterms:modified>
</cp:coreProperties>
</file>