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32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275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913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94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010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606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70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18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573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26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491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92F98-C231-4542-9775-3B3003EDDAD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E9A34-2D9C-4E6F-A485-06A4DA54D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50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loristics.info/ru/stati/sad/2689-mindal-posadka-i-ukhod-obrezka-i-privivka.html" TargetMode="External"/><Relationship Id="rId7" Type="http://schemas.openxmlformats.org/officeDocument/2006/relationships/image" Target="../media/image10.jpeg"/><Relationship Id="rId2" Type="http://schemas.openxmlformats.org/officeDocument/2006/relationships/hyperlink" Target="https://floristics.info/ru/stati/2675-limon-v-domashnikh-usloviyakh-vyrashchivanie-iz-kostochki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loristics.info/ru/stati/sad/2647-zemlyanika-posadka-i-ukhod-vyrashchivanie-iz-semyan.html" TargetMode="External"/><Relationship Id="rId5" Type="http://schemas.openxmlformats.org/officeDocument/2006/relationships/hyperlink" Target="https://floristics.info/ru/stati/ogorod/2687-myata-vyrashchivanie-na-podokonnike-i-v-otkrytom-grunte.html" TargetMode="External"/><Relationship Id="rId4" Type="http://schemas.openxmlformats.org/officeDocument/2006/relationships/hyperlink" Target="https://floristics.info/ru/stati/ogorod/2560-perets-vyrashchivanie-rassady-iz-semyan-posadka-v-otkrytyj-grunt-i-ukhod.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lav-dacha.ru/vidy-i-sorta-komnatnoy-gerani/" TargetMode="External"/><Relationship Id="rId13" Type="http://schemas.openxmlformats.org/officeDocument/2006/relationships/image" Target="../media/image16.gif"/><Relationship Id="rId3" Type="http://schemas.openxmlformats.org/officeDocument/2006/relationships/hyperlink" Target="mailto:news@floristics.info" TargetMode="External"/><Relationship Id="rId7" Type="http://schemas.openxmlformats.org/officeDocument/2006/relationships/hyperlink" Target="http://animalsfoto.com/" TargetMode="External"/><Relationship Id="rId12" Type="http://schemas.openxmlformats.org/officeDocument/2006/relationships/image" Target="../media/image15.gif"/><Relationship Id="rId2" Type="http://schemas.openxmlformats.org/officeDocument/2006/relationships/hyperlink" Target="mailto:out@polsov.com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andex.ru/yandsearch?text" TargetMode="External"/><Relationship Id="rId11" Type="http://schemas.openxmlformats.org/officeDocument/2006/relationships/image" Target="../media/image14.gif"/><Relationship Id="rId5" Type="http://schemas.openxmlformats.org/officeDocument/2006/relationships/hyperlink" Target="http://beauty-around.com/drugie-reitingi/item/380" TargetMode="External"/><Relationship Id="rId15" Type="http://schemas.openxmlformats.org/officeDocument/2006/relationships/image" Target="../media/image18.gif"/><Relationship Id="rId10" Type="http://schemas.openxmlformats.org/officeDocument/2006/relationships/image" Target="../media/image13.gif"/><Relationship Id="rId4" Type="http://schemas.openxmlformats.org/officeDocument/2006/relationships/hyperlink" Target="https://yandex.ru/images/search?text" TargetMode="External"/><Relationship Id="rId9" Type="http://schemas.openxmlformats.org/officeDocument/2006/relationships/image" Target="../media/image12.gif"/><Relationship Id="rId1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Сорт пеларгонии Paton's Uniq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6275"/>
            <a:ext cx="2850078" cy="3610098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fikusdom.ru/pics/geran-domashnyaya/geran-uhod-zimoy-domashni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692" y="-1"/>
            <a:ext cx="4982308" cy="4265629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820893" cy="1026823"/>
          </a:xfrm>
          <a:solidFill>
            <a:srgbClr val="FFFF00"/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Герань оберегающая наше здоровье.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50078" y="2637692"/>
            <a:ext cx="6137254" cy="4220308"/>
          </a:xfrm>
          <a:prstGeom prst="rect">
            <a:avLst/>
          </a:prstGeom>
        </p:spPr>
      </p:pic>
      <p:pic>
        <p:nvPicPr>
          <p:cNvPr id="6148" name="Picture 4" descr="Молодое растение геран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823856"/>
            <a:ext cx="3155579" cy="303414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87332" y="4269153"/>
            <a:ext cx="3204668" cy="258532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МКОУ </a:t>
            </a:r>
            <a:r>
              <a:rPr lang="ru-RU" dirty="0" err="1" smtClean="0"/>
              <a:t>Филиппенковская</a:t>
            </a:r>
            <a:r>
              <a:rPr lang="ru-RU" dirty="0" smtClean="0"/>
              <a:t> ООШ,</a:t>
            </a:r>
          </a:p>
          <a:p>
            <a:r>
              <a:rPr lang="ru-RU" dirty="0" err="1" smtClean="0"/>
              <a:t>Бутурлиновского</a:t>
            </a:r>
            <a:r>
              <a:rPr lang="ru-RU" dirty="0" smtClean="0"/>
              <a:t> муниципального </a:t>
            </a:r>
            <a:r>
              <a:rPr lang="ru-RU" dirty="0" err="1" smtClean="0"/>
              <a:t>района,Воронежской</a:t>
            </a:r>
            <a:r>
              <a:rPr lang="ru-RU" dirty="0" smtClean="0"/>
              <a:t> области.</a:t>
            </a:r>
          </a:p>
          <a:p>
            <a:r>
              <a:rPr lang="ru-RU" dirty="0" smtClean="0"/>
              <a:t>Выполнили ученики </a:t>
            </a:r>
            <a:r>
              <a:rPr lang="ru-RU" dirty="0"/>
              <a:t>8</a:t>
            </a:r>
            <a:r>
              <a:rPr lang="ru-RU" dirty="0" smtClean="0"/>
              <a:t> класса </a:t>
            </a:r>
          </a:p>
          <a:p>
            <a:r>
              <a:rPr lang="ru-RU" dirty="0" err="1" smtClean="0"/>
              <a:t>Пенской</a:t>
            </a:r>
            <a:r>
              <a:rPr lang="ru-RU" dirty="0" smtClean="0"/>
              <a:t> Алексей </a:t>
            </a:r>
            <a:r>
              <a:rPr lang="ru-RU" dirty="0" err="1" smtClean="0"/>
              <a:t>Сергеевич,Бывальцев</a:t>
            </a:r>
            <a:r>
              <a:rPr lang="ru-RU" dirty="0" smtClean="0"/>
              <a:t> Дмитрий Евгеньевич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smtClean="0"/>
              <a:t>                         2017 </a:t>
            </a:r>
            <a:r>
              <a:rPr lang="ru-RU" sz="1600" dirty="0" smtClean="0"/>
              <a:t>г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pic>
        <p:nvPicPr>
          <p:cNvPr id="10" name="Рисунок 9" descr="Приветствия картинк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29" y="1116281"/>
            <a:ext cx="1923802" cy="1330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3839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99615" y="406546"/>
            <a:ext cx="3040083" cy="618630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Пеларгония (лат. </a:t>
            </a:r>
            <a:r>
              <a:rPr lang="ru-RU" b="1" i="0" dirty="0" err="1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Pelargonium</a:t>
            </a:r>
            <a:r>
              <a:rPr lang="ru-RU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– род семейства Гераниевые родом из Южной Африки, насчитывающий до 400 видов и форм однолетних и многолетних растений. В Европе представители этого рода появились в конце пятнадцатого или начале шестнадцатого столетия. Родственники пеларгонии, или герани цветущей – герань луговая и герань обыкновенная. Все виды пеларгонии, выращиваемые в домашних условиях, объединяются под общим названием «герань комнатная»</a:t>
            </a:r>
            <a:endParaRPr lang="ru-RU" dirty="0"/>
          </a:p>
        </p:txBody>
      </p:sp>
      <p:pic>
        <p:nvPicPr>
          <p:cNvPr id="5122" name="Picture 2" descr="Комнатная герань сорта Sarita Dark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54" y="225631"/>
            <a:ext cx="8228403" cy="636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499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65869" y="1103047"/>
            <a:ext cx="2945081" cy="47105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Запах герани (пеларгонии) любят не все. Тем не менее польза этого комнатного растения несомненна: выделяемые им эфирные масла обладают мощным бактерицидным и успокаивающим действием. В офисном помещении герань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оздоравливает</a:t>
            </a:r>
            <a:r>
              <a:rPr lang="ru-RU" dirty="0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воздух, защищая сотрудников и посетителей от патогенных микроорганизмов, а в квартире помогает своим хозяевам избавиться от нервного напряжения и бессонницы.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Домашняя герань – уход и размно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56" y="213756"/>
            <a:ext cx="8585860" cy="644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655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35834" y="324433"/>
            <a:ext cx="4251366" cy="633506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Рекомендуется держать в спальне. Вырабатываемые пеларгонией полезные соединения обладают успокоительным действием, что очень важно при стрессах и бессоннице. Также выделяет биологически активные вещества, убивающие стафилококки и стрептококки, дезинфицирует помещения и отгоняет мух, так что и на кухне она будет вполне уместна. Тем более, что герань имеет свойство как бы всасывать сырость и угар, очищать и освежать помещение с застоявшимся, “прокисшим“ запахом.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Растение неприхотливо, легко размножается.</a:t>
            </a:r>
            <a:r>
              <a:rPr lang="ru-RU" dirty="0"/>
              <a:t> </a:t>
            </a:r>
            <a:r>
              <a:rPr lang="ru-RU" sz="2000" b="1" dirty="0" smtClean="0"/>
              <a:t>Герани </a:t>
            </a:r>
            <a:r>
              <a:rPr lang="ru-RU" sz="2000" b="1" dirty="0"/>
              <a:t>по душе прохлада.</a:t>
            </a:r>
            <a:r>
              <a:rPr lang="ru-RU" b="1" dirty="0"/>
              <a:t> 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Светолюбиво — лучше всего держать на подоконнике, на солнечной стороне. В теплое время года требует обильного полива. Практически не поражается болезнями и вредителями</a:t>
            </a:r>
            <a:endParaRPr lang="ru-RU" dirty="0"/>
          </a:p>
        </p:txBody>
      </p:sp>
      <p:pic>
        <p:nvPicPr>
          <p:cNvPr id="3074" name="Picture 2" descr="Герань домашня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5" y="166255"/>
            <a:ext cx="7304990" cy="649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437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09611" y="616903"/>
            <a:ext cx="3372592" cy="557075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Капля йода для роскошной герани</a:t>
            </a:r>
            <a:endParaRPr lang="ru-RU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Герань — довольно неприхотливое растение, но иногда и она может «зачахнуть». Как и любому другому цветку, герани необходима периодическая подкормка.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Очень хорошей подкормкой для герани является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йодовая</a:t>
            </a:r>
            <a:r>
              <a:rPr lang="ru-RU" dirty="0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вода: 1 каплю йода растворить в 1 л воды и полить 50 мл этого состава по стенкам горшка.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такого полива герань непрерывно и шикарно цветет!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​Капля йода для роскошной герани 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8" y="178131"/>
            <a:ext cx="8193975" cy="64483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07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6377627" y="204917"/>
            <a:ext cx="5711455" cy="63709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905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Герань </a:t>
            </a:r>
            <a:r>
              <a:rPr kumimoji="0" lang="ru-RU" altLang="ru-RU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плющелистная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 или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щитовидная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– ампельное растение для подвесных вазонов с ломкими свисающими побегами до метра длиной и с кистевидными соцветиями простых, полумахровых и махровых цветков широкой палитры цветов.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Королевская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,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или 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английская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rgbClr val="2CC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крупноцветковая герань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(она же домашняя, царская благородная) представлена множеством сортов, форм и расцветок, иногда с пестрыми листьями, с простыми и махровыми цветками. Высота растения – до полуметра, отличается темным пятном или полосами вдоль прожилок на нижних лепестках.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Душистые герани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с запахом </a:t>
            </a:r>
            <a:r>
              <a:rPr kumimoji="0" lang="ru-RU" altLang="ru-RU" b="0" i="0" u="sng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cs typeface="Arial" panose="020B0604020202020204" pitchFamily="34" charset="0"/>
                <a:hlinkClick r:id="rId2" tooltip="Как выращивать лимон в домашних условиях"/>
              </a:rPr>
              <a:t>лимона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 </a:t>
            </a:r>
            <a:r>
              <a:rPr kumimoji="0" lang="ru-RU" altLang="ru-RU" b="0" i="0" u="sng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cs typeface="Arial" panose="020B0604020202020204" pitchFamily="34" charset="0"/>
                <a:hlinkClick r:id="rId3" tooltip="Как правильно выращивать миндаль в саду"/>
              </a:rPr>
              <a:t>миндаля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 </a:t>
            </a:r>
            <a:r>
              <a:rPr kumimoji="0" lang="ru-RU" altLang="ru-RU" b="0" i="0" u="sng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cs typeface="Arial" panose="020B0604020202020204" pitchFamily="34" charset="0"/>
                <a:hlinkClick r:id="rId4" tooltip="Посадка и уход за перцами в саду"/>
              </a:rPr>
              <a:t>перца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 мелиссы, </a:t>
            </a:r>
            <a:r>
              <a:rPr kumimoji="0" lang="ru-RU" altLang="ru-RU" b="0" i="0" u="sng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cs typeface="Arial" panose="020B0604020202020204" pitchFamily="34" charset="0"/>
                <a:hlinkClick r:id="rId5" tooltip="Как правильно выращивать мяту на подоконнике и на огороде"/>
              </a:rPr>
              <a:t>мяты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 имбиря, ананаса, </a:t>
            </a:r>
            <a:r>
              <a:rPr kumimoji="0" lang="ru-RU" altLang="ru-RU" b="0" i="0" u="sng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cs typeface="Arial" panose="020B0604020202020204" pitchFamily="34" charset="0"/>
                <a:hlinkClick r:id="rId6" tooltip="Выращивание земляники на участке"/>
              </a:rPr>
              <a:t>земляники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 кокоса, хвои при прикосновении к листьям – действительно чудо природы, используемое для получения гераниевого масла, ценного для косметической, медицинской и пищевой промышленности. Цветки у них мелкие, розоватые или фиолетовые.</a:t>
            </a:r>
            <a:endParaRPr kumimoji="0" lang="ru-RU" altLang="ru-RU" sz="49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Герань плющелистна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95" y="178130"/>
            <a:ext cx="6000750" cy="642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863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042067" y="665442"/>
            <a:ext cx="4936176" cy="584775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905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Ангелы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– герани, похожие на анютины глазки, цветущие свисающими шапками соцветий. Представляют собой компактные кусты высотой до 30 см.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Уникумы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– гибрид блестящей и королевской гераней с сильно рассеченными листьями и пряным запахом. Цветки невероятной красоты похожи на соцветия герани королевской.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Герани суккулентные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 представлены 10 видами: с колючками, как кактусы, и без колючек. Интересны своими декоративно изогнутыми стеблями, напоминают маленькие баобабы. Используются для создания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бонсаев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</a:t>
            </a:r>
            <a:endParaRPr kumimoji="0" lang="ru-RU" altLang="ru-RU" sz="58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Герань королевска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43" y="237506"/>
            <a:ext cx="6736443" cy="643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684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4661" y="139495"/>
            <a:ext cx="5455722" cy="71553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4000" b="1" dirty="0" smtClean="0"/>
              <a:t>Источники информации.</a:t>
            </a:r>
            <a:endParaRPr 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74522" y="1045030"/>
            <a:ext cx="6096000" cy="2430281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/>
              <a:t>Полезные </a:t>
            </a:r>
            <a:r>
              <a:rPr lang="ru-RU" dirty="0"/>
              <a:t>советы </a:t>
            </a:r>
            <a:r>
              <a:rPr lang="ru-RU" u="sng" dirty="0">
                <a:hlinkClick r:id="rId2"/>
              </a:rPr>
              <a:t>out@polsov.com</a:t>
            </a:r>
            <a:r>
              <a:rPr lang="ru-RU" dirty="0"/>
              <a:t> текст с информацией.</a:t>
            </a:r>
          </a:p>
          <a:p>
            <a:r>
              <a:rPr lang="ru-RU" dirty="0"/>
              <a:t>Флорист-Х </a:t>
            </a:r>
            <a:r>
              <a:rPr lang="ru-RU" u="sng" dirty="0">
                <a:hlinkClick r:id="rId3"/>
              </a:rPr>
              <a:t>news@floristics.info</a:t>
            </a:r>
            <a:r>
              <a:rPr lang="ru-RU" dirty="0"/>
              <a:t> </a:t>
            </a:r>
            <a:r>
              <a:rPr lang="ru-RU" dirty="0" err="1"/>
              <a:t>текст,фотографии</a:t>
            </a:r>
            <a:r>
              <a:rPr lang="ru-RU" dirty="0"/>
              <a:t>.</a:t>
            </a:r>
          </a:p>
          <a:p>
            <a:r>
              <a:rPr lang="ru-RU" dirty="0">
                <a:hlinkClick r:id="rId4"/>
              </a:rPr>
              <a:t>https://yandex.ru/images/search?text</a:t>
            </a:r>
            <a:endParaRPr lang="ru-RU" dirty="0"/>
          </a:p>
          <a:p>
            <a:r>
              <a:rPr lang="ru-RU" dirty="0" smtClean="0">
                <a:hlinkClick r:id="rId5"/>
              </a:rPr>
              <a:t>http</a:t>
            </a:r>
            <a:r>
              <a:rPr lang="ru-RU" dirty="0">
                <a:hlinkClick r:id="rId5"/>
              </a:rPr>
              <a:t>://beauty-around.com/drugie-reitingi/item/380</a:t>
            </a:r>
            <a:endParaRPr lang="ru-RU" dirty="0"/>
          </a:p>
          <a:p>
            <a:r>
              <a:rPr lang="ru-RU" dirty="0">
                <a:hlinkClick r:id="rId6"/>
              </a:rPr>
              <a:t>https://www.yandex.ru/yandsearch?text</a:t>
            </a:r>
            <a:endParaRPr lang="ru-RU" dirty="0"/>
          </a:p>
          <a:p>
            <a:r>
              <a:rPr lang="ru-RU" dirty="0" smtClean="0">
                <a:hlinkClick r:id="rId7"/>
              </a:rPr>
              <a:t>http</a:t>
            </a:r>
            <a:r>
              <a:rPr lang="ru-RU" dirty="0">
                <a:hlinkClick r:id="rId7"/>
              </a:rPr>
              <a:t>://</a:t>
            </a:r>
            <a:r>
              <a:rPr lang="ru-RU" dirty="0" smtClean="0">
                <a:hlinkClick r:id="rId7"/>
              </a:rPr>
              <a:t>animalsfoto.com</a:t>
            </a:r>
            <a:endParaRPr lang="ru-RU" dirty="0" smtClean="0"/>
          </a:p>
          <a:p>
            <a:r>
              <a:rPr lang="en-US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http://www.glav-dacha.ru/vidy-i-sorta-komnatnoy-gerani/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https://yandex.ru/images/search?p=2&amp;text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Пожелания картинки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514" y="486888"/>
            <a:ext cx="2525486" cy="2850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для презентаций Анимации к презентациям.  Прощайте фоны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9" y="653143"/>
            <a:ext cx="1341911" cy="3026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Добрые пожелания смайлики картинки гифки анимации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17" y="3665316"/>
            <a:ext cx="4037610" cy="2866113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pic>
        <p:nvPicPr>
          <p:cNvPr id="9" name="Рисунок 8" descr="Телевизор, телефон смайлик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599" y="201138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Спасибо, благодарю смайлики картинки гифки анимации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70" y="855025"/>
            <a:ext cx="1680359" cy="1311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Книги, библиотека смайлик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870" y="3764479"/>
            <a:ext cx="2683824" cy="283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Книги, библиотека смайлик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75" y="3906983"/>
            <a:ext cx="2915886" cy="2746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61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306</Words>
  <Application>Microsoft Office PowerPoint</Application>
  <PresentationFormat>Широкоэкранный</PresentationFormat>
  <Paragraphs>31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Trebuchet MS</vt:lpstr>
      <vt:lpstr>Тема Office</vt:lpstr>
      <vt:lpstr>Герань оберегающая наше здоровье.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информации.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9</cp:revision>
  <dcterms:created xsi:type="dcterms:W3CDTF">2017-02-17T17:05:49Z</dcterms:created>
  <dcterms:modified xsi:type="dcterms:W3CDTF">2017-02-19T18:20:31Z</dcterms:modified>
</cp:coreProperties>
</file>