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9" r:id="rId10"/>
    <p:sldId id="263" r:id="rId11"/>
    <p:sldId id="267" r:id="rId12"/>
    <p:sldId id="265" r:id="rId13"/>
    <p:sldId id="268" r:id="rId14"/>
    <p:sldId id="25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026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3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821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243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039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558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96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7078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0991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510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786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61DBF-A24D-4989-8D85-10ED2729940D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76106-208B-40C9-9BC1-65C1593A3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75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delokrat.org/published/publicdata/WEBASYSTORIGINAL/attachments/SC/products_pictures/%D0%BA%D1%80%D1%83%D0%B6%D0%BA%D0%B0_%D0%9F%D0%BE%D0%B3%D1%80%D0%B0%D0%BD%D0%B8%D1%87%D0%BD%D0%B8%D0%BA_enl.jpg" TargetMode="External"/><Relationship Id="rId13" Type="http://schemas.openxmlformats.org/officeDocument/2006/relationships/hyperlink" Target="http://djentry.narod.ru/june_2016/56575675.png" TargetMode="External"/><Relationship Id="rId3" Type="http://schemas.openxmlformats.org/officeDocument/2006/relationships/hyperlink" Target="http://otvetkak.ru/tips/holidays/23-fevralya-istoriya.html" TargetMode="External"/><Relationship Id="rId7" Type="http://schemas.openxmlformats.org/officeDocument/2006/relationships/hyperlink" Target="http://tonnel-ufo.ru/foto/images_stati/VVS_Rossii.jpg" TargetMode="External"/><Relationship Id="rId12" Type="http://schemas.openxmlformats.org/officeDocument/2006/relationships/hyperlink" Target="http://img-fotki.yandex.ru/get/6622/3859501.1e/0_a59dd_179fd91f_XXL" TargetMode="External"/><Relationship Id="rId17" Type="http://schemas.openxmlformats.org/officeDocument/2006/relationships/image" Target="../media/image1.png"/><Relationship Id="rId2" Type="http://schemas.openxmlformats.org/officeDocument/2006/relationships/hyperlink" Target="http://www.blogpr.ru/files/23febuary.jpg" TargetMode="External"/><Relationship Id="rId16" Type="http://schemas.openxmlformats.org/officeDocument/2006/relationships/hyperlink" Target="http://1.bp.blogspot.com/-ctyyOrVQ_lc/Vjej9XfzC5I/AAAAAAAAIL4/E_UwDS_rD5k/s1600/crypto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laycast.ru/uploads/2015/05/05/13476250.jpg" TargetMode="External"/><Relationship Id="rId11" Type="http://schemas.openxmlformats.org/officeDocument/2006/relationships/hyperlink" Target="https://img-fotki.yandex.ru/get/6819/96945866.70d/0_d092a_faebfbfa_S" TargetMode="External"/><Relationship Id="rId5" Type="http://schemas.openxmlformats.org/officeDocument/2006/relationships/hyperlink" Target="http://www.niasam.ru/24424_i_gallerybig.jpg" TargetMode="External"/><Relationship Id="rId15" Type="http://schemas.openxmlformats.org/officeDocument/2006/relationships/hyperlink" Target="http://jofo.ru/data/userfiles/137/images/775208-kak-kreativno-pozdravit-s-23-fevralya-2016-goda-kolleg-pozdravlenie-s-umorom-v-proze-i-stihah-1.jpg" TargetMode="External"/><Relationship Id="rId10" Type="http://schemas.openxmlformats.org/officeDocument/2006/relationships/hyperlink" Target="http://900igr.net/datai/tsvet-i-forma/Zvuki-tuk.files/0004-003-Na-kacheli-KACH-KACH.png" TargetMode="External"/><Relationship Id="rId4" Type="http://schemas.openxmlformats.org/officeDocument/2006/relationships/hyperlink" Target="http://ped-kopilka.ru/blogs/larisa-zinovevna-fedorova/igrovoi-prazdnik-k-23-fevralja-ruskii-soldat-ne-znaet-pregrad.html" TargetMode="External"/><Relationship Id="rId9" Type="http://schemas.openxmlformats.org/officeDocument/2006/relationships/hyperlink" Target="http://stihi.ru/pics/2014/05/06/7145.jpg" TargetMode="External"/><Relationship Id="rId14" Type="http://schemas.openxmlformats.org/officeDocument/2006/relationships/hyperlink" Target="http://cs630116.vk.me/v630116086/191d0/T2GdKCLGe7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714356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День Защитника Отечества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143116"/>
            <a:ext cx="4386218" cy="172363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Рыцарский турнир учеников 1 «б» и 1 «г» классов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6130" y="109282"/>
            <a:ext cx="2739880" cy="25937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33" b="99000" l="1500" r="100000">
                        <a14:backgroundMark x1="36500" y1="59167" x2="50750" y2="57000"/>
                        <a14:backgroundMark x1="81750" y1="42667" x2="89250" y2="36167"/>
                        <a14:backgroundMark x1="27000" y1="72500" x2="27000" y2="72500"/>
                        <a14:backgroundMark x1="59000" y1="73000" x2="59000" y2="73000"/>
                        <a14:backgroundMark x1="73000" y1="71667" x2="73000" y2="7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3356992"/>
            <a:ext cx="2615952" cy="3923928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4429124" y="5134368"/>
            <a:ext cx="4386218" cy="1295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Подготовили учителя начальных классов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МБОУ СОШ №198 г.Новосибирска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</a:rPr>
              <a:t>Долженкова Ф.Н.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Войтюк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Я.В.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47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этого праздника было несколько названий: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214686"/>
            <a:ext cx="7200928" cy="2424114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День Советской Армии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День рождения Красной Армии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День рождения вооруженных сил и военно-морского флота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  <p:pic>
        <p:nvPicPr>
          <p:cNvPr id="2050" name="Picture 2" descr="00001-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360596" cy="1843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-14290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войск: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http://www.niasam.ru/24424_i_gallery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643050"/>
            <a:ext cx="7286676" cy="3643338"/>
          </a:xfrm>
          <a:prstGeom prst="rect">
            <a:avLst/>
          </a:prstGeom>
          <a:noFill/>
        </p:spPr>
      </p:pic>
      <p:pic>
        <p:nvPicPr>
          <p:cNvPr id="16390" name="Picture 6" descr="http://playcast.ru/uploads/2015/05/05/134762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7429520" cy="5572140"/>
          </a:xfrm>
          <a:prstGeom prst="rect">
            <a:avLst/>
          </a:prstGeom>
          <a:noFill/>
        </p:spPr>
      </p:pic>
      <p:pic>
        <p:nvPicPr>
          <p:cNvPr id="16392" name="Picture 8" descr="http://tonnel-ufo.ru/foto/images_stati/VVS_Rossi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285860"/>
            <a:ext cx="9085861" cy="535785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42844" y="1571612"/>
            <a:ext cx="4207198" cy="408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Военно-воздушные силы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4" name="Picture 10" descr="http://delokrat.org/published/publicdata/WEBASYSTORIGINAL/attachments/SC/products_pictures/%D0%BA%D1%80%D1%83%D0%B6%D0%BA%D0%B0_%D0%9F%D0%BE%D0%B3%D1%80%D0%B0%D0%BD%D0%B8%D1%87%D0%BD%D0%B8%D0%BA_en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85784" y="1357298"/>
            <a:ext cx="9858444" cy="5500702"/>
          </a:xfrm>
          <a:prstGeom prst="rect">
            <a:avLst/>
          </a:prstGeom>
          <a:noFill/>
        </p:spPr>
      </p:pic>
      <p:pic>
        <p:nvPicPr>
          <p:cNvPr id="16398" name="Picture 14" descr="http://womennet.am/wp-content/uploads/2012/01/Ukrai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57223" y="1285860"/>
            <a:ext cx="8433507" cy="5572140"/>
          </a:xfrm>
          <a:prstGeom prst="rect">
            <a:avLst/>
          </a:prstGeom>
          <a:noFill/>
        </p:spPr>
      </p:pic>
      <p:pic>
        <p:nvPicPr>
          <p:cNvPr id="18" name="Picture 12" descr="http://stihi.ru/pics/2014/05/06/714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3" y="1285860"/>
            <a:ext cx="6656537" cy="5572140"/>
          </a:xfrm>
          <a:prstGeom prst="rect">
            <a:avLst/>
          </a:prstGeom>
          <a:noFill/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785850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Разминка: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428736"/>
            <a:ext cx="6572296" cy="785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 на веревках не хуже лошадки, катает всех ловких на детской площадке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900igr.net/datai/tsvet-i-forma/Zvuki-tuk.files/0004-003-Na-kacheli-KACH-KACH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000108"/>
            <a:ext cx="2286016" cy="279920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2571744"/>
            <a:ext cx="6572296" cy="785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 деревьями кровать, качаясь, можно отдыхать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4" descr="http://centershop.ru/img/upload/Hammock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357298"/>
            <a:ext cx="3071834" cy="3096945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0" y="3571876"/>
            <a:ext cx="6572296" cy="785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Из-под крыши крыша под дождик вышла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4" name="Picture 6" descr="https://img-fotki.yandex.ru/get/6819/96945866.70d/0_d092a_faebfbfa_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3000372"/>
            <a:ext cx="1323975" cy="142875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0" y="4500570"/>
            <a:ext cx="6572296" cy="7858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дыбы поставил кузов и избавился от груза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6" name="Picture 8" descr="http://autoobsor.ucoz.ru/_si/1/s20313374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3214686"/>
            <a:ext cx="2643206" cy="2266549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0" y="5572140"/>
            <a:ext cx="6572296" cy="7858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колесе не белка, а цветная стрелка, кто заблудится в пути, говорит, куда идти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8" name="Picture 10" descr="http://img-fotki.yandex.ru/get/6622/3859501.1e/0_a59dd_179fd91f_XXL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429132"/>
            <a:ext cx="1799345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785850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Разминка: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428736"/>
            <a:ext cx="7715272" cy="785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за лента без колес, протянулась средь берез, через поле, через луг, и на север, и на юг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ok-t.ru/lektsiopedia/baza/4507243304342.files/image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285992"/>
            <a:ext cx="5177494" cy="2881311"/>
          </a:xfrm>
          <a:prstGeom prst="rect">
            <a:avLst/>
          </a:prstGeom>
          <a:noFill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2571744"/>
            <a:ext cx="6572296" cy="7858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сам он держится за дно, и держит судно заодно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://djentry.narod.ru/june_2016/5657567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285992"/>
            <a:ext cx="1962150" cy="266700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0" y="3571876"/>
            <a:ext cx="6572296" cy="785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Бежит при ветре споро без весел и мотора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8" name="Picture 6" descr="http://prazdnichek.info/uploads/posts/2010-04/1271795734_img115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3643314"/>
            <a:ext cx="2298699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Уважения достоин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Смелый и отважный воин: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Трудно в тыл врага пробраться,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Незамеченным остаться,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Всё запомнить, разузнать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Утром в штабе рассказать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ped-kopilka.ru/upload/blogs2/2016/2/35805_c0fd5ef58ab24619655c539a8c71bdda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7429552" cy="557216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282" y="785794"/>
            <a:ext cx="8001056" cy="5857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«Минное поле»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19462" name="Picture 6" descr="https://upload.wikimedia.org/wikipedia/commons/thumb/8/80/Falklands-Minefield.JPG/250px-Falklands-Minefiel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143116"/>
            <a:ext cx="6198294" cy="4214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машина вся в броне,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будто черепаха.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Ведь на войне как на войне,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Здесь не должно быть страха!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Ствол орудийный впереди: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Опасно! Враг, не подходи!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ped-kopilka.ru/upload/blogs2/2016/2/35805_c5b3ba388c3b09880dc0a5ddd51da281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528642" cy="47863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«Танкисты»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1506" name="Picture 2" descr="http://www.1zoom.ru/prev2/240/2390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3" y="2428868"/>
            <a:ext cx="6378393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Заменит робота-машину —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 обезвредит бомбу, мину.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Совсем не должен ошибаться,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Чтобы в живых потом остаться.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http://ped-kopilka.ru/upload/blogs/22586_b68b58afb2bc1445ad397d99070088aa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6858048" cy="45902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«Сапёры»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ped-kopilka.ru/upload/blogs/22586_8d813cee01b8c08ce4d96203c822cd6d.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285992"/>
            <a:ext cx="5572164" cy="4179123"/>
          </a:xfrm>
          <a:prstGeom prst="rect">
            <a:avLst/>
          </a:prstGeom>
          <a:noFill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85720" y="285728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«Интеллектуальный»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1.bp.blogspot.com/-ctyyOrVQ_lc/Vjej9XfzC5I/AAAAAAAAIL4/E_UwDS_rD5k/s1600/cryp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00240"/>
            <a:ext cx="6000792" cy="4507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Самолёт парит, как птица,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Там — воздушная граница.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посту и днём, и ночью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Наш солдат —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военный……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3071810"/>
            <a:ext cx="2786082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Лётчик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uralcons.org/wp-content/uploads/2014/09/%D0%9A%D0%B0%D0%BA-%D0%BF%D0%BE%D1%81%D1%82%D1%83%D0%BF%D0%B8%D1%82%D1%8C-%D0%BD%D0%B0-%D0%BB%D0%B5%D1%82%D1%87%D0%B8%D0%BA%D0%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201025" cy="546735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571480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«Лётчик - испытатель»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0484" name="Picture 4" descr="http://www.notum.info/assets/images/news/Geopolitica/T-%2050_ma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3" y="2428868"/>
            <a:ext cx="4953035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ctrTitle"/>
          </p:nvPr>
        </p:nvSpPr>
        <p:spPr>
          <a:xfrm>
            <a:off x="-500098" y="1857364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на фронте, и в тылу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День и ночь ведут борьбу: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Жизни раненым спасают,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строй вернуться помогают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img-fotki.yandex.ru/get/6445/167183485.44c/0_b0a14_28dfed99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5857916" cy="478396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357166"/>
            <a:ext cx="8572528" cy="6286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«Военный медик»</a:t>
            </a: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9664" y="0"/>
            <a:ext cx="3024336" cy="2863038"/>
          </a:xfrm>
          <a:prstGeom prst="rect">
            <a:avLst/>
          </a:prstGeom>
        </p:spPr>
      </p:pic>
      <p:pic>
        <p:nvPicPr>
          <p:cNvPr id="24582" name="Picture 6" descr="http://army-news.ru/images_stati/voennye_mediki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2357430"/>
            <a:ext cx="5715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571472" y="192880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cs630116.vk.me/v630116086/191d0/T2GdKCLGe7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91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1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jofo.ru/data/userfiles/137/images/775208-kak-kreativno-pozdravit-s-23-fevralya-2016-goda-kolleg-pozdravlenie-s-umorom-v-proze-i-stihah-1.jpg"/>
          <p:cNvPicPr>
            <a:picLocks noChangeAspect="1" noChangeArrowheads="1"/>
          </p:cNvPicPr>
          <p:nvPr/>
        </p:nvPicPr>
        <p:blipFill>
          <a:blip r:embed="rId2"/>
          <a:srcRect b="6250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500">
              <a:schemeClr val="accent4">
                <a:lumMod val="60000"/>
                <a:lumOff val="40000"/>
              </a:schemeClr>
            </a:gs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5688632" cy="92746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Интернет- ресурсы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286808" cy="5715016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http://www.blogpr.ru/files/23febuary.jpg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звезда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otvetkak.ru/tips/holidays/23-fevralya-istoriya.html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ped-kopilka.ru/blogs/larisa-zinovevna-fedorova/igrovoi-prazdnik-k-23-fevralja-ruskii-soldat-ne-znaet-pregrad.html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www.niasam.ru/24424_i_gallerybig.jpg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playcast.ru/uploads/2015/05/05/13476250.jpg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tonnel-ufo.ru/foto/images_stati/VVS_Rossii.jpg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http://delokrat.org/published/publicdata/WEBASYSTORIGINAL/attachments/SC/products_pictures/%D0%BA%D1%80%D1%83%D0%B6%D0%BA%D0%B0_%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D0%9F%D0%BE%D0%B3%D1%80%D0%B0%D0%BD%D0%B8%D1%87%D0%BD%D0%B8%D0%BA_enl.jpg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stihi.ru/pics/2014/05/06/7145.jpg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900igr.net/datai/tsvet-i-forma/Zvuki-tuk.files/0004-003-Na-kacheli-KACH-KACH.png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https://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img-fotki.yandex.ru/get/6819/96945866.70d/0_d092a_faebfbfa_S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img-fotki.yandex.ru/get/6622/3859501.1e/0_a59dd_179fd91f_XXL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djentry.narod.ru/june_2016/56575675.png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cs630116.vk.me/v630116086/191d0/T2GdKCLGe7E.jpg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jofo.ru/data/userfiles/137/images/775208-kak-kreativno-pozdravit-s-23-fevralya-2016-goda-kolleg-pozdravlenie-s-umorom-v-proze-i-stihah-1.jpg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http://1.bp.blogspot.com/-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ctyyOrVQ_lc/Vjej9XfzC5I/AAAAAAAAIL4/E_UwDS_rD5k/s1600/crypto.jpg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88640"/>
            <a:ext cx="3024336" cy="2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62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264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День Защитника Отечества</vt:lpstr>
      <vt:lpstr>У этого праздника было несколько названий:</vt:lpstr>
      <vt:lpstr>Виды войск:</vt:lpstr>
      <vt:lpstr>Разминка:</vt:lpstr>
      <vt:lpstr>Разминка:</vt:lpstr>
      <vt:lpstr> Уважения достоин Смелый и отважный воин: Трудно в тыл врага пробраться, Незамеченным остаться, Всё запомнить, разузнать Утром в штабе рассказать</vt:lpstr>
      <vt:lpstr>Его машина вся в броне, Как будто черепаха. Ведь на войне как на войне, Здесь не должно быть страха! Ствол орудийный впереди: Опасно! Враг, не подходи! </vt:lpstr>
      <vt:lpstr>Заменит робота-машину — Сам обезвредит бомбу, мину. Совсем не должен ошибаться, Чтобы в живых потом остаться.</vt:lpstr>
      <vt:lpstr>Слайд 9</vt:lpstr>
      <vt:lpstr>Самолёт парит, как птица, Там — воздушная граница. На посту и днём, и ночью Наш солдат — военный……</vt:lpstr>
      <vt:lpstr>И на фронте, и в тылу День и ночь ведут борьбу: Жизни раненым спасают, В строй вернуться помогают</vt:lpstr>
      <vt:lpstr>Слайд 12</vt:lpstr>
      <vt:lpstr>Слайд 13</vt:lpstr>
      <vt:lpstr>Интернет-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Denis</dc:creator>
  <cp:lastModifiedBy>Admin</cp:lastModifiedBy>
  <cp:revision>23</cp:revision>
  <dcterms:created xsi:type="dcterms:W3CDTF">2014-01-29T14:25:10Z</dcterms:created>
  <dcterms:modified xsi:type="dcterms:W3CDTF">2017-02-20T15:00:29Z</dcterms:modified>
</cp:coreProperties>
</file>