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1" r:id="rId6"/>
    <p:sldId id="267" r:id="rId7"/>
    <p:sldId id="262" r:id="rId8"/>
    <p:sldId id="268" r:id="rId9"/>
    <p:sldId id="269" r:id="rId10"/>
    <p:sldId id="263" r:id="rId11"/>
    <p:sldId id="270" r:id="rId12"/>
    <p:sldId id="265" r:id="rId13"/>
    <p:sldId id="271" r:id="rId14"/>
    <p:sldId id="264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5246F-0A9B-4FBF-AD6C-6EE91A60A6E8}" type="datetimeFigureOut">
              <a:rPr lang="ru-RU" smtClean="0"/>
              <a:pPr/>
              <a:t>22.10.2016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EAB50-858A-46E6-B595-F7B46387FE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3528" y="3933056"/>
            <a:ext cx="47863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Бурак  </a:t>
            </a:r>
            <a:r>
              <a:rPr lang="ru-RU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Екатерина  Руслановна</a:t>
            </a:r>
            <a:endParaRPr lang="ru-RU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Руководитель: 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Котовская </a:t>
            </a:r>
            <a:r>
              <a:rPr lang="ru-RU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Карина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Анатольевна, 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классов</a:t>
            </a:r>
          </a:p>
          <a:p>
            <a:pPr algn="ctr">
              <a:defRPr/>
            </a:pPr>
            <a:r>
              <a:rPr lang="ru-RU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Макеевской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общеобразовательной школы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I-III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ступеней № 49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2016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254771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Segoe Print" pitchFamily="2" charset="0"/>
              </a:rPr>
              <a:t>Мастер-класс «Пасхальный  магнит»</a:t>
            </a:r>
            <a:endParaRPr lang="ru-RU" sz="5400" b="1" dirty="0">
              <a:solidFill>
                <a:srgbClr val="FF0000"/>
              </a:solidFill>
              <a:latin typeface="Segoe Print" pitchFamily="2" charset="0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67544" y="6381328"/>
            <a:ext cx="144016" cy="964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362075"/>
          </a:xfrm>
        </p:spPr>
        <p:txBody>
          <a:bodyPr/>
          <a:lstStyle/>
          <a:p>
            <a:pPr algn="ctr"/>
            <a:r>
              <a:rPr lang="ru-RU" b="1" dirty="0" smtClean="0">
                <a:latin typeface="Gabriola" pitchFamily="82" charset="0"/>
              </a:rPr>
              <a:t>Что нам нужно для поделки</a:t>
            </a:r>
            <a:endParaRPr lang="ru-RU" b="1" dirty="0">
              <a:latin typeface="Gabriola" pitchFamily="82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4797152"/>
            <a:ext cx="5832648" cy="1500187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Ровная часть пластиковой бутылки, шаблон, маркер, кисточка, ножницы, магнит с наклеенным двусторонним скотчем, бисер или фломастеры, любые краски (кроме акварельных).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C:\Users\User\AppData\Local\Microsoft\Windows\Temporary Internet Files\Content.Word\14602662739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124744"/>
            <a:ext cx="487235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260648"/>
            <a:ext cx="7772400" cy="1362075"/>
          </a:xfrm>
        </p:spPr>
        <p:txBody>
          <a:bodyPr/>
          <a:lstStyle/>
          <a:p>
            <a:pPr algn="ctr"/>
            <a:r>
              <a:rPr lang="ru-RU" dirty="0" smtClean="0">
                <a:latin typeface="Gabriola" pitchFamily="82" charset="0"/>
              </a:rPr>
              <a:t>Начинаем изготавливать магнит</a:t>
            </a:r>
            <a:endParaRPr lang="ru-RU" dirty="0">
              <a:latin typeface="Gabriola" pitchFamily="82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99592" y="4869161"/>
            <a:ext cx="5364088" cy="93610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Обведите шаблон на пластике и наведите все части поделки (пасха и </a:t>
            </a:r>
            <a:r>
              <a:rPr lang="ru-RU" dirty="0" err="1" smtClean="0">
                <a:solidFill>
                  <a:schemeClr val="tx1"/>
                </a:solidFill>
              </a:rPr>
              <a:t>крашенки</a:t>
            </a:r>
            <a:r>
              <a:rPr lang="ru-RU" dirty="0" smtClean="0">
                <a:solidFill>
                  <a:schemeClr val="tx1"/>
                </a:solidFill>
              </a:rPr>
              <a:t>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 descr="C:\Users\User\AppData\Local\Microsoft\Windows\Temporary Internet Files\Content.Word\CAM047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3960000" cy="378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AppData\Local\Microsoft\Windows\Temporary Internet Files\Content.Word\CAM047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908720"/>
            <a:ext cx="3960000" cy="378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CAM0474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01008"/>
            <a:ext cx="36000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AppData\Local\Microsoft\Windows\Temporary Internet Files\Content.Word\CAM0474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01008"/>
            <a:ext cx="36000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AppData\Local\Microsoft\Windows\Temporary Internet Files\Content.Word\CAM0474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32656"/>
            <a:ext cx="3600000" cy="296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4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32656"/>
            <a:ext cx="360000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4509121"/>
            <a:ext cx="5832648" cy="720079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Вырежьте по контуру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C:\Users\User\AppData\Local\Microsoft\Windows\Temporary Internet Files\Content.Word\CAM047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3960000" cy="378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AppData\Local\Microsoft\Windows\Temporary Internet Files\Content.Word\CAM047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60648"/>
            <a:ext cx="3960000" cy="378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CAM047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6000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AppData\Local\Microsoft\Windows\Temporary Internet Files\Content.Word\CAM047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60648"/>
            <a:ext cx="36000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AppData\Local\Microsoft\Windows\Temporary Internet Files\Content.Word\CAM0474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429000"/>
            <a:ext cx="360000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5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501008"/>
            <a:ext cx="360000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23528" y="5805264"/>
            <a:ext cx="5832648" cy="57606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Раскрасьте пасху и </a:t>
            </a:r>
            <a:r>
              <a:rPr lang="ru-RU" dirty="0" err="1" smtClean="0">
                <a:solidFill>
                  <a:schemeClr val="tx1"/>
                </a:solidFill>
              </a:rPr>
              <a:t>крашенки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C:\Users\User\AppData\Local\Microsoft\Windows\Temporary Internet Files\Content.Word\CAM047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88640"/>
            <a:ext cx="216000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AppData\Local\Microsoft\Windows\Temporary Internet Files\Content.Word\CAM047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188640"/>
            <a:ext cx="216000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AppData\Local\Microsoft\Windows\Temporary Internet Files\Content.Word\CAM047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1"/>
            <a:ext cx="417646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AppData\Local\Microsoft\Windows\Temporary Internet Files\Content.Word\CAM0471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212976"/>
            <a:ext cx="201622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AppData\Local\Microsoft\Windows\Temporary Internet Files\Content.Word\CAM0471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83768" y="3212976"/>
            <a:ext cx="201602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AppData\Local\Microsoft\Windows\Temporary Internet Files\Content.Word\CAM0471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212976"/>
            <a:ext cx="201602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AppData\Local\Microsoft\Windows\Temporary Internet Files\Content.Word\CAM04715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3140968"/>
            <a:ext cx="2088032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CAM0475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60000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AppData\Local\Microsoft\Windows\Temporary Internet Files\Content.Word\CAM047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60648"/>
            <a:ext cx="36000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AppData\Local\Microsoft\Windows\Temporary Internet Files\Content.Word\CAM047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01008"/>
            <a:ext cx="36000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6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501008"/>
            <a:ext cx="36000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CAM0476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AppData\Local\Microsoft\Windows\Temporary Internet Files\Content.Word\CAM047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32656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AppData\Local\Microsoft\Windows\Temporary Internet Files\Content.Word\CAM0475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429000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5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429000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509120"/>
            <a:ext cx="5688632" cy="1008112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Закрасьте верхушку пасхи и присыпьте бисером (если нет бисера, нарисуйте точечки фломастерами, но дождитесь, когда высохнет краска)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C:\Users\User\AppData\Local\Microsoft\Windows\Temporary Internet Files\Content.Word\CAM047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960000" cy="378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60648"/>
            <a:ext cx="3960000" cy="3780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CAM0477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AppData\Local\Microsoft\Windows\Temporary Internet Files\Content.Word\CAM047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60648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AppData\Local\Microsoft\Windows\Temporary Internet Files\Content.Word\CAM0476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429000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6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429000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4653136"/>
            <a:ext cx="4680520" cy="86409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Возьмите магнит, снимите с него защитную ленту и наклейте на обратную сторону поделки.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C:\Users\User\AppData\Local\Microsoft\Windows\Temporary Internet Files\Content.Word\CAM047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288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700808"/>
            <a:ext cx="288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AppData\Local\Microsoft\Windows\Temporary Internet Files\Content.Word\CAM047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3212976"/>
            <a:ext cx="288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CAM0477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AppData\Local\Microsoft\Windows\Temporary Internet Files\Content.Word\CAM047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32656"/>
            <a:ext cx="432000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6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56992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Gabriola" pitchFamily="82" charset="0"/>
              </a:rPr>
              <a:t>Ваш магнит готов</a:t>
            </a:r>
            <a:endParaRPr lang="ru-RU" b="1" dirty="0">
              <a:latin typeface="Gabriola" pitchFamily="82" charset="0"/>
            </a:endParaRPr>
          </a:p>
        </p:txBody>
      </p:sp>
      <p:pic>
        <p:nvPicPr>
          <p:cNvPr id="3" name="Рисунок 2" descr="C:\Users\User\AppData\Local\Microsoft\Windows\Temporary Internet Files\Content.Word\CAM047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49" y="980728"/>
            <a:ext cx="360000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AppData\Local\Microsoft\Windows\Temporary Internet Files\Content.Word\CAM047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4788024" y="1052736"/>
            <a:ext cx="360000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29.jpg"/>
          <p:cNvPicPr/>
          <p:nvPr/>
        </p:nvPicPr>
        <p:blipFill>
          <a:blip r:embed="rId4" cstate="print"/>
          <a:srcRect l="16002" t="13002" r="13990" b="17656"/>
          <a:stretch>
            <a:fillRect/>
          </a:stretch>
        </p:blipFill>
        <p:spPr bwMode="auto">
          <a:xfrm>
            <a:off x="1331640" y="3789040"/>
            <a:ext cx="381642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CAM0476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User\AppData\Local\Microsoft\Windows\Temporary Internet Files\Content.Word\CAM0477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32656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User\AppData\Local\Microsoft\Windows\Temporary Internet Files\Content.Word\CAM0477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429000"/>
            <a:ext cx="3600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AppData\Local\Microsoft\Windows\Temporary Internet Files\Content.Word\CAM04777.jpg"/>
          <p:cNvPicPr/>
          <p:nvPr/>
        </p:nvPicPr>
        <p:blipFill>
          <a:blip r:embed="rId5" cstate="print"/>
          <a:srcRect l="37141" t="13560" r="31427" b="62861"/>
          <a:stretch>
            <a:fillRect/>
          </a:stretch>
        </p:blipFill>
        <p:spPr bwMode="auto">
          <a:xfrm>
            <a:off x="4427984" y="3501008"/>
            <a:ext cx="388843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29600" cy="324036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Gabriola" pitchFamily="82" charset="0"/>
              </a:rPr>
              <a:t>Я надеюсь вам понравился мой "Пасхальный магнит" </a:t>
            </a:r>
            <a:endParaRPr lang="ru-RU" sz="5400" b="1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280831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Gabriola" pitchFamily="82" charset="0"/>
              </a:rPr>
              <a:t>С праздником Светлой Пасхи! Удачного творчества.</a:t>
            </a:r>
            <a:endParaRPr lang="ru-RU" sz="5400" dirty="0">
              <a:solidFill>
                <a:srgbClr val="FF0000"/>
              </a:solidFill>
              <a:latin typeface="Gabriola" pitchFamily="8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143</Words>
  <Application>Microsoft Office PowerPoint</Application>
  <PresentationFormat>Экран (4:3)</PresentationFormat>
  <Paragraphs>18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Мастер-класс «Пасхальный  магнит»</vt:lpstr>
      <vt:lpstr>Что нам нужно для поделки</vt:lpstr>
      <vt:lpstr>Начинаем изготавливать магнит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Ваш магнит готов</vt:lpstr>
      <vt:lpstr>Слайд 15</vt:lpstr>
      <vt:lpstr>Я надеюсь вам понравился мой "Пасхальный магнит" </vt:lpstr>
      <vt:lpstr>С праздником Светлой Пасхи! Удачного творчества.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</cp:revision>
  <dcterms:created xsi:type="dcterms:W3CDTF">2014-07-18T16:17:44Z</dcterms:created>
  <dcterms:modified xsi:type="dcterms:W3CDTF">2016-10-22T12:38:44Z</dcterms:modified>
</cp:coreProperties>
</file>