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2" r:id="rId2"/>
    <p:sldId id="256" r:id="rId3"/>
    <p:sldId id="259" r:id="rId4"/>
    <p:sldId id="258" r:id="rId5"/>
    <p:sldId id="260" r:id="rId6"/>
    <p:sldId id="262" r:id="rId7"/>
    <p:sldId id="271" r:id="rId8"/>
    <p:sldId id="270" r:id="rId9"/>
    <p:sldId id="265" r:id="rId10"/>
    <p:sldId id="257" r:id="rId11"/>
    <p:sldId id="267" r:id="rId12"/>
    <p:sldId id="261" r:id="rId13"/>
    <p:sldId id="268" r:id="rId14"/>
    <p:sldId id="269" r:id="rId15"/>
    <p:sldId id="273" r:id="rId16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ADB77-B435-439F-9B8B-033D97CB9B39}" type="datetimeFigureOut">
              <a:rPr lang="ru-RU" smtClean="0"/>
              <a:t>08.12.2016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688" y="4689475"/>
            <a:ext cx="5392737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0EE7B-8A8A-4E7E-9E55-13EF6F693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00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0BF56C-637E-471A-919E-D1757145D7A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jpeg"/><Relationship Id="rId7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microsoft.com/office/2007/relationships/hdphoto" Target="../media/hdphoto2.wdp"/><Relationship Id="rId9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edsovet.su/_ld/293/157106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643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28448" y="2096148"/>
            <a:ext cx="736759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Күкірт </a:t>
            </a:r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қышқылы және </a:t>
            </a:r>
          </a:p>
          <a:p>
            <a:pPr algn="ctr"/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оның </a:t>
            </a:r>
            <a:r>
              <a:rPr lang="kk-KZ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тұздары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44510" y="722598"/>
            <a:ext cx="559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i="1" dirty="0" smtClean="0">
                <a:solidFill>
                  <a:srgbClr val="002060"/>
                </a:solidFill>
              </a:rPr>
              <a:t>Жалпы білім беретін №2 орта мектеп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8782" y="3898241"/>
            <a:ext cx="805521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i="1" dirty="0" smtClean="0">
                <a:solidFill>
                  <a:srgbClr val="002060"/>
                </a:solidFill>
              </a:rPr>
              <a:t>9 «Г» сынып</a:t>
            </a:r>
          </a:p>
          <a:p>
            <a:r>
              <a:rPr lang="kk-KZ" sz="2400" b="1" i="1" dirty="0" smtClean="0">
                <a:solidFill>
                  <a:srgbClr val="002060"/>
                </a:solidFill>
              </a:rPr>
              <a:t>Химия пәнінің мұғалімі: Гумарова Светлана Амантаевна</a:t>
            </a:r>
          </a:p>
          <a:p>
            <a:endParaRPr lang="kk-KZ" sz="2400" b="1" i="1" dirty="0">
              <a:solidFill>
                <a:srgbClr val="002060"/>
              </a:solidFill>
            </a:endParaRPr>
          </a:p>
          <a:p>
            <a:endParaRPr lang="kk-KZ" sz="2400" b="1" i="1" dirty="0" smtClean="0">
              <a:solidFill>
                <a:srgbClr val="002060"/>
              </a:solidFill>
            </a:endParaRPr>
          </a:p>
          <a:p>
            <a:endParaRPr lang="kk-KZ" sz="2400" b="1" i="1" dirty="0">
              <a:solidFill>
                <a:srgbClr val="002060"/>
              </a:solidFill>
            </a:endParaRPr>
          </a:p>
          <a:p>
            <a:endParaRPr lang="kk-KZ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kk-KZ" sz="2400" b="1" i="1" dirty="0" smtClean="0">
                <a:solidFill>
                  <a:srgbClr val="002060"/>
                </a:solidFill>
              </a:rPr>
              <a:t>2016 – 2017 оқу жылы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7" name="Picture 4" descr="C:\Users\информатика\Desktop\фото школы\IMG_715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75" r="28979"/>
          <a:stretch/>
        </p:blipFill>
        <p:spPr bwMode="auto">
          <a:xfrm>
            <a:off x="0" y="44402"/>
            <a:ext cx="2126471" cy="27134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29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school-box.ru/images/stories/food/image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Users\User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64704"/>
            <a:ext cx="4905896" cy="3516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http://pedsovet.su/_ld/293/515839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95536" y="134434"/>
            <a:ext cx="17281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Білу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059832" y="188640"/>
            <a:ext cx="2952328" cy="432048"/>
          </a:xfrm>
          <a:prstGeom prst="round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қадам” стратегиясы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63688" y="836712"/>
            <a:ext cx="5832648" cy="50405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қадам.Күкірттің периодтық жүйедегі орны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63688" y="1412776"/>
            <a:ext cx="5832648" cy="5760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ІІІ период, кіші период, 3 қатар, ҮІ топтың негізгі топша</a:t>
            </a:r>
          </a:p>
          <a:p>
            <a:pPr algn="ctr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№16, с.а.м 32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91680" y="2132856"/>
            <a:ext cx="5904656" cy="50405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қадам. Күкірттің физикалық қасиеттері қандай?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06893" y="2780928"/>
            <a:ext cx="5832648" cy="72008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Сары түсті, иіссіз,  суда ерімейді, кейбір органикалық еріткіштерде ериді, морт сынатын кристалл.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06893" y="3645024"/>
            <a:ext cx="5832648" cy="57606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қадам. Күкірттің неше қышқылдық оксидтері бар?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650367" y="4614529"/>
            <a:ext cx="5832648" cy="50405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Күкірттің ІҮ,ҮІ оксидтері.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http://pedsovet.su/_ld/293/157106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464532" y="3645024"/>
            <a:ext cx="4824536" cy="50405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5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қадам. «Ойлан, жауап бер!»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23728" y="926569"/>
            <a:ext cx="5832648" cy="50405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қадам.Күкірт қайда қолданады?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23728" y="1988840"/>
            <a:ext cx="5832648" cy="11521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Күкірт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каучукты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резинаға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айналдыру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(вулканизация)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медицинада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тұрмыста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жертөлені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қоймаларды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аластау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оқ-дәрі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жөне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сіріңке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өндірістерінде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қолданылады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жана сабак химия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0" y="508518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61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98113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://pedsovet.su/_ld/430/541133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92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940089" y="260648"/>
            <a:ext cx="3888432" cy="841173"/>
          </a:xfrm>
          <a:prstGeom prst="round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Күкірттің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қосылыстарының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күкірт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қышқылы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725194" y="1229544"/>
            <a:ext cx="1076325" cy="8640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негізді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күшті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қышқыл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200229" y="1711761"/>
            <a:ext cx="1368152" cy="63711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орта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6427958" y="1268760"/>
            <a:ext cx="1155700" cy="8640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қышқыл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тұздар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flipH="1">
            <a:off x="2292017" y="700707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17412" idx="0"/>
          </p:cNvCxnSpPr>
          <p:nvPr/>
        </p:nvCxnSpPr>
        <p:spPr>
          <a:xfrm>
            <a:off x="2263357" y="700707"/>
            <a:ext cx="0" cy="5288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884305" y="1163418"/>
            <a:ext cx="0" cy="5373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6" idx="0"/>
          </p:cNvCxnSpPr>
          <p:nvPr/>
        </p:nvCxnSpPr>
        <p:spPr>
          <a:xfrm flipV="1">
            <a:off x="6828521" y="681234"/>
            <a:ext cx="32129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7149819" y="681235"/>
            <a:ext cx="0" cy="6039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3432008" y="2682415"/>
            <a:ext cx="2904594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қасиеті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2573456" y="3599508"/>
            <a:ext cx="4886567" cy="1706488"/>
          </a:xfrm>
          <a:prstGeom prst="round2DiagRect">
            <a:avLst>
              <a:gd name="adj1" fmla="val 42183"/>
              <a:gd name="adj2" fmla="val 1977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863006" y="371408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Концентрациялы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күкірт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қышқылы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түссіз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ұшпайтын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май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тәріздес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суда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еритін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сұйық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Тығыздығы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1,84 г/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массалық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98%.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280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С-та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қайнайды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Күкірт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қышқылы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күшті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тартқыш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granddecor12.ru/forum/imgs/560491dc6e38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3598"/>
            <a:ext cx="9144000" cy="6858000"/>
          </a:xfrm>
          <a:prstGeom prst="rect">
            <a:avLst/>
          </a:prstGeom>
          <a:noFill/>
        </p:spPr>
      </p:pic>
      <p:sp>
        <p:nvSpPr>
          <p:cNvPr id="19459" name="AutoShape 3"/>
          <p:cNvSpPr>
            <a:spLocks noChangeArrowheads="1"/>
          </p:cNvSpPr>
          <p:nvPr/>
        </p:nvSpPr>
        <p:spPr bwMode="auto">
          <a:xfrm>
            <a:off x="2128664" y="671972"/>
            <a:ext cx="4680520" cy="50405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Химиялық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қасиеттері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827584" y="1556792"/>
            <a:ext cx="2317229" cy="93610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Сілтілермен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ерімейтін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негіздерм</a:t>
            </a:r>
            <a:r>
              <a:rPr lang="ru-RU" b="1" dirty="0" err="1"/>
              <a:t>ен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5508104" y="1556792"/>
            <a:ext cx="1728192" cy="7920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b="1" dirty="0" err="1"/>
              <a:t>Негіздік</a:t>
            </a:r>
            <a:r>
              <a:rPr lang="ru-RU" b="1" dirty="0"/>
              <a:t> </a:t>
            </a:r>
            <a:r>
              <a:rPr lang="ru-RU" b="1" dirty="0" err="1"/>
              <a:t>және</a:t>
            </a:r>
            <a:r>
              <a:rPr lang="ru-RU" b="1" dirty="0"/>
              <a:t> </a:t>
            </a:r>
            <a:r>
              <a:rPr lang="ru-RU" b="1" dirty="0" err="1"/>
              <a:t>оксидтермен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23528" y="2946832"/>
            <a:ext cx="2921260" cy="6261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2KOH + H</a:t>
            </a:r>
            <a:r>
              <a:rPr lang="pt-BR" sz="1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pt-BR" sz="1400" baseline="-25000" dirty="0">
                <a:latin typeface="Times New Roman" pitchFamily="18" charset="0"/>
                <a:cs typeface="Times New Roman" pitchFamily="18" charset="0"/>
              </a:rPr>
              <a:t>4 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→ K</a:t>
            </a:r>
            <a:r>
              <a:rPr lang="pt-BR" sz="1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pt-BR" sz="14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 + 2H</a:t>
            </a:r>
            <a:r>
              <a:rPr lang="pt-BR" sz="1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Cu(OH)</a:t>
            </a:r>
            <a:r>
              <a:rPr lang="pt-BR" sz="1400" baseline="-25000" dirty="0">
                <a:latin typeface="Times New Roman" pitchFamily="18" charset="0"/>
                <a:cs typeface="Times New Roman" pitchFamily="18" charset="0"/>
              </a:rPr>
              <a:t> 2 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+ H</a:t>
            </a:r>
            <a:r>
              <a:rPr lang="pt-BR" sz="1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pt-BR" sz="14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 → CuSO</a:t>
            </a:r>
            <a:r>
              <a:rPr lang="pt-BR" sz="14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 + 2H</a:t>
            </a:r>
            <a:r>
              <a:rPr lang="pt-BR" sz="1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5508104" y="2706526"/>
            <a:ext cx="2808312" cy="70273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pt-BR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pt-BR" sz="16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 + CuO → CuSO</a:t>
            </a:r>
            <a:r>
              <a:rPr lang="pt-BR" sz="16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 + H</a:t>
            </a:r>
            <a:r>
              <a:rPr lang="pt-BR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ZnO + H</a:t>
            </a:r>
            <a:r>
              <a:rPr lang="pt-BR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pt-BR" sz="16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 → ZnSO</a:t>
            </a:r>
            <a:r>
              <a:rPr lang="pt-BR" sz="16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 + H</a:t>
            </a:r>
            <a:r>
              <a:rPr lang="pt-BR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cxnSp>
        <p:nvCxnSpPr>
          <p:cNvPr id="11" name="Прямая со стрелкой 10"/>
          <p:cNvCxnSpPr>
            <a:endCxn id="19460" idx="0"/>
          </p:cNvCxnSpPr>
          <p:nvPr/>
        </p:nvCxnSpPr>
        <p:spPr>
          <a:xfrm flipH="1">
            <a:off x="1986199" y="1124744"/>
            <a:ext cx="49757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986941" y="1209463"/>
            <a:ext cx="21602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9461" idx="2"/>
          </p:cNvCxnSpPr>
          <p:nvPr/>
        </p:nvCxnSpPr>
        <p:spPr>
          <a:xfrm>
            <a:off x="6372200" y="2348880"/>
            <a:ext cx="0" cy="3576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19462" idx="0"/>
          </p:cNvCxnSpPr>
          <p:nvPr/>
        </p:nvCxnSpPr>
        <p:spPr>
          <a:xfrm>
            <a:off x="1784158" y="2527702"/>
            <a:ext cx="0" cy="4191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utoShape 5"/>
          <p:cNvSpPr>
            <a:spLocks noChangeArrowheads="1"/>
          </p:cNvSpPr>
          <p:nvPr/>
        </p:nvSpPr>
        <p:spPr bwMode="auto">
          <a:xfrm>
            <a:off x="3419872" y="2348880"/>
            <a:ext cx="1944216" cy="212075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Кернеу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қатарындағы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сутектің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жағында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металдармен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әрекеттеседі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4247964" y="1209463"/>
            <a:ext cx="0" cy="11068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3028764" y="4869160"/>
            <a:ext cx="2695364" cy="4320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Zn + H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 → ZnSO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 + H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 ↑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4288904" y="443711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 descr="лека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4797152"/>
            <a:ext cx="2164085" cy="14287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Қолданылуы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3143248"/>
            <a:ext cx="2286016" cy="12858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</a:rPr>
              <a:t>H</a:t>
            </a:r>
            <a:r>
              <a:rPr lang="en-US" sz="4400" b="1" baseline="-25000" dirty="0" smtClean="0">
                <a:solidFill>
                  <a:schemeClr val="tx1"/>
                </a:solidFill>
                <a:latin typeface="Times New Roman" pitchFamily="18" charset="0"/>
              </a:rPr>
              <a:t>2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</a:rPr>
              <a:t>SO</a:t>
            </a:r>
            <a:r>
              <a:rPr lang="en-US" sz="4400" b="1" baseline="-25000" dirty="0" smtClean="0">
                <a:solidFill>
                  <a:schemeClr val="tx1"/>
                </a:solidFill>
                <a:latin typeface="Times New Roman" pitchFamily="18" charset="0"/>
              </a:rPr>
              <a:t>4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548680"/>
            <a:ext cx="1944216" cy="9514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Минералды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ты</a:t>
            </a: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ңайтқыштар</a:t>
            </a:r>
          </a:p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алуда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928670"/>
            <a:ext cx="2071702" cy="8572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Қопарылғыш заттар алуда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68144" y="2276872"/>
            <a:ext cx="1714512" cy="7858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Қант өндірісінде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860032" y="5085184"/>
            <a:ext cx="1872208" cy="114300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Жасанды жібек алу үшін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588224" y="3429000"/>
            <a:ext cx="2267744" cy="144016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Бояулар, дәрілік препараттар алуда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228184" y="764704"/>
            <a:ext cx="2143140" cy="122641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Мұнай өнімдерін тазалауда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987824" y="5229200"/>
            <a:ext cx="1714512" cy="100013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Газдарды құрғатуда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5229200"/>
            <a:ext cx="2714612" cy="12858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Металлургияда аккумулятор жасау үшін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2339752" y="1484785"/>
            <a:ext cx="432048" cy="1584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4860032" y="1772816"/>
            <a:ext cx="0" cy="1368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4" idx="3"/>
            <a:endCxn id="7" idx="1"/>
          </p:cNvCxnSpPr>
          <p:nvPr/>
        </p:nvCxnSpPr>
        <p:spPr>
          <a:xfrm flipV="1">
            <a:off x="5000628" y="2669781"/>
            <a:ext cx="867516" cy="11164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004048" y="3933056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8" idx="0"/>
          </p:cNvCxnSpPr>
          <p:nvPr/>
        </p:nvCxnSpPr>
        <p:spPr>
          <a:xfrm>
            <a:off x="5004048" y="4437112"/>
            <a:ext cx="79208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0" idx="2"/>
          </p:cNvCxnSpPr>
          <p:nvPr/>
        </p:nvCxnSpPr>
        <p:spPr>
          <a:xfrm flipH="1">
            <a:off x="4932040" y="1377912"/>
            <a:ext cx="1296144" cy="1763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4" idx="2"/>
            <a:endCxn id="11" idx="0"/>
          </p:cNvCxnSpPr>
          <p:nvPr/>
        </p:nvCxnSpPr>
        <p:spPr>
          <a:xfrm flipH="1">
            <a:off x="3845080" y="4429132"/>
            <a:ext cx="12540" cy="800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323528" y="4437112"/>
            <a:ext cx="2376264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одержимое 39"/>
          <p:cNvSpPr>
            <a:spLocks noGrp="1"/>
          </p:cNvSpPr>
          <p:nvPr>
            <p:ph idx="1"/>
          </p:nvPr>
        </p:nvSpPr>
        <p:spPr>
          <a:xfrm flipV="1">
            <a:off x="-2916832" y="6749987"/>
            <a:ext cx="8507288" cy="216025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pic>
        <p:nvPicPr>
          <p:cNvPr id="64" name="Picture 14" descr="http://go1.imgsmail.ru/imgpreview?key=http%3A//vashprazdnik.org/photo/4e181f9574903.jpg&amp;mb=imgdb_preview_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2816"/>
            <a:ext cx="1872208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C:\Users\Айзада\Desktop\SLI_IN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420888"/>
            <a:ext cx="2123728" cy="1728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842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AutoShape 3"/>
          <p:cNvSpPr>
            <a:spLocks noChangeArrowheads="1"/>
          </p:cNvSpPr>
          <p:nvPr/>
        </p:nvSpPr>
        <p:spPr bwMode="auto">
          <a:xfrm>
            <a:off x="1907704" y="692696"/>
            <a:ext cx="5400600" cy="86409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Күкірт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қышқылының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тұздары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4355976" y="1556791"/>
            <a:ext cx="0" cy="4320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971600" y="1988840"/>
            <a:ext cx="7272808" cy="36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Қөп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қолданылатын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тұздар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натрий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сульфатының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кристалгидраты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* 10H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0,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минералын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мирабилит 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тұз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мединицада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дәрі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глаубер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тұзы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атаумен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Тотияйын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мыс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кристалгидраты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CuSO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* 5H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жасанды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жібек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талшық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өсімдік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зиянкестерімен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күресуге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976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pedsovet.su/_ld/293/515839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059832" y="188640"/>
            <a:ext cx="2952328" cy="432048"/>
          </a:xfrm>
          <a:prstGeom prst="round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95736" y="1196752"/>
            <a:ext cx="5832648" cy="50405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топ. Күкірт қышқылының қолданылуы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95736" y="2276872"/>
            <a:ext cx="5904656" cy="50405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топ. Күкірт қышқылының қасиеттері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67744" y="3356992"/>
            <a:ext cx="5832648" cy="43204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топ Күкірт қышқылының  алынуы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347864" y="229870"/>
            <a:ext cx="25922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«Топтас, талқыла, бөліс»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8" y="260648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Түсіну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20144" y="4221088"/>
            <a:ext cx="5832648" cy="43204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топ Күкірт қышқылының тұздары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pjqq999.com/images/56bbf4a397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39" y="0"/>
            <a:ext cx="9144000" cy="6858000"/>
          </a:xfrm>
          <a:prstGeom prst="rect">
            <a:avLst/>
          </a:prstGeom>
          <a:noFill/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187624" y="433209"/>
            <a:ext cx="12961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Қолдану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2195736" y="908720"/>
            <a:ext cx="5832648" cy="4752528"/>
          </a:xfrm>
          <a:prstGeom prst="foldedCorner">
            <a:avLst>
              <a:gd name="adj" fmla="val 1668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995936" y="445894"/>
            <a:ext cx="2736304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«Есептеп көр!»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2339753" y="888683"/>
            <a:ext cx="5586468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топ: 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17,1 г 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Ba(OH)</a:t>
            </a:r>
            <a:r>
              <a:rPr lang="en-US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бейтараптауға неше гр күкірт қышқылы жұмсалады? 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ІІ топ: </a:t>
            </a:r>
            <a:r>
              <a:rPr kumimoji="0" lang="kk-K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г </a:t>
            </a: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NaOH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бейтараптауға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10% H</a:t>
            </a:r>
            <a:r>
              <a:rPr lang="en-US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ерітіндісінен қанша жұмсалады?</a:t>
            </a:r>
            <a:endParaRPr kumimoji="0" lang="kk-KZ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ІІІ топ: </a:t>
            </a:r>
            <a:r>
              <a:rPr kumimoji="0" lang="kk-KZ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Мына айналымдарды химиялық реакция теңдеулері арқылы</a:t>
            </a:r>
            <a:r>
              <a:rPr kumimoji="0" lang="kk-KZ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жазыңдар.</a:t>
            </a:r>
            <a:r>
              <a:rPr kumimoji="0" lang="en-US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 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→SO</a:t>
            </a:r>
            <a:r>
              <a:rPr lang="en-US" sz="2000" baseline="-25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→ 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</a:t>
            </a:r>
            <a:r>
              <a:rPr lang="en-US" sz="2000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→H</a:t>
            </a:r>
            <a:r>
              <a:rPr lang="en-US" sz="2000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</a:t>
            </a:r>
            <a:r>
              <a:rPr lang="en-US" sz="2000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→K</a:t>
            </a:r>
            <a:r>
              <a:rPr lang="en-US" sz="2000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</a:t>
            </a:r>
            <a:r>
              <a:rPr lang="en-US" sz="2000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→BaSO</a:t>
            </a:r>
            <a:r>
              <a:rPr lang="en-US" sz="2000" baseline="-25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Li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Na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en-US" baseline="-250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ІҮ топ: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S→SO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→SO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→Na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→BaSO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 ↑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aseline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                             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MgSO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Картинки по запросу Книга карти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9" y="3717032"/>
            <a:ext cx="2461929" cy="26132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3851920" y="328498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6732240" y="3356992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://pedsovet.su/_ld/293/157106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1547664" y="859638"/>
            <a:ext cx="6984776" cy="373977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28545"/>
            <a:ext cx="15476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Талдау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979712" y="2139679"/>
            <a:ext cx="612068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«Қызықты тәжірибе»</a:t>
            </a:r>
            <a:endParaRPr kumimoji="0" lang="kk-KZ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school-box.ru/images/stories/prezentaziya-nach-shko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58" y="-15957"/>
            <a:ext cx="9144000" cy="6858000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289193"/>
            <a:ext cx="14756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Жинақтау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843808" y="490173"/>
            <a:ext cx="45365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33500" algn="l"/>
                <a:tab pos="2286000" algn="l"/>
              </a:tabLst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«Жұптас, талқыла, бөліс»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56774" y="2564904"/>
            <a:ext cx="32476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І жұп. Күкірт қосылыстарының  массасын есептейді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ІІ жұп: Құрамындағы күкірттің 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массалық үлесін есептеп шығарады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393305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І-топ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pjqq999.com/images/56bbf4a397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187624" y="402432"/>
            <a:ext cx="12961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Бағалау</a:t>
            </a:r>
          </a:p>
        </p:txBody>
      </p:sp>
      <p:sp>
        <p:nvSpPr>
          <p:cNvPr id="6" name="Загнутый угол 5"/>
          <p:cNvSpPr/>
          <p:nvPr/>
        </p:nvSpPr>
        <p:spPr>
          <a:xfrm>
            <a:off x="2627784" y="1052736"/>
            <a:ext cx="5400600" cy="1008112"/>
          </a:xfrm>
          <a:prstGeom prst="foldedCorner">
            <a:avLst>
              <a:gd name="adj" fmla="val 50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908850" y="463987"/>
            <a:ext cx="2736304" cy="4001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Тобықтай түйін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503888" y="1024192"/>
            <a:ext cx="3546227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Күкірт қышқылының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қажеттілігі бар ма?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2627784" y="2348880"/>
            <a:ext cx="5400600" cy="1728192"/>
          </a:xfrm>
          <a:prstGeom prst="foldedCorner">
            <a:avLst>
              <a:gd name="adj" fmla="val 50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Үйге тапсырма:</a:t>
            </a:r>
          </a:p>
          <a:p>
            <a:pPr algn="ctr"/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топ: 14 есеп</a:t>
            </a:r>
          </a:p>
          <a:p>
            <a:pPr algn="ctr"/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топ:13есеп</a:t>
            </a:r>
          </a:p>
          <a:p>
            <a:pPr algn="ctr"/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ІІІ топ: 12 есеп</a:t>
            </a:r>
            <a:endParaRPr lang="kk-KZ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ІҮ топ: 9есеп</a:t>
            </a:r>
          </a:p>
          <a:p>
            <a:pPr algn="ctr"/>
            <a:endParaRPr lang="kk-KZ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pjqq999.com/images/56bbf4a397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Users\User\Desktop\2NX98F9gcU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5450" y="1052736"/>
            <a:ext cx="6404942" cy="45336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jqq999.com/images/56bbf4a397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600" r="14658" b="26007"/>
          <a:stretch/>
        </p:blipFill>
        <p:spPr bwMode="auto">
          <a:xfrm rot="21136319">
            <a:off x="338200" y="3698691"/>
            <a:ext cx="2092330" cy="250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4339522" cy="2440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0312">
            <a:off x="2666808" y="3868784"/>
            <a:ext cx="2912667" cy="16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03" b="44081"/>
          <a:stretch/>
        </p:blipFill>
        <p:spPr bwMode="auto">
          <a:xfrm rot="21144284">
            <a:off x="5691187" y="715923"/>
            <a:ext cx="2928476" cy="1875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0" t="9322" r="19757" b="16936"/>
          <a:stretch/>
        </p:blipFill>
        <p:spPr bwMode="auto">
          <a:xfrm rot="21190663">
            <a:off x="5798302" y="2838857"/>
            <a:ext cx="2815461" cy="2137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4956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421</Words>
  <Application>Microsoft Office PowerPoint</Application>
  <PresentationFormat>Экран (4:3)</PresentationFormat>
  <Paragraphs>101</Paragraphs>
  <Slides>15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Қолданылуы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информатика</cp:lastModifiedBy>
  <cp:revision>67</cp:revision>
  <dcterms:created xsi:type="dcterms:W3CDTF">2016-04-27T17:10:16Z</dcterms:created>
  <dcterms:modified xsi:type="dcterms:W3CDTF">2016-12-08T09:15:18Z</dcterms:modified>
</cp:coreProperties>
</file>