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24"/>
  </p:notesMasterIdLst>
  <p:handoutMasterIdLst>
    <p:handoutMasterId r:id="rId25"/>
  </p:handoutMasterIdLst>
  <p:sldIdLst>
    <p:sldId id="285" r:id="rId2"/>
    <p:sldId id="264" r:id="rId3"/>
    <p:sldId id="265" r:id="rId4"/>
    <p:sldId id="266" r:id="rId5"/>
    <p:sldId id="269" r:id="rId6"/>
    <p:sldId id="267" r:id="rId7"/>
    <p:sldId id="270" r:id="rId8"/>
    <p:sldId id="271" r:id="rId9"/>
    <p:sldId id="272" r:id="rId10"/>
    <p:sldId id="273" r:id="rId11"/>
    <p:sldId id="274" r:id="rId12"/>
    <p:sldId id="275" r:id="rId13"/>
    <p:sldId id="277" r:id="rId14"/>
    <p:sldId id="276" r:id="rId15"/>
    <p:sldId id="279" r:id="rId16"/>
    <p:sldId id="278" r:id="rId17"/>
    <p:sldId id="280" r:id="rId18"/>
    <p:sldId id="281" r:id="rId19"/>
    <p:sldId id="283" r:id="rId20"/>
    <p:sldId id="282" r:id="rId21"/>
    <p:sldId id="284" r:id="rId22"/>
    <p:sldId id="286" r:id="rId23"/>
  </p:sldIdLst>
  <p:sldSz cx="9144000" cy="6858000" type="screen4x3"/>
  <p:notesSz cx="6858000" cy="9144000"/>
  <p:custDataLst>
    <p:tags r:id="rId2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662" autoAdjust="0"/>
    <p:restoredTop sz="94660"/>
  </p:normalViewPr>
  <p:slideViewPr>
    <p:cSldViewPr snapToGrid="0">
      <p:cViewPr varScale="1">
        <p:scale>
          <a:sx n="69" d="100"/>
          <a:sy n="69" d="100"/>
        </p:scale>
        <p:origin x="-52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322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88C00E-2ED7-4C19-BB18-8E936F2FF2D7}" type="datetimeFigureOut">
              <a:rPr lang="ru-RU" smtClean="0"/>
              <a:t>21.05.2015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262E43-D825-47F3-82D2-6FBD5B9910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24482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153A13-8B18-48A7-A3F8-4C03D1D092FB}" type="datetimeFigureOut">
              <a:rPr lang="ru-RU" smtClean="0"/>
              <a:t>21.05.2015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64766E-FC27-438A-BA4C-4486CDC8D3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4736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211E9-8F71-46B0-9B4A-FFAE46A008C8}" type="datetime1">
              <a:rPr lang="ru-RU" smtClean="0"/>
              <a:t>21.05.2015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49A960B-CD0A-42FF-852C-61517DDB59C5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B5994-C4F4-4F29-9ED5-00208AFB774F}" type="datetime1">
              <a:rPr lang="ru-RU" smtClean="0"/>
              <a:t>21.05.2015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A960B-CD0A-42FF-852C-61517DDB59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7B80A-BE93-4660-B17E-6504CECC903F}" type="datetime1">
              <a:rPr lang="ru-RU" smtClean="0"/>
              <a:t>21.05.2015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A960B-CD0A-42FF-852C-61517DDB59C5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E586B-C1C0-4A2B-A8E6-FC5819AD7748}" type="datetime1">
              <a:rPr lang="ru-RU" smtClean="0"/>
              <a:t>21.05.2015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A960B-CD0A-42FF-852C-61517DDB59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38C16-6384-46E5-BDF2-D277B09C40EA}" type="datetime1">
              <a:rPr lang="ru-RU" smtClean="0"/>
              <a:t>21.05.2015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A960B-CD0A-42FF-852C-61517DDB59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DE830-0C08-4639-B352-96855297CF49}" type="datetime1">
              <a:rPr lang="ru-RU" smtClean="0"/>
              <a:t>21.05.2015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A960B-CD0A-42FF-852C-61517DDB59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EC47A-40E4-4B26-88FE-E0587782BBF4}" type="datetime1">
              <a:rPr lang="ru-RU" smtClean="0"/>
              <a:t>21.05.2015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A960B-CD0A-42FF-852C-61517DDB59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175F1-13F2-4D4E-91CD-810DE471BB7E}" type="datetime1">
              <a:rPr lang="ru-RU" smtClean="0"/>
              <a:t>21.05.2015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A960B-CD0A-42FF-852C-61517DDB59C5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8351B-C1BD-4392-BFA3-5F6EC0B035B0}" type="datetime1">
              <a:rPr lang="ru-RU" smtClean="0"/>
              <a:t>21.05.2015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A960B-CD0A-42FF-852C-61517DDB59C5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A072B-B2EB-42D4-825B-6FB37D452BA5}" type="datetime1">
              <a:rPr lang="ru-RU" smtClean="0"/>
              <a:t>21.05.2015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A960B-CD0A-42FF-852C-61517DDB59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47BD6-7A8B-4AED-9836-2A146C5D7414}" type="datetime1">
              <a:rPr lang="ru-RU" smtClean="0"/>
              <a:t>21.05.2015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A960B-CD0A-42FF-852C-61517DDB59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98978990-256B-497D-901F-419C29B18294}" type="datetime1">
              <a:rPr lang="ru-RU" smtClean="0"/>
              <a:t>21.05.2015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949A960B-CD0A-42FF-852C-61517DDB59C5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8 класс</a:t>
            </a: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Кроссворд</a:t>
            </a:r>
            <a:br>
              <a:rPr lang="ru-RU" dirty="0" smtClean="0"/>
            </a:br>
            <a:r>
              <a:rPr lang="ru-RU" dirty="0" smtClean="0"/>
              <a:t>«Автомобили»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4356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Скругленный прямоугольник 198"/>
          <p:cNvSpPr/>
          <p:nvPr/>
        </p:nvSpPr>
        <p:spPr>
          <a:xfrm>
            <a:off x="5282968" y="4527361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7" name="Скругленный прямоугольник 206"/>
          <p:cNvSpPr/>
          <p:nvPr/>
        </p:nvSpPr>
        <p:spPr>
          <a:xfrm>
            <a:off x="5664966" y="4523252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5" name="Скругленный прямоугольник 184"/>
          <p:cNvSpPr/>
          <p:nvPr/>
        </p:nvSpPr>
        <p:spPr>
          <a:xfrm>
            <a:off x="6024561" y="4517506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2" name="Скругленный прямоугольник 191"/>
          <p:cNvSpPr/>
          <p:nvPr/>
        </p:nvSpPr>
        <p:spPr>
          <a:xfrm>
            <a:off x="6373877" y="4526537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7" name="Скругленный прямоугольник 196"/>
          <p:cNvSpPr/>
          <p:nvPr/>
        </p:nvSpPr>
        <p:spPr>
          <a:xfrm>
            <a:off x="6746275" y="4522559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" name="Скругленный прямоугольник 197"/>
          <p:cNvSpPr/>
          <p:nvPr/>
        </p:nvSpPr>
        <p:spPr>
          <a:xfrm>
            <a:off x="7122145" y="4520930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6380418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6737608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5289423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7" name="Скругленный прямоугольник 136"/>
          <p:cNvSpPr/>
          <p:nvPr/>
        </p:nvSpPr>
        <p:spPr>
          <a:xfrm>
            <a:off x="3850601" y="13516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6362003" y="279246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3850601" y="10658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1" name="Скругленный прямоугольник 140"/>
          <p:cNvSpPr/>
          <p:nvPr/>
        </p:nvSpPr>
        <p:spPr>
          <a:xfrm>
            <a:off x="3850601" y="16374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2" name="Скругленный прямоугольник 141"/>
          <p:cNvSpPr/>
          <p:nvPr/>
        </p:nvSpPr>
        <p:spPr>
          <a:xfrm>
            <a:off x="3850601" y="192315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3" name="Скругленный прямоугольник 142"/>
          <p:cNvSpPr/>
          <p:nvPr/>
        </p:nvSpPr>
        <p:spPr>
          <a:xfrm>
            <a:off x="3850601" y="220890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4" name="Скругленный прямоугольник 143"/>
          <p:cNvSpPr/>
          <p:nvPr/>
        </p:nvSpPr>
        <p:spPr>
          <a:xfrm>
            <a:off x="3850601" y="24946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6" name="Скругленный прямоугольник 145"/>
          <p:cNvSpPr/>
          <p:nvPr/>
        </p:nvSpPr>
        <p:spPr>
          <a:xfrm>
            <a:off x="1687655" y="2234511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7" name="Скругленный прямоугольник 146"/>
          <p:cNvSpPr/>
          <p:nvPr/>
        </p:nvSpPr>
        <p:spPr>
          <a:xfrm>
            <a:off x="1323663" y="4542329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1311859" y="4828451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Скругленный прямоугольник 148"/>
          <p:cNvSpPr/>
          <p:nvPr/>
        </p:nvSpPr>
        <p:spPr>
          <a:xfrm>
            <a:off x="1311859" y="3971195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1311859" y="4256947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2" name="Скругленный прямоугольник 151"/>
          <p:cNvSpPr/>
          <p:nvPr/>
        </p:nvSpPr>
        <p:spPr>
          <a:xfrm>
            <a:off x="1311859" y="5114203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3" name="Скругленный прямоугольник 152"/>
          <p:cNvSpPr/>
          <p:nvPr/>
        </p:nvSpPr>
        <p:spPr>
          <a:xfrm>
            <a:off x="3850601" y="3066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6" name="Скругленный прямоугольник 155"/>
          <p:cNvSpPr/>
          <p:nvPr/>
        </p:nvSpPr>
        <p:spPr>
          <a:xfrm>
            <a:off x="2387977" y="308235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7" name="Скругленный прямоугольник 156"/>
          <p:cNvSpPr/>
          <p:nvPr/>
        </p:nvSpPr>
        <p:spPr>
          <a:xfrm>
            <a:off x="2387977" y="27966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8" name="Скругленный прямоугольник 157"/>
          <p:cNvSpPr/>
          <p:nvPr/>
        </p:nvSpPr>
        <p:spPr>
          <a:xfrm>
            <a:off x="2387977" y="25108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9" name="Скругленный прямоугольник 158"/>
          <p:cNvSpPr/>
          <p:nvPr/>
        </p:nvSpPr>
        <p:spPr>
          <a:xfrm>
            <a:off x="2387977" y="336810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0" name="Скругленный прямоугольник 159"/>
          <p:cNvSpPr/>
          <p:nvPr/>
        </p:nvSpPr>
        <p:spPr>
          <a:xfrm>
            <a:off x="2758981" y="76173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1" name="Скругленный прямоугольник 160"/>
          <p:cNvSpPr/>
          <p:nvPr/>
        </p:nvSpPr>
        <p:spPr>
          <a:xfrm>
            <a:off x="3116171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2" name="Скругленный прямоугольник 161"/>
          <p:cNvSpPr/>
          <p:nvPr/>
        </p:nvSpPr>
        <p:spPr>
          <a:xfrm>
            <a:off x="3850601" y="27804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3" name="Скругленный прямоугольник 162"/>
          <p:cNvSpPr/>
          <p:nvPr/>
        </p:nvSpPr>
        <p:spPr>
          <a:xfrm>
            <a:off x="3116171" y="4944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4" name="Скругленный прямоугольник 163"/>
          <p:cNvSpPr/>
          <p:nvPr/>
        </p:nvSpPr>
        <p:spPr>
          <a:xfrm>
            <a:off x="3116171" y="135166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5" name="Скругленный прямоугольник 164"/>
          <p:cNvSpPr/>
          <p:nvPr/>
        </p:nvSpPr>
        <p:spPr>
          <a:xfrm>
            <a:off x="529043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6" name="Скругленный прямоугольник 165"/>
          <p:cNvSpPr/>
          <p:nvPr/>
        </p:nvSpPr>
        <p:spPr>
          <a:xfrm>
            <a:off x="564762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8" name="Скругленный прямоугольник 167"/>
          <p:cNvSpPr/>
          <p:nvPr/>
        </p:nvSpPr>
        <p:spPr>
          <a:xfrm>
            <a:off x="1687843" y="16427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9" name="Скругленный прямоугольник 168"/>
          <p:cNvSpPr/>
          <p:nvPr/>
        </p:nvSpPr>
        <p:spPr>
          <a:xfrm>
            <a:off x="3116171" y="106591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0" name="Скругленный прямоугольник 169"/>
          <p:cNvSpPr/>
          <p:nvPr/>
        </p:nvSpPr>
        <p:spPr>
          <a:xfrm>
            <a:off x="5260736" y="13769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1" name="Скругленный прямоугольник 170"/>
          <p:cNvSpPr/>
          <p:nvPr/>
        </p:nvSpPr>
        <p:spPr>
          <a:xfrm>
            <a:off x="1673597" y="365835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2" name="Скругленный прямоугольник 171"/>
          <p:cNvSpPr/>
          <p:nvPr/>
        </p:nvSpPr>
        <p:spPr>
          <a:xfrm>
            <a:off x="2044601" y="364972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3" name="Скругленный прямоугольник 172"/>
          <p:cNvSpPr/>
          <p:nvPr/>
        </p:nvSpPr>
        <p:spPr>
          <a:xfrm>
            <a:off x="2387977" y="365835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6" name="Скругленный прямоугольник 175"/>
          <p:cNvSpPr/>
          <p:nvPr/>
        </p:nvSpPr>
        <p:spPr>
          <a:xfrm>
            <a:off x="6004813" y="249617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8" name="Скругленный прямоугольник 177"/>
          <p:cNvSpPr/>
          <p:nvPr/>
        </p:nvSpPr>
        <p:spPr>
          <a:xfrm>
            <a:off x="4577219" y="28026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0" name="Скругленный прямоугольник 179"/>
          <p:cNvSpPr/>
          <p:nvPr/>
        </p:nvSpPr>
        <p:spPr>
          <a:xfrm>
            <a:off x="5652021" y="4529479"/>
            <a:ext cx="357190" cy="29629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1" name="Скругленный прямоугольник 180"/>
          <p:cNvSpPr/>
          <p:nvPr/>
        </p:nvSpPr>
        <p:spPr>
          <a:xfrm>
            <a:off x="6368718" y="452255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</p:txBody>
      </p:sp>
      <p:sp>
        <p:nvSpPr>
          <p:cNvPr id="182" name="Скругленный прямоугольник 181"/>
          <p:cNvSpPr/>
          <p:nvPr/>
        </p:nvSpPr>
        <p:spPr>
          <a:xfrm>
            <a:off x="5283250" y="4527361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3" name="Скругленный прямоугольник 182"/>
          <p:cNvSpPr/>
          <p:nvPr/>
        </p:nvSpPr>
        <p:spPr>
          <a:xfrm>
            <a:off x="6742941" y="453071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" name="Скругленный прямоугольник 183"/>
          <p:cNvSpPr/>
          <p:nvPr/>
        </p:nvSpPr>
        <p:spPr>
          <a:xfrm>
            <a:off x="7112491" y="453071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</p:txBody>
      </p:sp>
      <p:sp>
        <p:nvSpPr>
          <p:cNvPr id="187" name="Скругленный прямоугольник 186"/>
          <p:cNvSpPr/>
          <p:nvPr/>
        </p:nvSpPr>
        <p:spPr>
          <a:xfrm>
            <a:off x="6014467" y="337450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8" name="Скругленный прямоугольник 187"/>
          <p:cNvSpPr/>
          <p:nvPr/>
        </p:nvSpPr>
        <p:spPr>
          <a:xfrm>
            <a:off x="6014467" y="366026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9" name="Скругленный прямоугольник 188"/>
          <p:cNvSpPr/>
          <p:nvPr/>
        </p:nvSpPr>
        <p:spPr>
          <a:xfrm>
            <a:off x="6023820" y="484581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0" name="Скругленный прямоугольник 189"/>
          <p:cNvSpPr/>
          <p:nvPr/>
        </p:nvSpPr>
        <p:spPr>
          <a:xfrm>
            <a:off x="6014467" y="308875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0" name="Скругленный прямоугольник 199"/>
          <p:cNvSpPr/>
          <p:nvPr/>
        </p:nvSpPr>
        <p:spPr>
          <a:xfrm>
            <a:off x="3116171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1" name="Скругленный прямоугольник 200"/>
          <p:cNvSpPr/>
          <p:nvPr/>
        </p:nvSpPr>
        <p:spPr>
          <a:xfrm>
            <a:off x="3114725" y="19888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2" name="Скругленный прямоугольник 201"/>
          <p:cNvSpPr/>
          <p:nvPr/>
        </p:nvSpPr>
        <p:spPr>
          <a:xfrm>
            <a:off x="5985023" y="193312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3" name="Скругленный прямоугольник 202"/>
          <p:cNvSpPr/>
          <p:nvPr/>
        </p:nvSpPr>
        <p:spPr>
          <a:xfrm>
            <a:off x="5967600" y="16596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5" name="Скругленный прямоугольник 204"/>
          <p:cNvSpPr/>
          <p:nvPr/>
        </p:nvSpPr>
        <p:spPr>
          <a:xfrm>
            <a:off x="4194540" y="78409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6" name="Скругленный прямоугольник 205"/>
          <p:cNvSpPr/>
          <p:nvPr/>
        </p:nvSpPr>
        <p:spPr>
          <a:xfrm>
            <a:off x="3116171" y="135166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9" name="Скругленный прямоугольник 208"/>
          <p:cNvSpPr/>
          <p:nvPr/>
        </p:nvSpPr>
        <p:spPr>
          <a:xfrm>
            <a:off x="3116171" y="106591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0" name="Скругленный прямоугольник 209"/>
          <p:cNvSpPr/>
          <p:nvPr/>
        </p:nvSpPr>
        <p:spPr>
          <a:xfrm>
            <a:off x="5656267" y="395655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3" name="Скругленный прямоугольник 212"/>
          <p:cNvSpPr/>
          <p:nvPr/>
        </p:nvSpPr>
        <p:spPr>
          <a:xfrm>
            <a:off x="7059504" y="79220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4" name="Скругленный прямоугольник 213"/>
          <p:cNvSpPr/>
          <p:nvPr/>
        </p:nvSpPr>
        <p:spPr>
          <a:xfrm>
            <a:off x="7059504" y="50644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5" name="Скругленный прямоугольник 214"/>
          <p:cNvSpPr/>
          <p:nvPr/>
        </p:nvSpPr>
        <p:spPr>
          <a:xfrm>
            <a:off x="7063181" y="19888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6" name="Скругленный прямоугольник 215"/>
          <p:cNvSpPr/>
          <p:nvPr/>
        </p:nvSpPr>
        <p:spPr>
          <a:xfrm>
            <a:off x="7053253" y="169730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7" name="Скругленный прямоугольник 216"/>
          <p:cNvSpPr/>
          <p:nvPr/>
        </p:nvSpPr>
        <p:spPr>
          <a:xfrm>
            <a:off x="7059504" y="1077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8" name="Скругленный прямоугольник 217"/>
          <p:cNvSpPr/>
          <p:nvPr/>
        </p:nvSpPr>
        <p:spPr>
          <a:xfrm>
            <a:off x="5260736" y="13769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9" name="Скругленный прямоугольник 218"/>
          <p:cNvSpPr/>
          <p:nvPr/>
        </p:nvSpPr>
        <p:spPr>
          <a:xfrm>
            <a:off x="5617926" y="13769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0" name="Скругленный прямоугольник 219"/>
          <p:cNvSpPr/>
          <p:nvPr/>
        </p:nvSpPr>
        <p:spPr>
          <a:xfrm>
            <a:off x="5975116" y="13769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1" name="Скругленный прямоугольник 220"/>
          <p:cNvSpPr/>
          <p:nvPr/>
        </p:nvSpPr>
        <p:spPr>
          <a:xfrm>
            <a:off x="6332306" y="138973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2" name="Скругленный прямоугольник 221"/>
          <p:cNvSpPr/>
          <p:nvPr/>
        </p:nvSpPr>
        <p:spPr>
          <a:xfrm>
            <a:off x="7055257" y="138973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3" name="Скругленный прямоугольник 222"/>
          <p:cNvSpPr/>
          <p:nvPr/>
        </p:nvSpPr>
        <p:spPr>
          <a:xfrm>
            <a:off x="3480160" y="7816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4" name="Скругленный прямоугольник 223"/>
          <p:cNvSpPr/>
          <p:nvPr/>
        </p:nvSpPr>
        <p:spPr>
          <a:xfrm>
            <a:off x="3837350" y="7816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5" name="Скругленный прямоугольник 224"/>
          <p:cNvSpPr/>
          <p:nvPr/>
        </p:nvSpPr>
        <p:spPr>
          <a:xfrm>
            <a:off x="95921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6" name="Скругленный прямоугольник 225"/>
          <p:cNvSpPr/>
          <p:nvPr/>
        </p:nvSpPr>
        <p:spPr>
          <a:xfrm>
            <a:off x="131640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7" name="Скругленный прямоугольник 226"/>
          <p:cNvSpPr/>
          <p:nvPr/>
        </p:nvSpPr>
        <p:spPr>
          <a:xfrm>
            <a:off x="527290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8" name="Скругленный прямоугольник 227"/>
          <p:cNvSpPr/>
          <p:nvPr/>
        </p:nvSpPr>
        <p:spPr>
          <a:xfrm>
            <a:off x="563009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9" name="Скругленный прямоугольник 228"/>
          <p:cNvSpPr/>
          <p:nvPr/>
        </p:nvSpPr>
        <p:spPr>
          <a:xfrm>
            <a:off x="7106954" y="394710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0" name="Скругленный прямоугольник 229"/>
          <p:cNvSpPr/>
          <p:nvPr/>
        </p:nvSpPr>
        <p:spPr>
          <a:xfrm>
            <a:off x="1684677" y="249732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1" name="Скругленный прямоугольник 230"/>
          <p:cNvSpPr/>
          <p:nvPr/>
        </p:nvSpPr>
        <p:spPr>
          <a:xfrm>
            <a:off x="203078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2" name="Скругленный прямоугольник 231"/>
          <p:cNvSpPr/>
          <p:nvPr/>
        </p:nvSpPr>
        <p:spPr>
          <a:xfrm>
            <a:off x="6733630" y="279397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6" name="Скругленный прямоугольник 235"/>
          <p:cNvSpPr/>
          <p:nvPr/>
        </p:nvSpPr>
        <p:spPr>
          <a:xfrm>
            <a:off x="6689496" y="138973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7" name="Скругленный прямоугольник 236"/>
          <p:cNvSpPr/>
          <p:nvPr/>
        </p:nvSpPr>
        <p:spPr>
          <a:xfrm>
            <a:off x="6004813" y="223451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8" name="Скругленный прямоугольник 237"/>
          <p:cNvSpPr/>
          <p:nvPr/>
        </p:nvSpPr>
        <p:spPr>
          <a:xfrm>
            <a:off x="2059950" y="163782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9" name="Скругленный прямоугольник 238"/>
          <p:cNvSpPr/>
          <p:nvPr/>
        </p:nvSpPr>
        <p:spPr>
          <a:xfrm>
            <a:off x="2401791" y="16494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0" name="Скругленный прямоугольник 239"/>
          <p:cNvSpPr/>
          <p:nvPr/>
        </p:nvSpPr>
        <p:spPr>
          <a:xfrm>
            <a:off x="2758981" y="16494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1" name="Скругленный прямоугольник 240"/>
          <p:cNvSpPr/>
          <p:nvPr/>
        </p:nvSpPr>
        <p:spPr>
          <a:xfrm>
            <a:off x="3116171" y="16494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2" name="Скругленный прямоугольник 241"/>
          <p:cNvSpPr/>
          <p:nvPr/>
        </p:nvSpPr>
        <p:spPr>
          <a:xfrm>
            <a:off x="1330465" y="16494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3" name="Скругленный прямоугольник 242"/>
          <p:cNvSpPr/>
          <p:nvPr/>
        </p:nvSpPr>
        <p:spPr>
          <a:xfrm>
            <a:off x="4918895" y="16596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" name="Скругленный прямоугольник 244"/>
          <p:cNvSpPr/>
          <p:nvPr/>
        </p:nvSpPr>
        <p:spPr>
          <a:xfrm>
            <a:off x="4918895" y="13738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6" name="Скругленный прямоугольник 245"/>
          <p:cNvSpPr/>
          <p:nvPr/>
        </p:nvSpPr>
        <p:spPr>
          <a:xfrm>
            <a:off x="4918895" y="10880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8" name="Скругленный прямоугольник 247"/>
          <p:cNvSpPr/>
          <p:nvPr/>
        </p:nvSpPr>
        <p:spPr>
          <a:xfrm>
            <a:off x="4551730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9" name="Скругленный прямоугольник 248"/>
          <p:cNvSpPr/>
          <p:nvPr/>
        </p:nvSpPr>
        <p:spPr>
          <a:xfrm>
            <a:off x="4915719" y="78014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0" name="Скругленный прямоугольник 249"/>
          <p:cNvSpPr/>
          <p:nvPr/>
        </p:nvSpPr>
        <p:spPr>
          <a:xfrm>
            <a:off x="4925356" y="28026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1" name="Скругленный прямоугольник 250"/>
          <p:cNvSpPr/>
          <p:nvPr/>
        </p:nvSpPr>
        <p:spPr>
          <a:xfrm>
            <a:off x="60202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3" name="Скругленный прямоугольник 252"/>
          <p:cNvSpPr/>
          <p:nvPr/>
        </p:nvSpPr>
        <p:spPr>
          <a:xfrm>
            <a:off x="4918895" y="10880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4" name="Скругленный прямоугольник 253"/>
          <p:cNvSpPr/>
          <p:nvPr/>
        </p:nvSpPr>
        <p:spPr>
          <a:xfrm>
            <a:off x="4915719" y="47260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5" name="Скругленный прямоугольник 254"/>
          <p:cNvSpPr/>
          <p:nvPr/>
        </p:nvSpPr>
        <p:spPr>
          <a:xfrm>
            <a:off x="4551730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" name="Скругленный прямоугольник 255"/>
          <p:cNvSpPr/>
          <p:nvPr/>
        </p:nvSpPr>
        <p:spPr>
          <a:xfrm>
            <a:off x="491571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7" name="Скругленный прямоугольник 256"/>
          <p:cNvSpPr/>
          <p:nvPr/>
        </p:nvSpPr>
        <p:spPr>
          <a:xfrm>
            <a:off x="60202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8" name="Лента лицом вниз 257"/>
          <p:cNvSpPr/>
          <p:nvPr/>
        </p:nvSpPr>
        <p:spPr>
          <a:xfrm>
            <a:off x="7473889" y="5888820"/>
            <a:ext cx="1513699" cy="286504"/>
          </a:xfrm>
          <a:prstGeom prst="ribbon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далее</a:t>
            </a:r>
            <a:endParaRPr lang="ru-RU" sz="1400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791004" y="5388164"/>
            <a:ext cx="5497717" cy="128781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Ульяновский внедорожник</a:t>
            </a: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77" name="Скругленный прямоугольник 176"/>
          <p:cNvSpPr/>
          <p:nvPr/>
        </p:nvSpPr>
        <p:spPr>
          <a:xfrm>
            <a:off x="6014746" y="454144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6" name="Скругленный прямоугольник 185"/>
          <p:cNvSpPr/>
          <p:nvPr/>
        </p:nvSpPr>
        <p:spPr>
          <a:xfrm>
            <a:off x="6014467" y="394601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7" name="Скругленный прямоугольник 166"/>
          <p:cNvSpPr/>
          <p:nvPr/>
        </p:nvSpPr>
        <p:spPr>
          <a:xfrm>
            <a:off x="600481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1311859" y="3685443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5" name="Скругленный прямоугольник 144"/>
          <p:cNvSpPr/>
          <p:nvPr/>
        </p:nvSpPr>
        <p:spPr>
          <a:xfrm>
            <a:off x="1687655" y="1948759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8" name="Скругленный прямоугольник 207"/>
          <p:cNvSpPr/>
          <p:nvPr/>
        </p:nvSpPr>
        <p:spPr>
          <a:xfrm>
            <a:off x="6019928" y="423812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927553" y="4562486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136" y="4473974"/>
            <a:ext cx="493713" cy="481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464144" y="4491247"/>
            <a:ext cx="443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2691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" grpId="0" animBg="1"/>
      <p:bldP spid="181" grpId="0" animBg="1"/>
      <p:bldP spid="182" grpId="0" animBg="1"/>
      <p:bldP spid="183" grpId="0" animBg="1"/>
      <p:bldP spid="184" grpId="0" animBg="1"/>
      <p:bldP spid="177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Скругленный прямоугольник 198"/>
          <p:cNvSpPr/>
          <p:nvPr/>
        </p:nvSpPr>
        <p:spPr>
          <a:xfrm>
            <a:off x="5282968" y="4527361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7" name="Скругленный прямоугольник 206"/>
          <p:cNvSpPr/>
          <p:nvPr/>
        </p:nvSpPr>
        <p:spPr>
          <a:xfrm>
            <a:off x="5664966" y="4523252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5" name="Скругленный прямоугольник 184"/>
          <p:cNvSpPr/>
          <p:nvPr/>
        </p:nvSpPr>
        <p:spPr>
          <a:xfrm>
            <a:off x="6024561" y="4517506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2" name="Скругленный прямоугольник 191"/>
          <p:cNvSpPr/>
          <p:nvPr/>
        </p:nvSpPr>
        <p:spPr>
          <a:xfrm>
            <a:off x="6373877" y="4526537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7" name="Скругленный прямоугольник 196"/>
          <p:cNvSpPr/>
          <p:nvPr/>
        </p:nvSpPr>
        <p:spPr>
          <a:xfrm>
            <a:off x="6746275" y="4522559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" name="Скругленный прямоугольник 197"/>
          <p:cNvSpPr/>
          <p:nvPr/>
        </p:nvSpPr>
        <p:spPr>
          <a:xfrm>
            <a:off x="7122145" y="4520930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" name="Скругленный прямоугольник 132"/>
          <p:cNvSpPr/>
          <p:nvPr/>
        </p:nvSpPr>
        <p:spPr>
          <a:xfrm>
            <a:off x="1311859" y="3399691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6380418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6737608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5289423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7" name="Скругленный прямоугольник 136"/>
          <p:cNvSpPr/>
          <p:nvPr/>
        </p:nvSpPr>
        <p:spPr>
          <a:xfrm>
            <a:off x="3850601" y="13516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6362003" y="279246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3850601" y="10658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1" name="Скругленный прямоугольник 140"/>
          <p:cNvSpPr/>
          <p:nvPr/>
        </p:nvSpPr>
        <p:spPr>
          <a:xfrm>
            <a:off x="3850601" y="16374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2" name="Скругленный прямоугольник 141"/>
          <p:cNvSpPr/>
          <p:nvPr/>
        </p:nvSpPr>
        <p:spPr>
          <a:xfrm>
            <a:off x="3850601" y="192315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3" name="Скругленный прямоугольник 142"/>
          <p:cNvSpPr/>
          <p:nvPr/>
        </p:nvSpPr>
        <p:spPr>
          <a:xfrm>
            <a:off x="3850601" y="220890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4" name="Скругленный прямоугольник 143"/>
          <p:cNvSpPr/>
          <p:nvPr/>
        </p:nvSpPr>
        <p:spPr>
          <a:xfrm>
            <a:off x="3850601" y="24946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6" name="Скругленный прямоугольник 145"/>
          <p:cNvSpPr/>
          <p:nvPr/>
        </p:nvSpPr>
        <p:spPr>
          <a:xfrm>
            <a:off x="1687655" y="2234511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7" name="Скругленный прямоугольник 146"/>
          <p:cNvSpPr/>
          <p:nvPr/>
        </p:nvSpPr>
        <p:spPr>
          <a:xfrm>
            <a:off x="1323663" y="4542329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1311859" y="4828451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Скругленный прямоугольник 148"/>
          <p:cNvSpPr/>
          <p:nvPr/>
        </p:nvSpPr>
        <p:spPr>
          <a:xfrm>
            <a:off x="1311859" y="3971195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1311859" y="4256947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2" name="Скругленный прямоугольник 151"/>
          <p:cNvSpPr/>
          <p:nvPr/>
        </p:nvSpPr>
        <p:spPr>
          <a:xfrm>
            <a:off x="1311859" y="5114203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3" name="Скругленный прямоугольник 152"/>
          <p:cNvSpPr/>
          <p:nvPr/>
        </p:nvSpPr>
        <p:spPr>
          <a:xfrm>
            <a:off x="3850601" y="3066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6" name="Скругленный прямоугольник 155"/>
          <p:cNvSpPr/>
          <p:nvPr/>
        </p:nvSpPr>
        <p:spPr>
          <a:xfrm>
            <a:off x="2387977" y="308235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7" name="Скругленный прямоугольник 156"/>
          <p:cNvSpPr/>
          <p:nvPr/>
        </p:nvSpPr>
        <p:spPr>
          <a:xfrm>
            <a:off x="2387977" y="27966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8" name="Скругленный прямоугольник 157"/>
          <p:cNvSpPr/>
          <p:nvPr/>
        </p:nvSpPr>
        <p:spPr>
          <a:xfrm>
            <a:off x="2387977" y="25108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9" name="Скругленный прямоугольник 158"/>
          <p:cNvSpPr/>
          <p:nvPr/>
        </p:nvSpPr>
        <p:spPr>
          <a:xfrm>
            <a:off x="2387977" y="336810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0" name="Скругленный прямоугольник 159"/>
          <p:cNvSpPr/>
          <p:nvPr/>
        </p:nvSpPr>
        <p:spPr>
          <a:xfrm>
            <a:off x="2758981" y="76173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1" name="Скругленный прямоугольник 160"/>
          <p:cNvSpPr/>
          <p:nvPr/>
        </p:nvSpPr>
        <p:spPr>
          <a:xfrm>
            <a:off x="3116171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2" name="Скругленный прямоугольник 161"/>
          <p:cNvSpPr/>
          <p:nvPr/>
        </p:nvSpPr>
        <p:spPr>
          <a:xfrm>
            <a:off x="3850601" y="27804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3" name="Скругленный прямоугольник 162"/>
          <p:cNvSpPr/>
          <p:nvPr/>
        </p:nvSpPr>
        <p:spPr>
          <a:xfrm>
            <a:off x="3116171" y="4944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4" name="Скругленный прямоугольник 163"/>
          <p:cNvSpPr/>
          <p:nvPr/>
        </p:nvSpPr>
        <p:spPr>
          <a:xfrm>
            <a:off x="3116171" y="135166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5" name="Скругленный прямоугольник 164"/>
          <p:cNvSpPr/>
          <p:nvPr/>
        </p:nvSpPr>
        <p:spPr>
          <a:xfrm>
            <a:off x="529043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6" name="Скругленный прямоугольник 165"/>
          <p:cNvSpPr/>
          <p:nvPr/>
        </p:nvSpPr>
        <p:spPr>
          <a:xfrm>
            <a:off x="564762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8" name="Скругленный прямоугольник 167"/>
          <p:cNvSpPr/>
          <p:nvPr/>
        </p:nvSpPr>
        <p:spPr>
          <a:xfrm>
            <a:off x="1687843" y="16427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9" name="Скругленный прямоугольник 168"/>
          <p:cNvSpPr/>
          <p:nvPr/>
        </p:nvSpPr>
        <p:spPr>
          <a:xfrm>
            <a:off x="3116171" y="106591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0" name="Скругленный прямоугольник 169"/>
          <p:cNvSpPr/>
          <p:nvPr/>
        </p:nvSpPr>
        <p:spPr>
          <a:xfrm>
            <a:off x="5260736" y="13769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1" name="Скругленный прямоугольник 170"/>
          <p:cNvSpPr/>
          <p:nvPr/>
        </p:nvSpPr>
        <p:spPr>
          <a:xfrm>
            <a:off x="1673597" y="365835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2" name="Скругленный прямоугольник 171"/>
          <p:cNvSpPr/>
          <p:nvPr/>
        </p:nvSpPr>
        <p:spPr>
          <a:xfrm>
            <a:off x="2044601" y="364972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3" name="Скругленный прямоугольник 172"/>
          <p:cNvSpPr/>
          <p:nvPr/>
        </p:nvSpPr>
        <p:spPr>
          <a:xfrm>
            <a:off x="2387977" y="365835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6" name="Скругленный прямоугольник 175"/>
          <p:cNvSpPr/>
          <p:nvPr/>
        </p:nvSpPr>
        <p:spPr>
          <a:xfrm>
            <a:off x="6004813" y="249617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8" name="Скругленный прямоугольник 177"/>
          <p:cNvSpPr/>
          <p:nvPr/>
        </p:nvSpPr>
        <p:spPr>
          <a:xfrm>
            <a:off x="4577219" y="28026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0" name="Скругленный прямоугольник 179"/>
          <p:cNvSpPr/>
          <p:nvPr/>
        </p:nvSpPr>
        <p:spPr>
          <a:xfrm>
            <a:off x="5652021" y="4529479"/>
            <a:ext cx="357190" cy="29629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1" name="Скругленный прямоугольник 180"/>
          <p:cNvSpPr/>
          <p:nvPr/>
        </p:nvSpPr>
        <p:spPr>
          <a:xfrm>
            <a:off x="6368718" y="452255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</p:txBody>
      </p:sp>
      <p:sp>
        <p:nvSpPr>
          <p:cNvPr id="182" name="Скругленный прямоугольник 181"/>
          <p:cNvSpPr/>
          <p:nvPr/>
        </p:nvSpPr>
        <p:spPr>
          <a:xfrm>
            <a:off x="5283250" y="4527361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3" name="Скругленный прямоугольник 182"/>
          <p:cNvSpPr/>
          <p:nvPr/>
        </p:nvSpPr>
        <p:spPr>
          <a:xfrm>
            <a:off x="6742941" y="453071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" name="Скругленный прямоугольник 183"/>
          <p:cNvSpPr/>
          <p:nvPr/>
        </p:nvSpPr>
        <p:spPr>
          <a:xfrm>
            <a:off x="7112491" y="453071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</p:txBody>
      </p:sp>
      <p:sp>
        <p:nvSpPr>
          <p:cNvPr id="187" name="Скругленный прямоугольник 186"/>
          <p:cNvSpPr/>
          <p:nvPr/>
        </p:nvSpPr>
        <p:spPr>
          <a:xfrm>
            <a:off x="6014467" y="337450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8" name="Скругленный прямоугольник 187"/>
          <p:cNvSpPr/>
          <p:nvPr/>
        </p:nvSpPr>
        <p:spPr>
          <a:xfrm>
            <a:off x="6014467" y="366026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9" name="Скругленный прямоугольник 188"/>
          <p:cNvSpPr/>
          <p:nvPr/>
        </p:nvSpPr>
        <p:spPr>
          <a:xfrm>
            <a:off x="6023820" y="484581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0" name="Скругленный прямоугольник 189"/>
          <p:cNvSpPr/>
          <p:nvPr/>
        </p:nvSpPr>
        <p:spPr>
          <a:xfrm>
            <a:off x="6014467" y="308875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6" name="Скругленный прямоугольник 195"/>
          <p:cNvSpPr/>
          <p:nvPr/>
        </p:nvSpPr>
        <p:spPr>
          <a:xfrm>
            <a:off x="240289" y="367263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0" name="Скругленный прямоугольник 199"/>
          <p:cNvSpPr/>
          <p:nvPr/>
        </p:nvSpPr>
        <p:spPr>
          <a:xfrm>
            <a:off x="3116171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1" name="Скругленный прямоугольник 200"/>
          <p:cNvSpPr/>
          <p:nvPr/>
        </p:nvSpPr>
        <p:spPr>
          <a:xfrm>
            <a:off x="3114725" y="19888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5" name="Скругленный прямоугольник 204"/>
          <p:cNvSpPr/>
          <p:nvPr/>
        </p:nvSpPr>
        <p:spPr>
          <a:xfrm>
            <a:off x="4194540" y="78409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6" name="Скругленный прямоугольник 205"/>
          <p:cNvSpPr/>
          <p:nvPr/>
        </p:nvSpPr>
        <p:spPr>
          <a:xfrm>
            <a:off x="3116171" y="135166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9" name="Скругленный прямоугольник 208"/>
          <p:cNvSpPr/>
          <p:nvPr/>
        </p:nvSpPr>
        <p:spPr>
          <a:xfrm>
            <a:off x="3116171" y="106591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0" name="Скругленный прямоугольник 209"/>
          <p:cNvSpPr/>
          <p:nvPr/>
        </p:nvSpPr>
        <p:spPr>
          <a:xfrm>
            <a:off x="5656267" y="395655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3" name="Скругленный прямоугольник 212"/>
          <p:cNvSpPr/>
          <p:nvPr/>
        </p:nvSpPr>
        <p:spPr>
          <a:xfrm>
            <a:off x="7059504" y="79220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4" name="Скругленный прямоугольник 213"/>
          <p:cNvSpPr/>
          <p:nvPr/>
        </p:nvSpPr>
        <p:spPr>
          <a:xfrm>
            <a:off x="7059504" y="50644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5" name="Скругленный прямоугольник 214"/>
          <p:cNvSpPr/>
          <p:nvPr/>
        </p:nvSpPr>
        <p:spPr>
          <a:xfrm>
            <a:off x="7063181" y="19888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6" name="Скругленный прямоугольник 215"/>
          <p:cNvSpPr/>
          <p:nvPr/>
        </p:nvSpPr>
        <p:spPr>
          <a:xfrm>
            <a:off x="7053253" y="169730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7" name="Скругленный прямоугольник 216"/>
          <p:cNvSpPr/>
          <p:nvPr/>
        </p:nvSpPr>
        <p:spPr>
          <a:xfrm>
            <a:off x="7059504" y="1077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8" name="Скругленный прямоугольник 217"/>
          <p:cNvSpPr/>
          <p:nvPr/>
        </p:nvSpPr>
        <p:spPr>
          <a:xfrm>
            <a:off x="5260736" y="13769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9" name="Скругленный прямоугольник 218"/>
          <p:cNvSpPr/>
          <p:nvPr/>
        </p:nvSpPr>
        <p:spPr>
          <a:xfrm>
            <a:off x="5617926" y="13769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0" name="Скругленный прямоугольник 219"/>
          <p:cNvSpPr/>
          <p:nvPr/>
        </p:nvSpPr>
        <p:spPr>
          <a:xfrm>
            <a:off x="5975116" y="13769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1" name="Скругленный прямоугольник 220"/>
          <p:cNvSpPr/>
          <p:nvPr/>
        </p:nvSpPr>
        <p:spPr>
          <a:xfrm>
            <a:off x="6332306" y="138973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2" name="Скругленный прямоугольник 221"/>
          <p:cNvSpPr/>
          <p:nvPr/>
        </p:nvSpPr>
        <p:spPr>
          <a:xfrm>
            <a:off x="7055257" y="138973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3" name="Скругленный прямоугольник 222"/>
          <p:cNvSpPr/>
          <p:nvPr/>
        </p:nvSpPr>
        <p:spPr>
          <a:xfrm>
            <a:off x="3480160" y="7816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4" name="Скругленный прямоугольник 223"/>
          <p:cNvSpPr/>
          <p:nvPr/>
        </p:nvSpPr>
        <p:spPr>
          <a:xfrm>
            <a:off x="3837350" y="7816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5" name="Скругленный прямоугольник 224"/>
          <p:cNvSpPr/>
          <p:nvPr/>
        </p:nvSpPr>
        <p:spPr>
          <a:xfrm>
            <a:off x="95921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6" name="Скругленный прямоугольник 225"/>
          <p:cNvSpPr/>
          <p:nvPr/>
        </p:nvSpPr>
        <p:spPr>
          <a:xfrm>
            <a:off x="131640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7" name="Скругленный прямоугольник 226"/>
          <p:cNvSpPr/>
          <p:nvPr/>
        </p:nvSpPr>
        <p:spPr>
          <a:xfrm>
            <a:off x="527290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8" name="Скругленный прямоугольник 227"/>
          <p:cNvSpPr/>
          <p:nvPr/>
        </p:nvSpPr>
        <p:spPr>
          <a:xfrm>
            <a:off x="563009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9" name="Скругленный прямоугольник 228"/>
          <p:cNvSpPr/>
          <p:nvPr/>
        </p:nvSpPr>
        <p:spPr>
          <a:xfrm>
            <a:off x="7106954" y="394710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0" name="Скругленный прямоугольник 229"/>
          <p:cNvSpPr/>
          <p:nvPr/>
        </p:nvSpPr>
        <p:spPr>
          <a:xfrm>
            <a:off x="1684677" y="249732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1" name="Скругленный прямоугольник 230"/>
          <p:cNvSpPr/>
          <p:nvPr/>
        </p:nvSpPr>
        <p:spPr>
          <a:xfrm>
            <a:off x="203078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2" name="Скругленный прямоугольник 231"/>
          <p:cNvSpPr/>
          <p:nvPr/>
        </p:nvSpPr>
        <p:spPr>
          <a:xfrm>
            <a:off x="6733630" y="279397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4" name="Скругленный прямоугольник 233"/>
          <p:cNvSpPr/>
          <p:nvPr/>
        </p:nvSpPr>
        <p:spPr>
          <a:xfrm>
            <a:off x="954669" y="368544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" name="Скругленный прямоугольник 234"/>
          <p:cNvSpPr/>
          <p:nvPr/>
        </p:nvSpPr>
        <p:spPr>
          <a:xfrm>
            <a:off x="597479" y="367263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6" name="Скругленный прямоугольник 235"/>
          <p:cNvSpPr/>
          <p:nvPr/>
        </p:nvSpPr>
        <p:spPr>
          <a:xfrm>
            <a:off x="6689496" y="138973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8" name="Скругленный прямоугольник 237"/>
          <p:cNvSpPr/>
          <p:nvPr/>
        </p:nvSpPr>
        <p:spPr>
          <a:xfrm>
            <a:off x="2059950" y="163782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9" name="Скругленный прямоугольник 238"/>
          <p:cNvSpPr/>
          <p:nvPr/>
        </p:nvSpPr>
        <p:spPr>
          <a:xfrm>
            <a:off x="2401791" y="16494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0" name="Скругленный прямоугольник 239"/>
          <p:cNvSpPr/>
          <p:nvPr/>
        </p:nvSpPr>
        <p:spPr>
          <a:xfrm>
            <a:off x="2758981" y="16494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1" name="Скругленный прямоугольник 240"/>
          <p:cNvSpPr/>
          <p:nvPr/>
        </p:nvSpPr>
        <p:spPr>
          <a:xfrm>
            <a:off x="3116171" y="16494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2" name="Скругленный прямоугольник 241"/>
          <p:cNvSpPr/>
          <p:nvPr/>
        </p:nvSpPr>
        <p:spPr>
          <a:xfrm>
            <a:off x="1330465" y="16494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3" name="Скругленный прямоугольник 242"/>
          <p:cNvSpPr/>
          <p:nvPr/>
        </p:nvSpPr>
        <p:spPr>
          <a:xfrm>
            <a:off x="4918895" y="16596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" name="Скругленный прямоугольник 244"/>
          <p:cNvSpPr/>
          <p:nvPr/>
        </p:nvSpPr>
        <p:spPr>
          <a:xfrm>
            <a:off x="4918895" y="13738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6" name="Скругленный прямоугольник 245"/>
          <p:cNvSpPr/>
          <p:nvPr/>
        </p:nvSpPr>
        <p:spPr>
          <a:xfrm>
            <a:off x="4918895" y="10880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8" name="Скругленный прямоугольник 247"/>
          <p:cNvSpPr/>
          <p:nvPr/>
        </p:nvSpPr>
        <p:spPr>
          <a:xfrm>
            <a:off x="4551730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9" name="Скругленный прямоугольник 248"/>
          <p:cNvSpPr/>
          <p:nvPr/>
        </p:nvSpPr>
        <p:spPr>
          <a:xfrm>
            <a:off x="4915719" y="78014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0" name="Скругленный прямоугольник 249"/>
          <p:cNvSpPr/>
          <p:nvPr/>
        </p:nvSpPr>
        <p:spPr>
          <a:xfrm>
            <a:off x="4925356" y="28026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1" name="Скругленный прямоугольник 250"/>
          <p:cNvSpPr/>
          <p:nvPr/>
        </p:nvSpPr>
        <p:spPr>
          <a:xfrm>
            <a:off x="60202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3" name="Скругленный прямоугольник 252"/>
          <p:cNvSpPr/>
          <p:nvPr/>
        </p:nvSpPr>
        <p:spPr>
          <a:xfrm>
            <a:off x="4918895" y="10880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4" name="Скругленный прямоугольник 253"/>
          <p:cNvSpPr/>
          <p:nvPr/>
        </p:nvSpPr>
        <p:spPr>
          <a:xfrm>
            <a:off x="4915719" y="47260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5" name="Скругленный прямоугольник 254"/>
          <p:cNvSpPr/>
          <p:nvPr/>
        </p:nvSpPr>
        <p:spPr>
          <a:xfrm>
            <a:off x="4551730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" name="Скругленный прямоугольник 255"/>
          <p:cNvSpPr/>
          <p:nvPr/>
        </p:nvSpPr>
        <p:spPr>
          <a:xfrm>
            <a:off x="491571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7" name="Скругленный прямоугольник 256"/>
          <p:cNvSpPr/>
          <p:nvPr/>
        </p:nvSpPr>
        <p:spPr>
          <a:xfrm>
            <a:off x="60202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8" name="Лента лицом вниз 257"/>
          <p:cNvSpPr/>
          <p:nvPr/>
        </p:nvSpPr>
        <p:spPr>
          <a:xfrm>
            <a:off x="7473889" y="5888820"/>
            <a:ext cx="1513699" cy="286504"/>
          </a:xfrm>
          <a:prstGeom prst="ribbon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далее</a:t>
            </a:r>
            <a:endParaRPr lang="ru-RU" sz="1400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529358" y="5531416"/>
            <a:ext cx="5779661" cy="128781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Важнейшая часть автомобиля</a:t>
            </a: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77" name="Скругленный прямоугольник 176"/>
          <p:cNvSpPr/>
          <p:nvPr/>
        </p:nvSpPr>
        <p:spPr>
          <a:xfrm>
            <a:off x="6014746" y="454144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6" name="Скругленный прямоугольник 185"/>
          <p:cNvSpPr/>
          <p:nvPr/>
        </p:nvSpPr>
        <p:spPr>
          <a:xfrm>
            <a:off x="6014467" y="394601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7" name="Скругленный прямоугольник 166"/>
          <p:cNvSpPr/>
          <p:nvPr/>
        </p:nvSpPr>
        <p:spPr>
          <a:xfrm>
            <a:off x="600481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1311859" y="3685443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5" name="Скругленный прямоугольник 144"/>
          <p:cNvSpPr/>
          <p:nvPr/>
        </p:nvSpPr>
        <p:spPr>
          <a:xfrm>
            <a:off x="1687655" y="1948759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8" name="Скругленный прямоугольник 207"/>
          <p:cNvSpPr/>
          <p:nvPr/>
        </p:nvSpPr>
        <p:spPr>
          <a:xfrm>
            <a:off x="6019928" y="423812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927553" y="4562486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136" y="4473974"/>
            <a:ext cx="493713" cy="481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464144" y="4491247"/>
            <a:ext cx="443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122" name="Прямоугольник 121"/>
          <p:cNvSpPr/>
          <p:nvPr/>
        </p:nvSpPr>
        <p:spPr>
          <a:xfrm>
            <a:off x="7479335" y="198881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094798" y="175953"/>
            <a:ext cx="315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090820" y="494410"/>
            <a:ext cx="338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063181" y="738356"/>
            <a:ext cx="376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094798" y="1067409"/>
            <a:ext cx="214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063181" y="1335168"/>
            <a:ext cx="319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7053253" y="166271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130" name="Скругленный прямоугольник 129"/>
          <p:cNvSpPr/>
          <p:nvPr/>
        </p:nvSpPr>
        <p:spPr>
          <a:xfrm>
            <a:off x="6014746" y="1675489"/>
            <a:ext cx="357190" cy="247665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1" name="Скругленный прямоугольник 130"/>
          <p:cNvSpPr/>
          <p:nvPr/>
        </p:nvSpPr>
        <p:spPr>
          <a:xfrm>
            <a:off x="6014746" y="2257909"/>
            <a:ext cx="357190" cy="252941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2" name="Скругленный прямоугольник 131"/>
          <p:cNvSpPr/>
          <p:nvPr/>
        </p:nvSpPr>
        <p:spPr>
          <a:xfrm>
            <a:off x="6024561" y="193520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3856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Скругленный прямоугольник 198"/>
          <p:cNvSpPr/>
          <p:nvPr/>
        </p:nvSpPr>
        <p:spPr>
          <a:xfrm>
            <a:off x="5282968" y="4527361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7" name="Скругленный прямоугольник 206"/>
          <p:cNvSpPr/>
          <p:nvPr/>
        </p:nvSpPr>
        <p:spPr>
          <a:xfrm>
            <a:off x="5664966" y="4523252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5" name="Скругленный прямоугольник 184"/>
          <p:cNvSpPr/>
          <p:nvPr/>
        </p:nvSpPr>
        <p:spPr>
          <a:xfrm>
            <a:off x="6024561" y="4517506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2" name="Скругленный прямоугольник 191"/>
          <p:cNvSpPr/>
          <p:nvPr/>
        </p:nvSpPr>
        <p:spPr>
          <a:xfrm>
            <a:off x="6373877" y="4526537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7" name="Скругленный прямоугольник 196"/>
          <p:cNvSpPr/>
          <p:nvPr/>
        </p:nvSpPr>
        <p:spPr>
          <a:xfrm>
            <a:off x="6746275" y="4522559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" name="Скругленный прямоугольник 197"/>
          <p:cNvSpPr/>
          <p:nvPr/>
        </p:nvSpPr>
        <p:spPr>
          <a:xfrm>
            <a:off x="7122145" y="4520930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6380418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6737608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5289423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7" name="Скругленный прямоугольник 136"/>
          <p:cNvSpPr/>
          <p:nvPr/>
        </p:nvSpPr>
        <p:spPr>
          <a:xfrm>
            <a:off x="3850601" y="13516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6362003" y="279246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3850601" y="10658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1" name="Скругленный прямоугольник 140"/>
          <p:cNvSpPr/>
          <p:nvPr/>
        </p:nvSpPr>
        <p:spPr>
          <a:xfrm>
            <a:off x="3850601" y="16374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2" name="Скругленный прямоугольник 141"/>
          <p:cNvSpPr/>
          <p:nvPr/>
        </p:nvSpPr>
        <p:spPr>
          <a:xfrm>
            <a:off x="3850601" y="192315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3" name="Скругленный прямоугольник 142"/>
          <p:cNvSpPr/>
          <p:nvPr/>
        </p:nvSpPr>
        <p:spPr>
          <a:xfrm>
            <a:off x="3850601" y="220890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4" name="Скругленный прямоугольник 143"/>
          <p:cNvSpPr/>
          <p:nvPr/>
        </p:nvSpPr>
        <p:spPr>
          <a:xfrm>
            <a:off x="3850601" y="24946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6" name="Скругленный прямоугольник 145"/>
          <p:cNvSpPr/>
          <p:nvPr/>
        </p:nvSpPr>
        <p:spPr>
          <a:xfrm>
            <a:off x="1687655" y="2234511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7" name="Скругленный прямоугольник 146"/>
          <p:cNvSpPr/>
          <p:nvPr/>
        </p:nvSpPr>
        <p:spPr>
          <a:xfrm>
            <a:off x="1323663" y="4542329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1311859" y="4828451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Скругленный прямоугольник 148"/>
          <p:cNvSpPr/>
          <p:nvPr/>
        </p:nvSpPr>
        <p:spPr>
          <a:xfrm>
            <a:off x="1311859" y="3971195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1311859" y="4256947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2" name="Скругленный прямоугольник 151"/>
          <p:cNvSpPr/>
          <p:nvPr/>
        </p:nvSpPr>
        <p:spPr>
          <a:xfrm>
            <a:off x="1311859" y="5114203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3" name="Скругленный прямоугольник 152"/>
          <p:cNvSpPr/>
          <p:nvPr/>
        </p:nvSpPr>
        <p:spPr>
          <a:xfrm>
            <a:off x="3850601" y="3066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6" name="Скругленный прямоугольник 155"/>
          <p:cNvSpPr/>
          <p:nvPr/>
        </p:nvSpPr>
        <p:spPr>
          <a:xfrm>
            <a:off x="2387977" y="308235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7" name="Скругленный прямоугольник 156"/>
          <p:cNvSpPr/>
          <p:nvPr/>
        </p:nvSpPr>
        <p:spPr>
          <a:xfrm>
            <a:off x="2387977" y="27966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8" name="Скругленный прямоугольник 157"/>
          <p:cNvSpPr/>
          <p:nvPr/>
        </p:nvSpPr>
        <p:spPr>
          <a:xfrm>
            <a:off x="2387977" y="25108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9" name="Скругленный прямоугольник 158"/>
          <p:cNvSpPr/>
          <p:nvPr/>
        </p:nvSpPr>
        <p:spPr>
          <a:xfrm>
            <a:off x="2387977" y="336810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0" name="Скругленный прямоугольник 159"/>
          <p:cNvSpPr/>
          <p:nvPr/>
        </p:nvSpPr>
        <p:spPr>
          <a:xfrm>
            <a:off x="2758981" y="76173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1" name="Скругленный прямоугольник 160"/>
          <p:cNvSpPr/>
          <p:nvPr/>
        </p:nvSpPr>
        <p:spPr>
          <a:xfrm>
            <a:off x="3116171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2" name="Скругленный прямоугольник 161"/>
          <p:cNvSpPr/>
          <p:nvPr/>
        </p:nvSpPr>
        <p:spPr>
          <a:xfrm>
            <a:off x="3850601" y="27804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3" name="Скругленный прямоугольник 162"/>
          <p:cNvSpPr/>
          <p:nvPr/>
        </p:nvSpPr>
        <p:spPr>
          <a:xfrm>
            <a:off x="3116171" y="4944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4" name="Скругленный прямоугольник 163"/>
          <p:cNvSpPr/>
          <p:nvPr/>
        </p:nvSpPr>
        <p:spPr>
          <a:xfrm>
            <a:off x="3116171" y="135166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5" name="Скругленный прямоугольник 164"/>
          <p:cNvSpPr/>
          <p:nvPr/>
        </p:nvSpPr>
        <p:spPr>
          <a:xfrm>
            <a:off x="529043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6" name="Скругленный прямоугольник 165"/>
          <p:cNvSpPr/>
          <p:nvPr/>
        </p:nvSpPr>
        <p:spPr>
          <a:xfrm>
            <a:off x="564762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8" name="Скругленный прямоугольник 167"/>
          <p:cNvSpPr/>
          <p:nvPr/>
        </p:nvSpPr>
        <p:spPr>
          <a:xfrm>
            <a:off x="1687843" y="16427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9" name="Скругленный прямоугольник 168"/>
          <p:cNvSpPr/>
          <p:nvPr/>
        </p:nvSpPr>
        <p:spPr>
          <a:xfrm>
            <a:off x="3116171" y="106591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0" name="Скругленный прямоугольник 169"/>
          <p:cNvSpPr/>
          <p:nvPr/>
        </p:nvSpPr>
        <p:spPr>
          <a:xfrm>
            <a:off x="5260736" y="13769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1" name="Скругленный прямоугольник 170"/>
          <p:cNvSpPr/>
          <p:nvPr/>
        </p:nvSpPr>
        <p:spPr>
          <a:xfrm>
            <a:off x="1673597" y="365835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2" name="Скругленный прямоугольник 171"/>
          <p:cNvSpPr/>
          <p:nvPr/>
        </p:nvSpPr>
        <p:spPr>
          <a:xfrm>
            <a:off x="2044601" y="364972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3" name="Скругленный прямоугольник 172"/>
          <p:cNvSpPr/>
          <p:nvPr/>
        </p:nvSpPr>
        <p:spPr>
          <a:xfrm>
            <a:off x="2387977" y="365835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6" name="Скругленный прямоугольник 175"/>
          <p:cNvSpPr/>
          <p:nvPr/>
        </p:nvSpPr>
        <p:spPr>
          <a:xfrm>
            <a:off x="6004813" y="249617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8" name="Скругленный прямоугольник 177"/>
          <p:cNvSpPr/>
          <p:nvPr/>
        </p:nvSpPr>
        <p:spPr>
          <a:xfrm>
            <a:off x="4577219" y="28026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0" name="Скругленный прямоугольник 179"/>
          <p:cNvSpPr/>
          <p:nvPr/>
        </p:nvSpPr>
        <p:spPr>
          <a:xfrm>
            <a:off x="5652021" y="4529479"/>
            <a:ext cx="357190" cy="29629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1" name="Скругленный прямоугольник 180"/>
          <p:cNvSpPr/>
          <p:nvPr/>
        </p:nvSpPr>
        <p:spPr>
          <a:xfrm>
            <a:off x="6368718" y="452255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</p:txBody>
      </p:sp>
      <p:sp>
        <p:nvSpPr>
          <p:cNvPr id="182" name="Скругленный прямоугольник 181"/>
          <p:cNvSpPr/>
          <p:nvPr/>
        </p:nvSpPr>
        <p:spPr>
          <a:xfrm>
            <a:off x="5283250" y="4527361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3" name="Скругленный прямоугольник 182"/>
          <p:cNvSpPr/>
          <p:nvPr/>
        </p:nvSpPr>
        <p:spPr>
          <a:xfrm>
            <a:off x="6742941" y="453071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" name="Скругленный прямоугольник 183"/>
          <p:cNvSpPr/>
          <p:nvPr/>
        </p:nvSpPr>
        <p:spPr>
          <a:xfrm>
            <a:off x="7112491" y="453071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</p:txBody>
      </p:sp>
      <p:sp>
        <p:nvSpPr>
          <p:cNvPr id="187" name="Скругленный прямоугольник 186"/>
          <p:cNvSpPr/>
          <p:nvPr/>
        </p:nvSpPr>
        <p:spPr>
          <a:xfrm>
            <a:off x="6014467" y="337450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8" name="Скругленный прямоугольник 187"/>
          <p:cNvSpPr/>
          <p:nvPr/>
        </p:nvSpPr>
        <p:spPr>
          <a:xfrm>
            <a:off x="6014467" y="366026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9" name="Скругленный прямоугольник 188"/>
          <p:cNvSpPr/>
          <p:nvPr/>
        </p:nvSpPr>
        <p:spPr>
          <a:xfrm>
            <a:off x="6023820" y="484581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0" name="Скругленный прямоугольник 189"/>
          <p:cNvSpPr/>
          <p:nvPr/>
        </p:nvSpPr>
        <p:spPr>
          <a:xfrm>
            <a:off x="6014467" y="308875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0" name="Скругленный прямоугольник 199"/>
          <p:cNvSpPr/>
          <p:nvPr/>
        </p:nvSpPr>
        <p:spPr>
          <a:xfrm>
            <a:off x="3116171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1" name="Скругленный прямоугольник 200"/>
          <p:cNvSpPr/>
          <p:nvPr/>
        </p:nvSpPr>
        <p:spPr>
          <a:xfrm>
            <a:off x="3114725" y="19888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5" name="Скругленный прямоугольник 204"/>
          <p:cNvSpPr/>
          <p:nvPr/>
        </p:nvSpPr>
        <p:spPr>
          <a:xfrm>
            <a:off x="4194540" y="78409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6" name="Скругленный прямоугольник 205"/>
          <p:cNvSpPr/>
          <p:nvPr/>
        </p:nvSpPr>
        <p:spPr>
          <a:xfrm>
            <a:off x="3116171" y="135166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9" name="Скругленный прямоугольник 208"/>
          <p:cNvSpPr/>
          <p:nvPr/>
        </p:nvSpPr>
        <p:spPr>
          <a:xfrm>
            <a:off x="3116171" y="106591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0" name="Скругленный прямоугольник 209"/>
          <p:cNvSpPr/>
          <p:nvPr/>
        </p:nvSpPr>
        <p:spPr>
          <a:xfrm>
            <a:off x="5656267" y="395655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3" name="Скругленный прямоугольник 212"/>
          <p:cNvSpPr/>
          <p:nvPr/>
        </p:nvSpPr>
        <p:spPr>
          <a:xfrm>
            <a:off x="7059504" y="79220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4" name="Скругленный прямоугольник 213"/>
          <p:cNvSpPr/>
          <p:nvPr/>
        </p:nvSpPr>
        <p:spPr>
          <a:xfrm>
            <a:off x="7059504" y="50644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5" name="Скругленный прямоугольник 214"/>
          <p:cNvSpPr/>
          <p:nvPr/>
        </p:nvSpPr>
        <p:spPr>
          <a:xfrm>
            <a:off x="7063181" y="19888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6" name="Скругленный прямоугольник 215"/>
          <p:cNvSpPr/>
          <p:nvPr/>
        </p:nvSpPr>
        <p:spPr>
          <a:xfrm>
            <a:off x="7053253" y="169730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7" name="Скругленный прямоугольник 216"/>
          <p:cNvSpPr/>
          <p:nvPr/>
        </p:nvSpPr>
        <p:spPr>
          <a:xfrm>
            <a:off x="7059504" y="1077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8" name="Скругленный прямоугольник 217"/>
          <p:cNvSpPr/>
          <p:nvPr/>
        </p:nvSpPr>
        <p:spPr>
          <a:xfrm>
            <a:off x="5260736" y="13769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9" name="Скругленный прямоугольник 218"/>
          <p:cNvSpPr/>
          <p:nvPr/>
        </p:nvSpPr>
        <p:spPr>
          <a:xfrm>
            <a:off x="5617926" y="13769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0" name="Скругленный прямоугольник 219"/>
          <p:cNvSpPr/>
          <p:nvPr/>
        </p:nvSpPr>
        <p:spPr>
          <a:xfrm>
            <a:off x="5975116" y="13769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1" name="Скругленный прямоугольник 220"/>
          <p:cNvSpPr/>
          <p:nvPr/>
        </p:nvSpPr>
        <p:spPr>
          <a:xfrm>
            <a:off x="6332306" y="138973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2" name="Скругленный прямоугольник 221"/>
          <p:cNvSpPr/>
          <p:nvPr/>
        </p:nvSpPr>
        <p:spPr>
          <a:xfrm>
            <a:off x="7055257" y="138973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3" name="Скругленный прямоугольник 222"/>
          <p:cNvSpPr/>
          <p:nvPr/>
        </p:nvSpPr>
        <p:spPr>
          <a:xfrm>
            <a:off x="3480160" y="7816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4" name="Скругленный прямоугольник 223"/>
          <p:cNvSpPr/>
          <p:nvPr/>
        </p:nvSpPr>
        <p:spPr>
          <a:xfrm>
            <a:off x="3837350" y="7816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5" name="Скругленный прямоугольник 224"/>
          <p:cNvSpPr/>
          <p:nvPr/>
        </p:nvSpPr>
        <p:spPr>
          <a:xfrm>
            <a:off x="95921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6" name="Скругленный прямоугольник 225"/>
          <p:cNvSpPr/>
          <p:nvPr/>
        </p:nvSpPr>
        <p:spPr>
          <a:xfrm>
            <a:off x="131640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7" name="Скругленный прямоугольник 226"/>
          <p:cNvSpPr/>
          <p:nvPr/>
        </p:nvSpPr>
        <p:spPr>
          <a:xfrm>
            <a:off x="527290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8" name="Скругленный прямоугольник 227"/>
          <p:cNvSpPr/>
          <p:nvPr/>
        </p:nvSpPr>
        <p:spPr>
          <a:xfrm>
            <a:off x="563009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9" name="Скругленный прямоугольник 228"/>
          <p:cNvSpPr/>
          <p:nvPr/>
        </p:nvSpPr>
        <p:spPr>
          <a:xfrm>
            <a:off x="7106954" y="394710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0" name="Скругленный прямоугольник 229"/>
          <p:cNvSpPr/>
          <p:nvPr/>
        </p:nvSpPr>
        <p:spPr>
          <a:xfrm>
            <a:off x="1684677" y="249732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1" name="Скругленный прямоугольник 230"/>
          <p:cNvSpPr/>
          <p:nvPr/>
        </p:nvSpPr>
        <p:spPr>
          <a:xfrm>
            <a:off x="203078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2" name="Скругленный прямоугольник 231"/>
          <p:cNvSpPr/>
          <p:nvPr/>
        </p:nvSpPr>
        <p:spPr>
          <a:xfrm>
            <a:off x="6733630" y="279397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6" name="Скругленный прямоугольник 235"/>
          <p:cNvSpPr/>
          <p:nvPr/>
        </p:nvSpPr>
        <p:spPr>
          <a:xfrm>
            <a:off x="6689496" y="138973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8" name="Скругленный прямоугольник 237"/>
          <p:cNvSpPr/>
          <p:nvPr/>
        </p:nvSpPr>
        <p:spPr>
          <a:xfrm>
            <a:off x="2059950" y="163782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9" name="Скругленный прямоугольник 238"/>
          <p:cNvSpPr/>
          <p:nvPr/>
        </p:nvSpPr>
        <p:spPr>
          <a:xfrm>
            <a:off x="2401791" y="16494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0" name="Скругленный прямоугольник 239"/>
          <p:cNvSpPr/>
          <p:nvPr/>
        </p:nvSpPr>
        <p:spPr>
          <a:xfrm>
            <a:off x="2758981" y="16494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1" name="Скругленный прямоугольник 240"/>
          <p:cNvSpPr/>
          <p:nvPr/>
        </p:nvSpPr>
        <p:spPr>
          <a:xfrm>
            <a:off x="3116171" y="16494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2" name="Скругленный прямоугольник 241"/>
          <p:cNvSpPr/>
          <p:nvPr/>
        </p:nvSpPr>
        <p:spPr>
          <a:xfrm>
            <a:off x="1330465" y="16494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3" name="Скругленный прямоугольник 242"/>
          <p:cNvSpPr/>
          <p:nvPr/>
        </p:nvSpPr>
        <p:spPr>
          <a:xfrm>
            <a:off x="4918895" y="16596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" name="Скругленный прямоугольник 244"/>
          <p:cNvSpPr/>
          <p:nvPr/>
        </p:nvSpPr>
        <p:spPr>
          <a:xfrm>
            <a:off x="4918895" y="13738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6" name="Скругленный прямоугольник 245"/>
          <p:cNvSpPr/>
          <p:nvPr/>
        </p:nvSpPr>
        <p:spPr>
          <a:xfrm>
            <a:off x="4918895" y="10880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8" name="Скругленный прямоугольник 247"/>
          <p:cNvSpPr/>
          <p:nvPr/>
        </p:nvSpPr>
        <p:spPr>
          <a:xfrm>
            <a:off x="4551730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9" name="Скругленный прямоугольник 248"/>
          <p:cNvSpPr/>
          <p:nvPr/>
        </p:nvSpPr>
        <p:spPr>
          <a:xfrm>
            <a:off x="4915719" y="78014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0" name="Скругленный прямоугольник 249"/>
          <p:cNvSpPr/>
          <p:nvPr/>
        </p:nvSpPr>
        <p:spPr>
          <a:xfrm>
            <a:off x="4925356" y="28026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1" name="Скругленный прямоугольник 250"/>
          <p:cNvSpPr/>
          <p:nvPr/>
        </p:nvSpPr>
        <p:spPr>
          <a:xfrm>
            <a:off x="60202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3" name="Скругленный прямоугольник 252"/>
          <p:cNvSpPr/>
          <p:nvPr/>
        </p:nvSpPr>
        <p:spPr>
          <a:xfrm>
            <a:off x="4918895" y="10880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4" name="Скругленный прямоугольник 253"/>
          <p:cNvSpPr/>
          <p:nvPr/>
        </p:nvSpPr>
        <p:spPr>
          <a:xfrm>
            <a:off x="4915719" y="47260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5" name="Скругленный прямоугольник 254"/>
          <p:cNvSpPr/>
          <p:nvPr/>
        </p:nvSpPr>
        <p:spPr>
          <a:xfrm>
            <a:off x="4551730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" name="Скругленный прямоугольник 255"/>
          <p:cNvSpPr/>
          <p:nvPr/>
        </p:nvSpPr>
        <p:spPr>
          <a:xfrm>
            <a:off x="491571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7" name="Скругленный прямоугольник 256"/>
          <p:cNvSpPr/>
          <p:nvPr/>
        </p:nvSpPr>
        <p:spPr>
          <a:xfrm>
            <a:off x="60202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8" name="Лента лицом вниз 257"/>
          <p:cNvSpPr/>
          <p:nvPr/>
        </p:nvSpPr>
        <p:spPr>
          <a:xfrm>
            <a:off x="7473889" y="5888820"/>
            <a:ext cx="1513699" cy="286504"/>
          </a:xfrm>
          <a:prstGeom prst="ribbon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далее</a:t>
            </a:r>
            <a:endParaRPr lang="ru-RU" sz="1400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529358" y="5531416"/>
            <a:ext cx="5779661" cy="128781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3.Японская компания, строящая под Санкт-Петербургом автозавод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77" name="Скругленный прямоугольник 176"/>
          <p:cNvSpPr/>
          <p:nvPr/>
        </p:nvSpPr>
        <p:spPr>
          <a:xfrm>
            <a:off x="6014746" y="454144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6" name="Скругленный прямоугольник 185"/>
          <p:cNvSpPr/>
          <p:nvPr/>
        </p:nvSpPr>
        <p:spPr>
          <a:xfrm>
            <a:off x="6014467" y="394601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7" name="Скругленный прямоугольник 166"/>
          <p:cNvSpPr/>
          <p:nvPr/>
        </p:nvSpPr>
        <p:spPr>
          <a:xfrm>
            <a:off x="600481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1311859" y="3685443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5" name="Скругленный прямоугольник 144"/>
          <p:cNvSpPr/>
          <p:nvPr/>
        </p:nvSpPr>
        <p:spPr>
          <a:xfrm>
            <a:off x="1687655" y="1948759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8" name="Скругленный прямоугольник 207"/>
          <p:cNvSpPr/>
          <p:nvPr/>
        </p:nvSpPr>
        <p:spPr>
          <a:xfrm>
            <a:off x="6019928" y="423812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927553" y="4562486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136" y="4473974"/>
            <a:ext cx="493713" cy="481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464144" y="4491247"/>
            <a:ext cx="443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122" name="Прямоугольник 121"/>
          <p:cNvSpPr/>
          <p:nvPr/>
        </p:nvSpPr>
        <p:spPr>
          <a:xfrm>
            <a:off x="7479335" y="198881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094798" y="175953"/>
            <a:ext cx="315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090820" y="494410"/>
            <a:ext cx="338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063181" y="738356"/>
            <a:ext cx="376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094798" y="1067409"/>
            <a:ext cx="214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063181" y="1335168"/>
            <a:ext cx="319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7053253" y="166271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128" name="Прямоугольник 127"/>
          <p:cNvSpPr/>
          <p:nvPr/>
        </p:nvSpPr>
        <p:spPr>
          <a:xfrm>
            <a:off x="4981545" y="3981422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3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290433" y="3935473"/>
            <a:ext cx="361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664966" y="3935473"/>
            <a:ext cx="310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6024561" y="3935473"/>
            <a:ext cx="337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6381751" y="3935473"/>
            <a:ext cx="337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6760697" y="3930976"/>
            <a:ext cx="306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7133906" y="3930976"/>
            <a:ext cx="384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154" name="Скругленный прямоугольник 153"/>
          <p:cNvSpPr/>
          <p:nvPr/>
        </p:nvSpPr>
        <p:spPr>
          <a:xfrm>
            <a:off x="5986120" y="170450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5" name="Скругленный прямоугольник 154"/>
          <p:cNvSpPr/>
          <p:nvPr/>
        </p:nvSpPr>
        <p:spPr>
          <a:xfrm>
            <a:off x="5985286" y="197778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" name="Скругленный прямоугольник 173"/>
          <p:cNvSpPr/>
          <p:nvPr/>
        </p:nvSpPr>
        <p:spPr>
          <a:xfrm>
            <a:off x="5985286" y="223451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4583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Скругленный прямоугольник 198"/>
          <p:cNvSpPr/>
          <p:nvPr/>
        </p:nvSpPr>
        <p:spPr>
          <a:xfrm>
            <a:off x="5282968" y="4527361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7" name="Скругленный прямоугольник 206"/>
          <p:cNvSpPr/>
          <p:nvPr/>
        </p:nvSpPr>
        <p:spPr>
          <a:xfrm>
            <a:off x="5664966" y="4523252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5" name="Скругленный прямоугольник 184"/>
          <p:cNvSpPr/>
          <p:nvPr/>
        </p:nvSpPr>
        <p:spPr>
          <a:xfrm>
            <a:off x="6024561" y="4517506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2" name="Скругленный прямоугольник 191"/>
          <p:cNvSpPr/>
          <p:nvPr/>
        </p:nvSpPr>
        <p:spPr>
          <a:xfrm>
            <a:off x="6373877" y="4526537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7" name="Скругленный прямоугольник 196"/>
          <p:cNvSpPr/>
          <p:nvPr/>
        </p:nvSpPr>
        <p:spPr>
          <a:xfrm>
            <a:off x="6746275" y="4522559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" name="Скругленный прямоугольник 197"/>
          <p:cNvSpPr/>
          <p:nvPr/>
        </p:nvSpPr>
        <p:spPr>
          <a:xfrm>
            <a:off x="7122145" y="4520930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6380418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6737608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5289423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7" name="Скругленный прямоугольник 136"/>
          <p:cNvSpPr/>
          <p:nvPr/>
        </p:nvSpPr>
        <p:spPr>
          <a:xfrm>
            <a:off x="3850601" y="13516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6362003" y="279246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3850601" y="10658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1" name="Скругленный прямоугольник 140"/>
          <p:cNvSpPr/>
          <p:nvPr/>
        </p:nvSpPr>
        <p:spPr>
          <a:xfrm>
            <a:off x="3850601" y="16374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2" name="Скругленный прямоугольник 141"/>
          <p:cNvSpPr/>
          <p:nvPr/>
        </p:nvSpPr>
        <p:spPr>
          <a:xfrm>
            <a:off x="3850601" y="192315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3" name="Скругленный прямоугольник 142"/>
          <p:cNvSpPr/>
          <p:nvPr/>
        </p:nvSpPr>
        <p:spPr>
          <a:xfrm>
            <a:off x="3850601" y="220890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4" name="Скругленный прямоугольник 143"/>
          <p:cNvSpPr/>
          <p:nvPr/>
        </p:nvSpPr>
        <p:spPr>
          <a:xfrm>
            <a:off x="3850601" y="24946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6" name="Скругленный прямоугольник 145"/>
          <p:cNvSpPr/>
          <p:nvPr/>
        </p:nvSpPr>
        <p:spPr>
          <a:xfrm>
            <a:off x="1687655" y="2234511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7" name="Скругленный прямоугольник 146"/>
          <p:cNvSpPr/>
          <p:nvPr/>
        </p:nvSpPr>
        <p:spPr>
          <a:xfrm>
            <a:off x="1323663" y="4542329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1311859" y="4828451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Скругленный прямоугольник 148"/>
          <p:cNvSpPr/>
          <p:nvPr/>
        </p:nvSpPr>
        <p:spPr>
          <a:xfrm>
            <a:off x="1311859" y="3971195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1311859" y="4256947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2" name="Скругленный прямоугольник 151"/>
          <p:cNvSpPr/>
          <p:nvPr/>
        </p:nvSpPr>
        <p:spPr>
          <a:xfrm>
            <a:off x="1311859" y="5114203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3" name="Скругленный прямоугольник 152"/>
          <p:cNvSpPr/>
          <p:nvPr/>
        </p:nvSpPr>
        <p:spPr>
          <a:xfrm>
            <a:off x="3850601" y="3066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6" name="Скругленный прямоугольник 155"/>
          <p:cNvSpPr/>
          <p:nvPr/>
        </p:nvSpPr>
        <p:spPr>
          <a:xfrm>
            <a:off x="2387977" y="308235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7" name="Скругленный прямоугольник 156"/>
          <p:cNvSpPr/>
          <p:nvPr/>
        </p:nvSpPr>
        <p:spPr>
          <a:xfrm>
            <a:off x="2387977" y="27966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8" name="Скругленный прямоугольник 157"/>
          <p:cNvSpPr/>
          <p:nvPr/>
        </p:nvSpPr>
        <p:spPr>
          <a:xfrm>
            <a:off x="2387977" y="25108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9" name="Скругленный прямоугольник 158"/>
          <p:cNvSpPr/>
          <p:nvPr/>
        </p:nvSpPr>
        <p:spPr>
          <a:xfrm>
            <a:off x="2387977" y="336810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0" name="Скругленный прямоугольник 159"/>
          <p:cNvSpPr/>
          <p:nvPr/>
        </p:nvSpPr>
        <p:spPr>
          <a:xfrm>
            <a:off x="2758981" y="76173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1" name="Скругленный прямоугольник 160"/>
          <p:cNvSpPr/>
          <p:nvPr/>
        </p:nvSpPr>
        <p:spPr>
          <a:xfrm>
            <a:off x="3116171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2" name="Скругленный прямоугольник 161"/>
          <p:cNvSpPr/>
          <p:nvPr/>
        </p:nvSpPr>
        <p:spPr>
          <a:xfrm>
            <a:off x="3850601" y="27804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3" name="Скругленный прямоугольник 162"/>
          <p:cNvSpPr/>
          <p:nvPr/>
        </p:nvSpPr>
        <p:spPr>
          <a:xfrm>
            <a:off x="3116171" y="4944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4" name="Скругленный прямоугольник 163"/>
          <p:cNvSpPr/>
          <p:nvPr/>
        </p:nvSpPr>
        <p:spPr>
          <a:xfrm>
            <a:off x="3116171" y="135166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5" name="Скругленный прямоугольник 164"/>
          <p:cNvSpPr/>
          <p:nvPr/>
        </p:nvSpPr>
        <p:spPr>
          <a:xfrm>
            <a:off x="529043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6" name="Скругленный прямоугольник 165"/>
          <p:cNvSpPr/>
          <p:nvPr/>
        </p:nvSpPr>
        <p:spPr>
          <a:xfrm>
            <a:off x="564762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8" name="Скругленный прямоугольник 167"/>
          <p:cNvSpPr/>
          <p:nvPr/>
        </p:nvSpPr>
        <p:spPr>
          <a:xfrm>
            <a:off x="1687843" y="16427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9" name="Скругленный прямоугольник 168"/>
          <p:cNvSpPr/>
          <p:nvPr/>
        </p:nvSpPr>
        <p:spPr>
          <a:xfrm>
            <a:off x="3116171" y="106591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0" name="Скругленный прямоугольник 169"/>
          <p:cNvSpPr/>
          <p:nvPr/>
        </p:nvSpPr>
        <p:spPr>
          <a:xfrm>
            <a:off x="5260736" y="13769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1" name="Скругленный прямоугольник 170"/>
          <p:cNvSpPr/>
          <p:nvPr/>
        </p:nvSpPr>
        <p:spPr>
          <a:xfrm>
            <a:off x="1673597" y="365835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2" name="Скругленный прямоугольник 171"/>
          <p:cNvSpPr/>
          <p:nvPr/>
        </p:nvSpPr>
        <p:spPr>
          <a:xfrm>
            <a:off x="2044601" y="364972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3" name="Скругленный прямоугольник 172"/>
          <p:cNvSpPr/>
          <p:nvPr/>
        </p:nvSpPr>
        <p:spPr>
          <a:xfrm>
            <a:off x="2387977" y="365835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6" name="Скругленный прямоугольник 175"/>
          <p:cNvSpPr/>
          <p:nvPr/>
        </p:nvSpPr>
        <p:spPr>
          <a:xfrm>
            <a:off x="6004813" y="248867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8" name="Скругленный прямоугольник 177"/>
          <p:cNvSpPr/>
          <p:nvPr/>
        </p:nvSpPr>
        <p:spPr>
          <a:xfrm>
            <a:off x="4577219" y="28026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0" name="Скругленный прямоугольник 179"/>
          <p:cNvSpPr/>
          <p:nvPr/>
        </p:nvSpPr>
        <p:spPr>
          <a:xfrm>
            <a:off x="5652021" y="4529479"/>
            <a:ext cx="357190" cy="29629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1" name="Скругленный прямоугольник 180"/>
          <p:cNvSpPr/>
          <p:nvPr/>
        </p:nvSpPr>
        <p:spPr>
          <a:xfrm>
            <a:off x="6368718" y="452255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</p:txBody>
      </p:sp>
      <p:sp>
        <p:nvSpPr>
          <p:cNvPr id="182" name="Скругленный прямоугольник 181"/>
          <p:cNvSpPr/>
          <p:nvPr/>
        </p:nvSpPr>
        <p:spPr>
          <a:xfrm>
            <a:off x="5283250" y="4527361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3" name="Скругленный прямоугольник 182"/>
          <p:cNvSpPr/>
          <p:nvPr/>
        </p:nvSpPr>
        <p:spPr>
          <a:xfrm>
            <a:off x="6742941" y="453071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" name="Скругленный прямоугольник 183"/>
          <p:cNvSpPr/>
          <p:nvPr/>
        </p:nvSpPr>
        <p:spPr>
          <a:xfrm>
            <a:off x="7112491" y="453071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</p:txBody>
      </p:sp>
      <p:sp>
        <p:nvSpPr>
          <p:cNvPr id="187" name="Скругленный прямоугольник 186"/>
          <p:cNvSpPr/>
          <p:nvPr/>
        </p:nvSpPr>
        <p:spPr>
          <a:xfrm>
            <a:off x="6014467" y="337450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8" name="Скругленный прямоугольник 187"/>
          <p:cNvSpPr/>
          <p:nvPr/>
        </p:nvSpPr>
        <p:spPr>
          <a:xfrm>
            <a:off x="6014467" y="366026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9" name="Скругленный прямоугольник 188"/>
          <p:cNvSpPr/>
          <p:nvPr/>
        </p:nvSpPr>
        <p:spPr>
          <a:xfrm>
            <a:off x="6023820" y="484581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0" name="Скругленный прямоугольник 189"/>
          <p:cNvSpPr/>
          <p:nvPr/>
        </p:nvSpPr>
        <p:spPr>
          <a:xfrm>
            <a:off x="6014467" y="308875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0" name="Скругленный прямоугольник 199"/>
          <p:cNvSpPr/>
          <p:nvPr/>
        </p:nvSpPr>
        <p:spPr>
          <a:xfrm>
            <a:off x="3116171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1" name="Скругленный прямоугольник 200"/>
          <p:cNvSpPr/>
          <p:nvPr/>
        </p:nvSpPr>
        <p:spPr>
          <a:xfrm>
            <a:off x="3114725" y="19888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5" name="Скругленный прямоугольник 204"/>
          <p:cNvSpPr/>
          <p:nvPr/>
        </p:nvSpPr>
        <p:spPr>
          <a:xfrm>
            <a:off x="4194540" y="78409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6" name="Скругленный прямоугольник 205"/>
          <p:cNvSpPr/>
          <p:nvPr/>
        </p:nvSpPr>
        <p:spPr>
          <a:xfrm>
            <a:off x="3116171" y="135166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9" name="Скругленный прямоугольник 208"/>
          <p:cNvSpPr/>
          <p:nvPr/>
        </p:nvSpPr>
        <p:spPr>
          <a:xfrm>
            <a:off x="3116171" y="106591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0" name="Скругленный прямоугольник 209"/>
          <p:cNvSpPr/>
          <p:nvPr/>
        </p:nvSpPr>
        <p:spPr>
          <a:xfrm>
            <a:off x="5656267" y="395655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3" name="Скругленный прямоугольник 212"/>
          <p:cNvSpPr/>
          <p:nvPr/>
        </p:nvSpPr>
        <p:spPr>
          <a:xfrm>
            <a:off x="7059504" y="79220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4" name="Скругленный прямоугольник 213"/>
          <p:cNvSpPr/>
          <p:nvPr/>
        </p:nvSpPr>
        <p:spPr>
          <a:xfrm>
            <a:off x="7059504" y="50644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5" name="Скругленный прямоугольник 214"/>
          <p:cNvSpPr/>
          <p:nvPr/>
        </p:nvSpPr>
        <p:spPr>
          <a:xfrm>
            <a:off x="7063181" y="19888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6" name="Скругленный прямоугольник 215"/>
          <p:cNvSpPr/>
          <p:nvPr/>
        </p:nvSpPr>
        <p:spPr>
          <a:xfrm>
            <a:off x="7053253" y="169730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7" name="Скругленный прямоугольник 216"/>
          <p:cNvSpPr/>
          <p:nvPr/>
        </p:nvSpPr>
        <p:spPr>
          <a:xfrm>
            <a:off x="7059504" y="1077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8" name="Скругленный прямоугольник 217"/>
          <p:cNvSpPr/>
          <p:nvPr/>
        </p:nvSpPr>
        <p:spPr>
          <a:xfrm>
            <a:off x="5260736" y="13769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9" name="Скругленный прямоугольник 218"/>
          <p:cNvSpPr/>
          <p:nvPr/>
        </p:nvSpPr>
        <p:spPr>
          <a:xfrm>
            <a:off x="5617926" y="13769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0" name="Скругленный прямоугольник 219"/>
          <p:cNvSpPr/>
          <p:nvPr/>
        </p:nvSpPr>
        <p:spPr>
          <a:xfrm>
            <a:off x="5975116" y="13769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1" name="Скругленный прямоугольник 220"/>
          <p:cNvSpPr/>
          <p:nvPr/>
        </p:nvSpPr>
        <p:spPr>
          <a:xfrm>
            <a:off x="6332306" y="138973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2" name="Скругленный прямоугольник 221"/>
          <p:cNvSpPr/>
          <p:nvPr/>
        </p:nvSpPr>
        <p:spPr>
          <a:xfrm>
            <a:off x="7055257" y="138973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3" name="Скругленный прямоугольник 222"/>
          <p:cNvSpPr/>
          <p:nvPr/>
        </p:nvSpPr>
        <p:spPr>
          <a:xfrm>
            <a:off x="3480160" y="7816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4" name="Скругленный прямоугольник 223"/>
          <p:cNvSpPr/>
          <p:nvPr/>
        </p:nvSpPr>
        <p:spPr>
          <a:xfrm>
            <a:off x="3837350" y="7816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5" name="Скругленный прямоугольник 224"/>
          <p:cNvSpPr/>
          <p:nvPr/>
        </p:nvSpPr>
        <p:spPr>
          <a:xfrm>
            <a:off x="95921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6" name="Скругленный прямоугольник 225"/>
          <p:cNvSpPr/>
          <p:nvPr/>
        </p:nvSpPr>
        <p:spPr>
          <a:xfrm>
            <a:off x="131640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7" name="Скругленный прямоугольник 226"/>
          <p:cNvSpPr/>
          <p:nvPr/>
        </p:nvSpPr>
        <p:spPr>
          <a:xfrm>
            <a:off x="527290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8" name="Скругленный прямоугольник 227"/>
          <p:cNvSpPr/>
          <p:nvPr/>
        </p:nvSpPr>
        <p:spPr>
          <a:xfrm>
            <a:off x="563009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9" name="Скругленный прямоугольник 228"/>
          <p:cNvSpPr/>
          <p:nvPr/>
        </p:nvSpPr>
        <p:spPr>
          <a:xfrm>
            <a:off x="7106954" y="394710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0" name="Скругленный прямоугольник 229"/>
          <p:cNvSpPr/>
          <p:nvPr/>
        </p:nvSpPr>
        <p:spPr>
          <a:xfrm>
            <a:off x="1684677" y="249732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1" name="Скругленный прямоугольник 230"/>
          <p:cNvSpPr/>
          <p:nvPr/>
        </p:nvSpPr>
        <p:spPr>
          <a:xfrm>
            <a:off x="203078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2" name="Скругленный прямоугольник 231"/>
          <p:cNvSpPr/>
          <p:nvPr/>
        </p:nvSpPr>
        <p:spPr>
          <a:xfrm>
            <a:off x="6733630" y="279397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6" name="Скругленный прямоугольник 235"/>
          <p:cNvSpPr/>
          <p:nvPr/>
        </p:nvSpPr>
        <p:spPr>
          <a:xfrm>
            <a:off x="6689496" y="138973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8" name="Скругленный прямоугольник 237"/>
          <p:cNvSpPr/>
          <p:nvPr/>
        </p:nvSpPr>
        <p:spPr>
          <a:xfrm>
            <a:off x="2059950" y="163782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9" name="Скругленный прямоугольник 238"/>
          <p:cNvSpPr/>
          <p:nvPr/>
        </p:nvSpPr>
        <p:spPr>
          <a:xfrm>
            <a:off x="2401791" y="16494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0" name="Скругленный прямоугольник 239"/>
          <p:cNvSpPr/>
          <p:nvPr/>
        </p:nvSpPr>
        <p:spPr>
          <a:xfrm>
            <a:off x="2758981" y="16494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1" name="Скругленный прямоугольник 240"/>
          <p:cNvSpPr/>
          <p:nvPr/>
        </p:nvSpPr>
        <p:spPr>
          <a:xfrm>
            <a:off x="3116171" y="16494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2" name="Скругленный прямоугольник 241"/>
          <p:cNvSpPr/>
          <p:nvPr/>
        </p:nvSpPr>
        <p:spPr>
          <a:xfrm>
            <a:off x="1330465" y="16494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3" name="Скругленный прямоугольник 242"/>
          <p:cNvSpPr/>
          <p:nvPr/>
        </p:nvSpPr>
        <p:spPr>
          <a:xfrm>
            <a:off x="4918895" y="16596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" name="Скругленный прямоугольник 244"/>
          <p:cNvSpPr/>
          <p:nvPr/>
        </p:nvSpPr>
        <p:spPr>
          <a:xfrm>
            <a:off x="4918895" y="13738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6" name="Скругленный прямоугольник 245"/>
          <p:cNvSpPr/>
          <p:nvPr/>
        </p:nvSpPr>
        <p:spPr>
          <a:xfrm>
            <a:off x="4918895" y="10880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8" name="Скругленный прямоугольник 247"/>
          <p:cNvSpPr/>
          <p:nvPr/>
        </p:nvSpPr>
        <p:spPr>
          <a:xfrm>
            <a:off x="4551730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9" name="Скругленный прямоугольник 248"/>
          <p:cNvSpPr/>
          <p:nvPr/>
        </p:nvSpPr>
        <p:spPr>
          <a:xfrm>
            <a:off x="4915719" y="78014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0" name="Скругленный прямоугольник 249"/>
          <p:cNvSpPr/>
          <p:nvPr/>
        </p:nvSpPr>
        <p:spPr>
          <a:xfrm>
            <a:off x="4925356" y="28026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1" name="Скругленный прямоугольник 250"/>
          <p:cNvSpPr/>
          <p:nvPr/>
        </p:nvSpPr>
        <p:spPr>
          <a:xfrm>
            <a:off x="60202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3" name="Скругленный прямоугольник 252"/>
          <p:cNvSpPr/>
          <p:nvPr/>
        </p:nvSpPr>
        <p:spPr>
          <a:xfrm>
            <a:off x="4918895" y="10880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4" name="Скругленный прямоугольник 253"/>
          <p:cNvSpPr/>
          <p:nvPr/>
        </p:nvSpPr>
        <p:spPr>
          <a:xfrm>
            <a:off x="4915719" y="47260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5" name="Скругленный прямоугольник 254"/>
          <p:cNvSpPr/>
          <p:nvPr/>
        </p:nvSpPr>
        <p:spPr>
          <a:xfrm>
            <a:off x="4551730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" name="Скругленный прямоугольник 255"/>
          <p:cNvSpPr/>
          <p:nvPr/>
        </p:nvSpPr>
        <p:spPr>
          <a:xfrm>
            <a:off x="491571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7" name="Скругленный прямоугольник 256"/>
          <p:cNvSpPr/>
          <p:nvPr/>
        </p:nvSpPr>
        <p:spPr>
          <a:xfrm>
            <a:off x="60202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8" name="Лента лицом вниз 257"/>
          <p:cNvSpPr/>
          <p:nvPr/>
        </p:nvSpPr>
        <p:spPr>
          <a:xfrm>
            <a:off x="7473889" y="5888820"/>
            <a:ext cx="1513699" cy="286504"/>
          </a:xfrm>
          <a:prstGeom prst="ribbon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далее</a:t>
            </a:r>
            <a:endParaRPr lang="ru-RU" sz="1400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111256" y="5478450"/>
            <a:ext cx="3452187" cy="128781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Автозавод в России.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77" name="Скругленный прямоугольник 176"/>
          <p:cNvSpPr/>
          <p:nvPr/>
        </p:nvSpPr>
        <p:spPr>
          <a:xfrm>
            <a:off x="6014746" y="454144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6" name="Скругленный прямоугольник 185"/>
          <p:cNvSpPr/>
          <p:nvPr/>
        </p:nvSpPr>
        <p:spPr>
          <a:xfrm>
            <a:off x="6014467" y="394601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7" name="Скругленный прямоугольник 166"/>
          <p:cNvSpPr/>
          <p:nvPr/>
        </p:nvSpPr>
        <p:spPr>
          <a:xfrm>
            <a:off x="600481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1311859" y="3685443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5" name="Скругленный прямоугольник 144"/>
          <p:cNvSpPr/>
          <p:nvPr/>
        </p:nvSpPr>
        <p:spPr>
          <a:xfrm>
            <a:off x="1687655" y="1948759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8" name="Скругленный прямоугольник 207"/>
          <p:cNvSpPr/>
          <p:nvPr/>
        </p:nvSpPr>
        <p:spPr>
          <a:xfrm>
            <a:off x="6019928" y="423812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927553" y="4562486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136" y="4473974"/>
            <a:ext cx="493713" cy="481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464144" y="4491247"/>
            <a:ext cx="443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122" name="Прямоугольник 121"/>
          <p:cNvSpPr/>
          <p:nvPr/>
        </p:nvSpPr>
        <p:spPr>
          <a:xfrm>
            <a:off x="7479335" y="198881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094798" y="175953"/>
            <a:ext cx="315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090820" y="494410"/>
            <a:ext cx="338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063181" y="738356"/>
            <a:ext cx="376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094798" y="1067409"/>
            <a:ext cx="214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063181" y="1335168"/>
            <a:ext cx="319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7053253" y="166271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128" name="Прямоугольник 127"/>
          <p:cNvSpPr/>
          <p:nvPr/>
        </p:nvSpPr>
        <p:spPr>
          <a:xfrm>
            <a:off x="4981545" y="3981422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3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290433" y="3935473"/>
            <a:ext cx="361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664966" y="3935473"/>
            <a:ext cx="310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6024561" y="3935473"/>
            <a:ext cx="337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6381751" y="3935473"/>
            <a:ext cx="337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6760697" y="3930976"/>
            <a:ext cx="306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7133906" y="3930976"/>
            <a:ext cx="384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139" name="Прямоугольник 138"/>
          <p:cNvSpPr/>
          <p:nvPr/>
        </p:nvSpPr>
        <p:spPr>
          <a:xfrm>
            <a:off x="5524207" y="557244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4</a:t>
            </a:r>
            <a:endParaRPr lang="ru-RU" dirty="0"/>
          </a:p>
        </p:txBody>
      </p:sp>
      <p:cxnSp>
        <p:nvCxnSpPr>
          <p:cNvPr id="18" name="Прямая со стрелкой 17"/>
          <p:cNvCxnSpPr/>
          <p:nvPr/>
        </p:nvCxnSpPr>
        <p:spPr>
          <a:xfrm flipH="1" flipV="1">
            <a:off x="5123959" y="337996"/>
            <a:ext cx="347268" cy="3460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908920" y="175953"/>
            <a:ext cx="351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4880083" y="452620"/>
            <a:ext cx="326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Ж</a:t>
            </a:r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4910308" y="719941"/>
            <a:ext cx="316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4918895" y="1089273"/>
            <a:ext cx="378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4937607" y="1363705"/>
            <a:ext cx="351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4864651" y="1637402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154" name="Скругленный прямоугольник 153"/>
          <p:cNvSpPr/>
          <p:nvPr/>
        </p:nvSpPr>
        <p:spPr>
          <a:xfrm>
            <a:off x="5959039" y="164728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5" name="Скругленный прямоугольник 154"/>
          <p:cNvSpPr/>
          <p:nvPr/>
        </p:nvSpPr>
        <p:spPr>
          <a:xfrm>
            <a:off x="5987289" y="193520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" name="Скругленный прямоугольник 173"/>
          <p:cNvSpPr/>
          <p:nvPr/>
        </p:nvSpPr>
        <p:spPr>
          <a:xfrm>
            <a:off x="5984745" y="220292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136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Скругленный прямоугольник 198"/>
          <p:cNvSpPr/>
          <p:nvPr/>
        </p:nvSpPr>
        <p:spPr>
          <a:xfrm>
            <a:off x="5282968" y="4527361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7" name="Скругленный прямоугольник 206"/>
          <p:cNvSpPr/>
          <p:nvPr/>
        </p:nvSpPr>
        <p:spPr>
          <a:xfrm>
            <a:off x="5664966" y="4523252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5" name="Скругленный прямоугольник 184"/>
          <p:cNvSpPr/>
          <p:nvPr/>
        </p:nvSpPr>
        <p:spPr>
          <a:xfrm>
            <a:off x="6024561" y="4517506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2" name="Скругленный прямоугольник 191"/>
          <p:cNvSpPr/>
          <p:nvPr/>
        </p:nvSpPr>
        <p:spPr>
          <a:xfrm>
            <a:off x="6373877" y="4526537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7" name="Скругленный прямоугольник 196"/>
          <p:cNvSpPr/>
          <p:nvPr/>
        </p:nvSpPr>
        <p:spPr>
          <a:xfrm>
            <a:off x="6746275" y="4522559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" name="Скругленный прямоугольник 197"/>
          <p:cNvSpPr/>
          <p:nvPr/>
        </p:nvSpPr>
        <p:spPr>
          <a:xfrm>
            <a:off x="7122145" y="4520930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" name="Скругленный прямоугольник 132"/>
          <p:cNvSpPr/>
          <p:nvPr/>
        </p:nvSpPr>
        <p:spPr>
          <a:xfrm>
            <a:off x="1311859" y="3399691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6380418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6737608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5289423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7" name="Скругленный прямоугольник 136"/>
          <p:cNvSpPr/>
          <p:nvPr/>
        </p:nvSpPr>
        <p:spPr>
          <a:xfrm>
            <a:off x="3850601" y="13516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6362003" y="279246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3850601" y="10658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1" name="Скругленный прямоугольник 140"/>
          <p:cNvSpPr/>
          <p:nvPr/>
        </p:nvSpPr>
        <p:spPr>
          <a:xfrm>
            <a:off x="3850601" y="16374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2" name="Скругленный прямоугольник 141"/>
          <p:cNvSpPr/>
          <p:nvPr/>
        </p:nvSpPr>
        <p:spPr>
          <a:xfrm>
            <a:off x="3850601" y="192315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3" name="Скругленный прямоугольник 142"/>
          <p:cNvSpPr/>
          <p:nvPr/>
        </p:nvSpPr>
        <p:spPr>
          <a:xfrm>
            <a:off x="3850601" y="220890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4" name="Скругленный прямоугольник 143"/>
          <p:cNvSpPr/>
          <p:nvPr/>
        </p:nvSpPr>
        <p:spPr>
          <a:xfrm>
            <a:off x="3850601" y="24946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6" name="Скругленный прямоугольник 145"/>
          <p:cNvSpPr/>
          <p:nvPr/>
        </p:nvSpPr>
        <p:spPr>
          <a:xfrm>
            <a:off x="1687655" y="2234511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7" name="Скругленный прямоугольник 146"/>
          <p:cNvSpPr/>
          <p:nvPr/>
        </p:nvSpPr>
        <p:spPr>
          <a:xfrm>
            <a:off x="1323663" y="4542329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1311859" y="4828451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Скругленный прямоугольник 148"/>
          <p:cNvSpPr/>
          <p:nvPr/>
        </p:nvSpPr>
        <p:spPr>
          <a:xfrm>
            <a:off x="1311859" y="3971195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1311859" y="4256947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2" name="Скругленный прямоугольник 151"/>
          <p:cNvSpPr/>
          <p:nvPr/>
        </p:nvSpPr>
        <p:spPr>
          <a:xfrm>
            <a:off x="1311859" y="5114203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3" name="Скругленный прямоугольник 152"/>
          <p:cNvSpPr/>
          <p:nvPr/>
        </p:nvSpPr>
        <p:spPr>
          <a:xfrm>
            <a:off x="3850601" y="3066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6" name="Скругленный прямоугольник 155"/>
          <p:cNvSpPr/>
          <p:nvPr/>
        </p:nvSpPr>
        <p:spPr>
          <a:xfrm>
            <a:off x="2387977" y="308235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7" name="Скругленный прямоугольник 156"/>
          <p:cNvSpPr/>
          <p:nvPr/>
        </p:nvSpPr>
        <p:spPr>
          <a:xfrm>
            <a:off x="2387977" y="27966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8" name="Скругленный прямоугольник 157"/>
          <p:cNvSpPr/>
          <p:nvPr/>
        </p:nvSpPr>
        <p:spPr>
          <a:xfrm>
            <a:off x="2387977" y="25108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9" name="Скругленный прямоугольник 158"/>
          <p:cNvSpPr/>
          <p:nvPr/>
        </p:nvSpPr>
        <p:spPr>
          <a:xfrm>
            <a:off x="2387977" y="336810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0" name="Скругленный прямоугольник 159"/>
          <p:cNvSpPr/>
          <p:nvPr/>
        </p:nvSpPr>
        <p:spPr>
          <a:xfrm>
            <a:off x="2758981" y="76173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1" name="Скругленный прямоугольник 160"/>
          <p:cNvSpPr/>
          <p:nvPr/>
        </p:nvSpPr>
        <p:spPr>
          <a:xfrm>
            <a:off x="3116171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2" name="Скругленный прямоугольник 161"/>
          <p:cNvSpPr/>
          <p:nvPr/>
        </p:nvSpPr>
        <p:spPr>
          <a:xfrm>
            <a:off x="3850601" y="27804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3" name="Скругленный прямоугольник 162"/>
          <p:cNvSpPr/>
          <p:nvPr/>
        </p:nvSpPr>
        <p:spPr>
          <a:xfrm>
            <a:off x="3116171" y="4944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4" name="Скругленный прямоугольник 163"/>
          <p:cNvSpPr/>
          <p:nvPr/>
        </p:nvSpPr>
        <p:spPr>
          <a:xfrm>
            <a:off x="3116171" y="135166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5" name="Скругленный прямоугольник 164"/>
          <p:cNvSpPr/>
          <p:nvPr/>
        </p:nvSpPr>
        <p:spPr>
          <a:xfrm>
            <a:off x="529043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6" name="Скругленный прямоугольник 165"/>
          <p:cNvSpPr/>
          <p:nvPr/>
        </p:nvSpPr>
        <p:spPr>
          <a:xfrm>
            <a:off x="564762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8" name="Скругленный прямоугольник 167"/>
          <p:cNvSpPr/>
          <p:nvPr/>
        </p:nvSpPr>
        <p:spPr>
          <a:xfrm>
            <a:off x="1687843" y="16427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9" name="Скругленный прямоугольник 168"/>
          <p:cNvSpPr/>
          <p:nvPr/>
        </p:nvSpPr>
        <p:spPr>
          <a:xfrm>
            <a:off x="3116171" y="106591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0" name="Скругленный прямоугольник 169"/>
          <p:cNvSpPr/>
          <p:nvPr/>
        </p:nvSpPr>
        <p:spPr>
          <a:xfrm>
            <a:off x="5260736" y="13769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1" name="Скругленный прямоугольник 170"/>
          <p:cNvSpPr/>
          <p:nvPr/>
        </p:nvSpPr>
        <p:spPr>
          <a:xfrm>
            <a:off x="1673597" y="365835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2" name="Скругленный прямоугольник 171"/>
          <p:cNvSpPr/>
          <p:nvPr/>
        </p:nvSpPr>
        <p:spPr>
          <a:xfrm>
            <a:off x="2044601" y="364972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3" name="Скругленный прямоугольник 172"/>
          <p:cNvSpPr/>
          <p:nvPr/>
        </p:nvSpPr>
        <p:spPr>
          <a:xfrm>
            <a:off x="2387977" y="365835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6" name="Скругленный прямоугольник 175"/>
          <p:cNvSpPr/>
          <p:nvPr/>
        </p:nvSpPr>
        <p:spPr>
          <a:xfrm>
            <a:off x="6004813" y="249617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8" name="Скругленный прямоугольник 177"/>
          <p:cNvSpPr/>
          <p:nvPr/>
        </p:nvSpPr>
        <p:spPr>
          <a:xfrm>
            <a:off x="4577219" y="28026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0" name="Скругленный прямоугольник 179"/>
          <p:cNvSpPr/>
          <p:nvPr/>
        </p:nvSpPr>
        <p:spPr>
          <a:xfrm>
            <a:off x="5652021" y="4529479"/>
            <a:ext cx="357190" cy="29629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1" name="Скругленный прямоугольник 180"/>
          <p:cNvSpPr/>
          <p:nvPr/>
        </p:nvSpPr>
        <p:spPr>
          <a:xfrm>
            <a:off x="6368718" y="452255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</p:txBody>
      </p:sp>
      <p:sp>
        <p:nvSpPr>
          <p:cNvPr id="182" name="Скругленный прямоугольник 181"/>
          <p:cNvSpPr/>
          <p:nvPr/>
        </p:nvSpPr>
        <p:spPr>
          <a:xfrm>
            <a:off x="5283250" y="4527361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3" name="Скругленный прямоугольник 182"/>
          <p:cNvSpPr/>
          <p:nvPr/>
        </p:nvSpPr>
        <p:spPr>
          <a:xfrm>
            <a:off x="6742941" y="453071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" name="Скругленный прямоугольник 183"/>
          <p:cNvSpPr/>
          <p:nvPr/>
        </p:nvSpPr>
        <p:spPr>
          <a:xfrm>
            <a:off x="7112491" y="453071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</p:txBody>
      </p:sp>
      <p:sp>
        <p:nvSpPr>
          <p:cNvPr id="187" name="Скругленный прямоугольник 186"/>
          <p:cNvSpPr/>
          <p:nvPr/>
        </p:nvSpPr>
        <p:spPr>
          <a:xfrm>
            <a:off x="6014467" y="337450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8" name="Скругленный прямоугольник 187"/>
          <p:cNvSpPr/>
          <p:nvPr/>
        </p:nvSpPr>
        <p:spPr>
          <a:xfrm>
            <a:off x="6014467" y="366026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9" name="Скругленный прямоугольник 188"/>
          <p:cNvSpPr/>
          <p:nvPr/>
        </p:nvSpPr>
        <p:spPr>
          <a:xfrm>
            <a:off x="6023820" y="484581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0" name="Скругленный прямоугольник 189"/>
          <p:cNvSpPr/>
          <p:nvPr/>
        </p:nvSpPr>
        <p:spPr>
          <a:xfrm>
            <a:off x="6014467" y="308875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6" name="Скругленный прямоугольник 195"/>
          <p:cNvSpPr/>
          <p:nvPr/>
        </p:nvSpPr>
        <p:spPr>
          <a:xfrm>
            <a:off x="240289" y="367263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0" name="Скругленный прямоугольник 199"/>
          <p:cNvSpPr/>
          <p:nvPr/>
        </p:nvSpPr>
        <p:spPr>
          <a:xfrm>
            <a:off x="3116171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1" name="Скругленный прямоугольник 200"/>
          <p:cNvSpPr/>
          <p:nvPr/>
        </p:nvSpPr>
        <p:spPr>
          <a:xfrm>
            <a:off x="3114725" y="19888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5" name="Скругленный прямоугольник 204"/>
          <p:cNvSpPr/>
          <p:nvPr/>
        </p:nvSpPr>
        <p:spPr>
          <a:xfrm>
            <a:off x="4194540" y="78409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6" name="Скругленный прямоугольник 205"/>
          <p:cNvSpPr/>
          <p:nvPr/>
        </p:nvSpPr>
        <p:spPr>
          <a:xfrm>
            <a:off x="3116171" y="135166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9" name="Скругленный прямоугольник 208"/>
          <p:cNvSpPr/>
          <p:nvPr/>
        </p:nvSpPr>
        <p:spPr>
          <a:xfrm>
            <a:off x="3116171" y="106591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0" name="Скругленный прямоугольник 209"/>
          <p:cNvSpPr/>
          <p:nvPr/>
        </p:nvSpPr>
        <p:spPr>
          <a:xfrm>
            <a:off x="5656267" y="395655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3" name="Скругленный прямоугольник 212"/>
          <p:cNvSpPr/>
          <p:nvPr/>
        </p:nvSpPr>
        <p:spPr>
          <a:xfrm>
            <a:off x="7059504" y="79220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4" name="Скругленный прямоугольник 213"/>
          <p:cNvSpPr/>
          <p:nvPr/>
        </p:nvSpPr>
        <p:spPr>
          <a:xfrm>
            <a:off x="7059504" y="50644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5" name="Скругленный прямоугольник 214"/>
          <p:cNvSpPr/>
          <p:nvPr/>
        </p:nvSpPr>
        <p:spPr>
          <a:xfrm>
            <a:off x="7063181" y="19888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6" name="Скругленный прямоугольник 215"/>
          <p:cNvSpPr/>
          <p:nvPr/>
        </p:nvSpPr>
        <p:spPr>
          <a:xfrm>
            <a:off x="7053253" y="169730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7" name="Скругленный прямоугольник 216"/>
          <p:cNvSpPr/>
          <p:nvPr/>
        </p:nvSpPr>
        <p:spPr>
          <a:xfrm>
            <a:off x="7059504" y="1077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8" name="Скругленный прямоугольник 217"/>
          <p:cNvSpPr/>
          <p:nvPr/>
        </p:nvSpPr>
        <p:spPr>
          <a:xfrm>
            <a:off x="5260736" y="13769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9" name="Скругленный прямоугольник 218"/>
          <p:cNvSpPr/>
          <p:nvPr/>
        </p:nvSpPr>
        <p:spPr>
          <a:xfrm>
            <a:off x="5617926" y="13769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0" name="Скругленный прямоугольник 219"/>
          <p:cNvSpPr/>
          <p:nvPr/>
        </p:nvSpPr>
        <p:spPr>
          <a:xfrm>
            <a:off x="5975116" y="13769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1" name="Скругленный прямоугольник 220"/>
          <p:cNvSpPr/>
          <p:nvPr/>
        </p:nvSpPr>
        <p:spPr>
          <a:xfrm>
            <a:off x="6332306" y="138973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2" name="Скругленный прямоугольник 221"/>
          <p:cNvSpPr/>
          <p:nvPr/>
        </p:nvSpPr>
        <p:spPr>
          <a:xfrm>
            <a:off x="7055257" y="138973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3" name="Скругленный прямоугольник 222"/>
          <p:cNvSpPr/>
          <p:nvPr/>
        </p:nvSpPr>
        <p:spPr>
          <a:xfrm>
            <a:off x="3480160" y="7816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4" name="Скругленный прямоугольник 223"/>
          <p:cNvSpPr/>
          <p:nvPr/>
        </p:nvSpPr>
        <p:spPr>
          <a:xfrm>
            <a:off x="3837350" y="7816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5" name="Скругленный прямоугольник 224"/>
          <p:cNvSpPr/>
          <p:nvPr/>
        </p:nvSpPr>
        <p:spPr>
          <a:xfrm>
            <a:off x="95921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6" name="Скругленный прямоугольник 225"/>
          <p:cNvSpPr/>
          <p:nvPr/>
        </p:nvSpPr>
        <p:spPr>
          <a:xfrm>
            <a:off x="131640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7" name="Скругленный прямоугольник 226"/>
          <p:cNvSpPr/>
          <p:nvPr/>
        </p:nvSpPr>
        <p:spPr>
          <a:xfrm>
            <a:off x="527290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8" name="Скругленный прямоугольник 227"/>
          <p:cNvSpPr/>
          <p:nvPr/>
        </p:nvSpPr>
        <p:spPr>
          <a:xfrm>
            <a:off x="563009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9" name="Скругленный прямоугольник 228"/>
          <p:cNvSpPr/>
          <p:nvPr/>
        </p:nvSpPr>
        <p:spPr>
          <a:xfrm>
            <a:off x="7106954" y="394710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0" name="Скругленный прямоугольник 229"/>
          <p:cNvSpPr/>
          <p:nvPr/>
        </p:nvSpPr>
        <p:spPr>
          <a:xfrm>
            <a:off x="1684677" y="249732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1" name="Скругленный прямоугольник 230"/>
          <p:cNvSpPr/>
          <p:nvPr/>
        </p:nvSpPr>
        <p:spPr>
          <a:xfrm>
            <a:off x="203078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2" name="Скругленный прямоугольник 231"/>
          <p:cNvSpPr/>
          <p:nvPr/>
        </p:nvSpPr>
        <p:spPr>
          <a:xfrm>
            <a:off x="6733630" y="279397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4" name="Скругленный прямоугольник 233"/>
          <p:cNvSpPr/>
          <p:nvPr/>
        </p:nvSpPr>
        <p:spPr>
          <a:xfrm>
            <a:off x="954669" y="368544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" name="Скругленный прямоугольник 234"/>
          <p:cNvSpPr/>
          <p:nvPr/>
        </p:nvSpPr>
        <p:spPr>
          <a:xfrm>
            <a:off x="597479" y="367263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6" name="Скругленный прямоугольник 235"/>
          <p:cNvSpPr/>
          <p:nvPr/>
        </p:nvSpPr>
        <p:spPr>
          <a:xfrm>
            <a:off x="6689496" y="138973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8" name="Скругленный прямоугольник 237"/>
          <p:cNvSpPr/>
          <p:nvPr/>
        </p:nvSpPr>
        <p:spPr>
          <a:xfrm>
            <a:off x="2059950" y="163782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9" name="Скругленный прямоугольник 238"/>
          <p:cNvSpPr/>
          <p:nvPr/>
        </p:nvSpPr>
        <p:spPr>
          <a:xfrm>
            <a:off x="2401791" y="16494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0" name="Скругленный прямоугольник 239"/>
          <p:cNvSpPr/>
          <p:nvPr/>
        </p:nvSpPr>
        <p:spPr>
          <a:xfrm>
            <a:off x="2758981" y="16494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1" name="Скругленный прямоугольник 240"/>
          <p:cNvSpPr/>
          <p:nvPr/>
        </p:nvSpPr>
        <p:spPr>
          <a:xfrm>
            <a:off x="3116171" y="16494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2" name="Скругленный прямоугольник 241"/>
          <p:cNvSpPr/>
          <p:nvPr/>
        </p:nvSpPr>
        <p:spPr>
          <a:xfrm>
            <a:off x="1330465" y="16494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3" name="Скругленный прямоугольник 242"/>
          <p:cNvSpPr/>
          <p:nvPr/>
        </p:nvSpPr>
        <p:spPr>
          <a:xfrm>
            <a:off x="4918895" y="16596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" name="Скругленный прямоугольник 244"/>
          <p:cNvSpPr/>
          <p:nvPr/>
        </p:nvSpPr>
        <p:spPr>
          <a:xfrm>
            <a:off x="4918895" y="13738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6" name="Скругленный прямоугольник 245"/>
          <p:cNvSpPr/>
          <p:nvPr/>
        </p:nvSpPr>
        <p:spPr>
          <a:xfrm>
            <a:off x="4918895" y="10880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8" name="Скругленный прямоугольник 247"/>
          <p:cNvSpPr/>
          <p:nvPr/>
        </p:nvSpPr>
        <p:spPr>
          <a:xfrm>
            <a:off x="4551730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9" name="Скругленный прямоугольник 248"/>
          <p:cNvSpPr/>
          <p:nvPr/>
        </p:nvSpPr>
        <p:spPr>
          <a:xfrm>
            <a:off x="4915719" y="78014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0" name="Скругленный прямоугольник 249"/>
          <p:cNvSpPr/>
          <p:nvPr/>
        </p:nvSpPr>
        <p:spPr>
          <a:xfrm>
            <a:off x="4925356" y="28026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1" name="Скругленный прямоугольник 250"/>
          <p:cNvSpPr/>
          <p:nvPr/>
        </p:nvSpPr>
        <p:spPr>
          <a:xfrm>
            <a:off x="60202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3" name="Скругленный прямоугольник 252"/>
          <p:cNvSpPr/>
          <p:nvPr/>
        </p:nvSpPr>
        <p:spPr>
          <a:xfrm>
            <a:off x="4918895" y="10880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4" name="Скругленный прямоугольник 253"/>
          <p:cNvSpPr/>
          <p:nvPr/>
        </p:nvSpPr>
        <p:spPr>
          <a:xfrm>
            <a:off x="4915719" y="47260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Ж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5" name="Скругленный прямоугольник 254"/>
          <p:cNvSpPr/>
          <p:nvPr/>
        </p:nvSpPr>
        <p:spPr>
          <a:xfrm>
            <a:off x="4551730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" name="Скругленный прямоугольник 255"/>
          <p:cNvSpPr/>
          <p:nvPr/>
        </p:nvSpPr>
        <p:spPr>
          <a:xfrm>
            <a:off x="491571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7" name="Скругленный прямоугольник 256"/>
          <p:cNvSpPr/>
          <p:nvPr/>
        </p:nvSpPr>
        <p:spPr>
          <a:xfrm>
            <a:off x="60202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8" name="Лента лицом вниз 257"/>
          <p:cNvSpPr/>
          <p:nvPr/>
        </p:nvSpPr>
        <p:spPr>
          <a:xfrm>
            <a:off x="7473889" y="5888820"/>
            <a:ext cx="1513699" cy="286504"/>
          </a:xfrm>
          <a:prstGeom prst="ribbon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далее</a:t>
            </a:r>
            <a:endParaRPr lang="ru-RU" sz="1400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529358" y="5531416"/>
            <a:ext cx="5779661" cy="128781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Вторая по величине в Европе автомобилестроительная компания.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77" name="Скругленный прямоугольник 176"/>
          <p:cNvSpPr/>
          <p:nvPr/>
        </p:nvSpPr>
        <p:spPr>
          <a:xfrm>
            <a:off x="6014746" y="454144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6" name="Скругленный прямоугольник 185"/>
          <p:cNvSpPr/>
          <p:nvPr/>
        </p:nvSpPr>
        <p:spPr>
          <a:xfrm>
            <a:off x="6014467" y="394601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7" name="Скругленный прямоугольник 166"/>
          <p:cNvSpPr/>
          <p:nvPr/>
        </p:nvSpPr>
        <p:spPr>
          <a:xfrm>
            <a:off x="600481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1311859" y="3685443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5" name="Скругленный прямоугольник 144"/>
          <p:cNvSpPr/>
          <p:nvPr/>
        </p:nvSpPr>
        <p:spPr>
          <a:xfrm>
            <a:off x="1687655" y="1948759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8" name="Скругленный прямоугольник 207"/>
          <p:cNvSpPr/>
          <p:nvPr/>
        </p:nvSpPr>
        <p:spPr>
          <a:xfrm>
            <a:off x="6019928" y="423812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927553" y="4562486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136" y="4473974"/>
            <a:ext cx="493713" cy="481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464144" y="4491247"/>
            <a:ext cx="443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122" name="Прямоугольник 121"/>
          <p:cNvSpPr/>
          <p:nvPr/>
        </p:nvSpPr>
        <p:spPr>
          <a:xfrm>
            <a:off x="7479335" y="198881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094798" y="175953"/>
            <a:ext cx="315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090820" y="494410"/>
            <a:ext cx="338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063181" y="738356"/>
            <a:ext cx="376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094798" y="1067409"/>
            <a:ext cx="214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063181" y="1335168"/>
            <a:ext cx="319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7053253" y="166271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128" name="Прямоугольник 127"/>
          <p:cNvSpPr/>
          <p:nvPr/>
        </p:nvSpPr>
        <p:spPr>
          <a:xfrm>
            <a:off x="4981545" y="3981422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3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290433" y="3935473"/>
            <a:ext cx="361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664966" y="3935473"/>
            <a:ext cx="310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6024561" y="3935473"/>
            <a:ext cx="337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6381751" y="3935473"/>
            <a:ext cx="337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6760697" y="3930976"/>
            <a:ext cx="306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7133906" y="3930976"/>
            <a:ext cx="384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139" name="Прямоугольник 138"/>
          <p:cNvSpPr/>
          <p:nvPr/>
        </p:nvSpPr>
        <p:spPr>
          <a:xfrm>
            <a:off x="4327743" y="2844698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4551730" y="2780410"/>
            <a:ext cx="3826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4934409" y="2780410"/>
            <a:ext cx="35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5290433" y="2783076"/>
            <a:ext cx="349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5617926" y="278041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5975116" y="2780410"/>
            <a:ext cx="386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6381751" y="2780410"/>
            <a:ext cx="364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6746275" y="2780410"/>
            <a:ext cx="32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154" name="Скругленный прямоугольник 153"/>
          <p:cNvSpPr/>
          <p:nvPr/>
        </p:nvSpPr>
        <p:spPr>
          <a:xfrm>
            <a:off x="5975116" y="16596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5" name="Скругленный прямоугольник 154"/>
          <p:cNvSpPr/>
          <p:nvPr/>
        </p:nvSpPr>
        <p:spPr>
          <a:xfrm>
            <a:off x="5975116" y="192315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" name="Скругленный прямоугольник 173"/>
          <p:cNvSpPr/>
          <p:nvPr/>
        </p:nvSpPr>
        <p:spPr>
          <a:xfrm>
            <a:off x="5987289" y="220292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9" name="Прямоугольник 178"/>
          <p:cNvSpPr/>
          <p:nvPr/>
        </p:nvSpPr>
        <p:spPr>
          <a:xfrm>
            <a:off x="5703812" y="613638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4</a:t>
            </a:r>
            <a:endParaRPr lang="ru-RU" dirty="0"/>
          </a:p>
        </p:txBody>
      </p:sp>
      <p:cxnSp>
        <p:nvCxnSpPr>
          <p:cNvPr id="191" name="Прямая со стрелкой 190"/>
          <p:cNvCxnSpPr/>
          <p:nvPr/>
        </p:nvCxnSpPr>
        <p:spPr>
          <a:xfrm flipH="1" flipV="1">
            <a:off x="5235229" y="360619"/>
            <a:ext cx="347268" cy="3460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7524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Скругленный прямоугольник 198"/>
          <p:cNvSpPr/>
          <p:nvPr/>
        </p:nvSpPr>
        <p:spPr>
          <a:xfrm>
            <a:off x="5282968" y="4527361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7" name="Скругленный прямоугольник 206"/>
          <p:cNvSpPr/>
          <p:nvPr/>
        </p:nvSpPr>
        <p:spPr>
          <a:xfrm>
            <a:off x="5664966" y="4523252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5" name="Скругленный прямоугольник 184"/>
          <p:cNvSpPr/>
          <p:nvPr/>
        </p:nvSpPr>
        <p:spPr>
          <a:xfrm>
            <a:off x="6024561" y="4517506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2" name="Скругленный прямоугольник 191"/>
          <p:cNvSpPr/>
          <p:nvPr/>
        </p:nvSpPr>
        <p:spPr>
          <a:xfrm>
            <a:off x="6373877" y="4526537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7" name="Скругленный прямоугольник 196"/>
          <p:cNvSpPr/>
          <p:nvPr/>
        </p:nvSpPr>
        <p:spPr>
          <a:xfrm>
            <a:off x="6746275" y="4522559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" name="Скругленный прямоугольник 197"/>
          <p:cNvSpPr/>
          <p:nvPr/>
        </p:nvSpPr>
        <p:spPr>
          <a:xfrm>
            <a:off x="7122145" y="4520930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6380418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6737608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5289423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7" name="Скругленный прямоугольник 136"/>
          <p:cNvSpPr/>
          <p:nvPr/>
        </p:nvSpPr>
        <p:spPr>
          <a:xfrm>
            <a:off x="3850601" y="13516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6362003" y="279246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3850601" y="10658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1" name="Скругленный прямоугольник 140"/>
          <p:cNvSpPr/>
          <p:nvPr/>
        </p:nvSpPr>
        <p:spPr>
          <a:xfrm>
            <a:off x="3850601" y="16374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2" name="Скругленный прямоугольник 141"/>
          <p:cNvSpPr/>
          <p:nvPr/>
        </p:nvSpPr>
        <p:spPr>
          <a:xfrm>
            <a:off x="3850601" y="192315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3" name="Скругленный прямоугольник 142"/>
          <p:cNvSpPr/>
          <p:nvPr/>
        </p:nvSpPr>
        <p:spPr>
          <a:xfrm>
            <a:off x="3850601" y="220890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4" name="Скругленный прямоугольник 143"/>
          <p:cNvSpPr/>
          <p:nvPr/>
        </p:nvSpPr>
        <p:spPr>
          <a:xfrm>
            <a:off x="3850601" y="24946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6" name="Скругленный прямоугольник 145"/>
          <p:cNvSpPr/>
          <p:nvPr/>
        </p:nvSpPr>
        <p:spPr>
          <a:xfrm>
            <a:off x="1687655" y="2234511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7" name="Скругленный прямоугольник 146"/>
          <p:cNvSpPr/>
          <p:nvPr/>
        </p:nvSpPr>
        <p:spPr>
          <a:xfrm>
            <a:off x="1323663" y="4542329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1311859" y="4828451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Скругленный прямоугольник 148"/>
          <p:cNvSpPr/>
          <p:nvPr/>
        </p:nvSpPr>
        <p:spPr>
          <a:xfrm>
            <a:off x="1311859" y="3971195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1311859" y="4256947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2" name="Скругленный прямоугольник 151"/>
          <p:cNvSpPr/>
          <p:nvPr/>
        </p:nvSpPr>
        <p:spPr>
          <a:xfrm>
            <a:off x="1311859" y="5114203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3" name="Скругленный прямоугольник 152"/>
          <p:cNvSpPr/>
          <p:nvPr/>
        </p:nvSpPr>
        <p:spPr>
          <a:xfrm>
            <a:off x="3850601" y="3066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6" name="Скругленный прямоугольник 155"/>
          <p:cNvSpPr/>
          <p:nvPr/>
        </p:nvSpPr>
        <p:spPr>
          <a:xfrm>
            <a:off x="2387977" y="308235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7" name="Скругленный прямоугольник 156"/>
          <p:cNvSpPr/>
          <p:nvPr/>
        </p:nvSpPr>
        <p:spPr>
          <a:xfrm>
            <a:off x="2387977" y="27966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8" name="Скругленный прямоугольник 157"/>
          <p:cNvSpPr/>
          <p:nvPr/>
        </p:nvSpPr>
        <p:spPr>
          <a:xfrm>
            <a:off x="2387977" y="25108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9" name="Скругленный прямоугольник 158"/>
          <p:cNvSpPr/>
          <p:nvPr/>
        </p:nvSpPr>
        <p:spPr>
          <a:xfrm>
            <a:off x="2387977" y="336810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0" name="Скругленный прямоугольник 159"/>
          <p:cNvSpPr/>
          <p:nvPr/>
        </p:nvSpPr>
        <p:spPr>
          <a:xfrm>
            <a:off x="2758981" y="76173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1" name="Скругленный прямоугольник 160"/>
          <p:cNvSpPr/>
          <p:nvPr/>
        </p:nvSpPr>
        <p:spPr>
          <a:xfrm>
            <a:off x="3116171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2" name="Скругленный прямоугольник 161"/>
          <p:cNvSpPr/>
          <p:nvPr/>
        </p:nvSpPr>
        <p:spPr>
          <a:xfrm>
            <a:off x="3850601" y="27804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3" name="Скругленный прямоугольник 162"/>
          <p:cNvSpPr/>
          <p:nvPr/>
        </p:nvSpPr>
        <p:spPr>
          <a:xfrm>
            <a:off x="3116171" y="4944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4" name="Скругленный прямоугольник 163"/>
          <p:cNvSpPr/>
          <p:nvPr/>
        </p:nvSpPr>
        <p:spPr>
          <a:xfrm>
            <a:off x="3116171" y="135166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5" name="Скругленный прямоугольник 164"/>
          <p:cNvSpPr/>
          <p:nvPr/>
        </p:nvSpPr>
        <p:spPr>
          <a:xfrm>
            <a:off x="529043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6" name="Скругленный прямоугольник 165"/>
          <p:cNvSpPr/>
          <p:nvPr/>
        </p:nvSpPr>
        <p:spPr>
          <a:xfrm>
            <a:off x="564762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8" name="Скругленный прямоугольник 167"/>
          <p:cNvSpPr/>
          <p:nvPr/>
        </p:nvSpPr>
        <p:spPr>
          <a:xfrm>
            <a:off x="1687843" y="16427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9" name="Скругленный прямоугольник 168"/>
          <p:cNvSpPr/>
          <p:nvPr/>
        </p:nvSpPr>
        <p:spPr>
          <a:xfrm>
            <a:off x="3116171" y="106591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0" name="Скругленный прямоугольник 169"/>
          <p:cNvSpPr/>
          <p:nvPr/>
        </p:nvSpPr>
        <p:spPr>
          <a:xfrm>
            <a:off x="5260736" y="13769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1" name="Скругленный прямоугольник 170"/>
          <p:cNvSpPr/>
          <p:nvPr/>
        </p:nvSpPr>
        <p:spPr>
          <a:xfrm>
            <a:off x="1673597" y="365835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2" name="Скругленный прямоугольник 171"/>
          <p:cNvSpPr/>
          <p:nvPr/>
        </p:nvSpPr>
        <p:spPr>
          <a:xfrm>
            <a:off x="2044601" y="364972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3" name="Скругленный прямоугольник 172"/>
          <p:cNvSpPr/>
          <p:nvPr/>
        </p:nvSpPr>
        <p:spPr>
          <a:xfrm>
            <a:off x="2387977" y="365835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8" name="Скругленный прямоугольник 177"/>
          <p:cNvSpPr/>
          <p:nvPr/>
        </p:nvSpPr>
        <p:spPr>
          <a:xfrm>
            <a:off x="4577219" y="28026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0" name="Скругленный прямоугольник 179"/>
          <p:cNvSpPr/>
          <p:nvPr/>
        </p:nvSpPr>
        <p:spPr>
          <a:xfrm>
            <a:off x="5652021" y="4529479"/>
            <a:ext cx="357190" cy="29629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1" name="Скругленный прямоугольник 180"/>
          <p:cNvSpPr/>
          <p:nvPr/>
        </p:nvSpPr>
        <p:spPr>
          <a:xfrm>
            <a:off x="6368718" y="452255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</p:txBody>
      </p:sp>
      <p:sp>
        <p:nvSpPr>
          <p:cNvPr id="182" name="Скругленный прямоугольник 181"/>
          <p:cNvSpPr/>
          <p:nvPr/>
        </p:nvSpPr>
        <p:spPr>
          <a:xfrm>
            <a:off x="5283250" y="4527361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3" name="Скругленный прямоугольник 182"/>
          <p:cNvSpPr/>
          <p:nvPr/>
        </p:nvSpPr>
        <p:spPr>
          <a:xfrm>
            <a:off x="6742941" y="453071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" name="Скругленный прямоугольник 183"/>
          <p:cNvSpPr/>
          <p:nvPr/>
        </p:nvSpPr>
        <p:spPr>
          <a:xfrm>
            <a:off x="7112491" y="453071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</p:txBody>
      </p:sp>
      <p:sp>
        <p:nvSpPr>
          <p:cNvPr id="187" name="Скругленный прямоугольник 186"/>
          <p:cNvSpPr/>
          <p:nvPr/>
        </p:nvSpPr>
        <p:spPr>
          <a:xfrm>
            <a:off x="5975116" y="193296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9" name="Скругленный прямоугольник 188"/>
          <p:cNvSpPr/>
          <p:nvPr/>
        </p:nvSpPr>
        <p:spPr>
          <a:xfrm>
            <a:off x="6023820" y="484581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0" name="Скругленный прямоугольник 189"/>
          <p:cNvSpPr/>
          <p:nvPr/>
        </p:nvSpPr>
        <p:spPr>
          <a:xfrm>
            <a:off x="6014467" y="308875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0" name="Скругленный прямоугольник 199"/>
          <p:cNvSpPr/>
          <p:nvPr/>
        </p:nvSpPr>
        <p:spPr>
          <a:xfrm>
            <a:off x="3116171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1" name="Скругленный прямоугольник 200"/>
          <p:cNvSpPr/>
          <p:nvPr/>
        </p:nvSpPr>
        <p:spPr>
          <a:xfrm>
            <a:off x="3114725" y="19888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5" name="Скругленный прямоугольник 204"/>
          <p:cNvSpPr/>
          <p:nvPr/>
        </p:nvSpPr>
        <p:spPr>
          <a:xfrm>
            <a:off x="4194540" y="78409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6" name="Скругленный прямоугольник 205"/>
          <p:cNvSpPr/>
          <p:nvPr/>
        </p:nvSpPr>
        <p:spPr>
          <a:xfrm>
            <a:off x="3116171" y="135166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9" name="Скругленный прямоугольник 208"/>
          <p:cNvSpPr/>
          <p:nvPr/>
        </p:nvSpPr>
        <p:spPr>
          <a:xfrm>
            <a:off x="3116171" y="106591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0" name="Скругленный прямоугольник 209"/>
          <p:cNvSpPr/>
          <p:nvPr/>
        </p:nvSpPr>
        <p:spPr>
          <a:xfrm>
            <a:off x="5656267" y="395655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3" name="Скругленный прямоугольник 212"/>
          <p:cNvSpPr/>
          <p:nvPr/>
        </p:nvSpPr>
        <p:spPr>
          <a:xfrm>
            <a:off x="7059504" y="79220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4" name="Скругленный прямоугольник 213"/>
          <p:cNvSpPr/>
          <p:nvPr/>
        </p:nvSpPr>
        <p:spPr>
          <a:xfrm>
            <a:off x="7059504" y="50644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5" name="Скругленный прямоугольник 214"/>
          <p:cNvSpPr/>
          <p:nvPr/>
        </p:nvSpPr>
        <p:spPr>
          <a:xfrm>
            <a:off x="7063181" y="19888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6" name="Скругленный прямоугольник 215"/>
          <p:cNvSpPr/>
          <p:nvPr/>
        </p:nvSpPr>
        <p:spPr>
          <a:xfrm>
            <a:off x="7053253" y="169730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7" name="Скругленный прямоугольник 216"/>
          <p:cNvSpPr/>
          <p:nvPr/>
        </p:nvSpPr>
        <p:spPr>
          <a:xfrm>
            <a:off x="7059504" y="1077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8" name="Скругленный прямоугольник 217"/>
          <p:cNvSpPr/>
          <p:nvPr/>
        </p:nvSpPr>
        <p:spPr>
          <a:xfrm>
            <a:off x="5260736" y="13769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9" name="Скругленный прямоугольник 218"/>
          <p:cNvSpPr/>
          <p:nvPr/>
        </p:nvSpPr>
        <p:spPr>
          <a:xfrm>
            <a:off x="5617926" y="13769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0" name="Скругленный прямоугольник 219"/>
          <p:cNvSpPr/>
          <p:nvPr/>
        </p:nvSpPr>
        <p:spPr>
          <a:xfrm>
            <a:off x="5975116" y="13769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1" name="Скругленный прямоугольник 220"/>
          <p:cNvSpPr/>
          <p:nvPr/>
        </p:nvSpPr>
        <p:spPr>
          <a:xfrm>
            <a:off x="6332306" y="138973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2" name="Скругленный прямоугольник 221"/>
          <p:cNvSpPr/>
          <p:nvPr/>
        </p:nvSpPr>
        <p:spPr>
          <a:xfrm>
            <a:off x="7055257" y="138973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3" name="Скругленный прямоугольник 222"/>
          <p:cNvSpPr/>
          <p:nvPr/>
        </p:nvSpPr>
        <p:spPr>
          <a:xfrm>
            <a:off x="3480160" y="7816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4" name="Скругленный прямоугольник 223"/>
          <p:cNvSpPr/>
          <p:nvPr/>
        </p:nvSpPr>
        <p:spPr>
          <a:xfrm>
            <a:off x="3837350" y="7816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5" name="Скругленный прямоугольник 224"/>
          <p:cNvSpPr/>
          <p:nvPr/>
        </p:nvSpPr>
        <p:spPr>
          <a:xfrm>
            <a:off x="95921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6" name="Скругленный прямоугольник 225"/>
          <p:cNvSpPr/>
          <p:nvPr/>
        </p:nvSpPr>
        <p:spPr>
          <a:xfrm>
            <a:off x="131640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7" name="Скругленный прямоугольник 226"/>
          <p:cNvSpPr/>
          <p:nvPr/>
        </p:nvSpPr>
        <p:spPr>
          <a:xfrm>
            <a:off x="527290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8" name="Скругленный прямоугольник 227"/>
          <p:cNvSpPr/>
          <p:nvPr/>
        </p:nvSpPr>
        <p:spPr>
          <a:xfrm>
            <a:off x="563009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9" name="Скругленный прямоугольник 228"/>
          <p:cNvSpPr/>
          <p:nvPr/>
        </p:nvSpPr>
        <p:spPr>
          <a:xfrm>
            <a:off x="7106954" y="394710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0" name="Скругленный прямоугольник 229"/>
          <p:cNvSpPr/>
          <p:nvPr/>
        </p:nvSpPr>
        <p:spPr>
          <a:xfrm>
            <a:off x="1684677" y="249732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1" name="Скругленный прямоугольник 230"/>
          <p:cNvSpPr/>
          <p:nvPr/>
        </p:nvSpPr>
        <p:spPr>
          <a:xfrm>
            <a:off x="203078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2" name="Скругленный прямоугольник 231"/>
          <p:cNvSpPr/>
          <p:nvPr/>
        </p:nvSpPr>
        <p:spPr>
          <a:xfrm>
            <a:off x="6733630" y="279397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6" name="Скругленный прямоугольник 235"/>
          <p:cNvSpPr/>
          <p:nvPr/>
        </p:nvSpPr>
        <p:spPr>
          <a:xfrm>
            <a:off x="6689496" y="138973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8" name="Скругленный прямоугольник 237"/>
          <p:cNvSpPr/>
          <p:nvPr/>
        </p:nvSpPr>
        <p:spPr>
          <a:xfrm>
            <a:off x="2059950" y="163782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9" name="Скругленный прямоугольник 238"/>
          <p:cNvSpPr/>
          <p:nvPr/>
        </p:nvSpPr>
        <p:spPr>
          <a:xfrm>
            <a:off x="2401791" y="16494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0" name="Скругленный прямоугольник 239"/>
          <p:cNvSpPr/>
          <p:nvPr/>
        </p:nvSpPr>
        <p:spPr>
          <a:xfrm>
            <a:off x="2758981" y="16494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1" name="Скругленный прямоугольник 240"/>
          <p:cNvSpPr/>
          <p:nvPr/>
        </p:nvSpPr>
        <p:spPr>
          <a:xfrm>
            <a:off x="3116171" y="16494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2" name="Скругленный прямоугольник 241"/>
          <p:cNvSpPr/>
          <p:nvPr/>
        </p:nvSpPr>
        <p:spPr>
          <a:xfrm>
            <a:off x="1330465" y="16494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3" name="Скругленный прямоугольник 242"/>
          <p:cNvSpPr/>
          <p:nvPr/>
        </p:nvSpPr>
        <p:spPr>
          <a:xfrm>
            <a:off x="4918895" y="16596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" name="Скругленный прямоугольник 244"/>
          <p:cNvSpPr/>
          <p:nvPr/>
        </p:nvSpPr>
        <p:spPr>
          <a:xfrm>
            <a:off x="4918895" y="13738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6" name="Скругленный прямоугольник 245"/>
          <p:cNvSpPr/>
          <p:nvPr/>
        </p:nvSpPr>
        <p:spPr>
          <a:xfrm>
            <a:off x="4918895" y="10880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8" name="Скругленный прямоугольник 247"/>
          <p:cNvSpPr/>
          <p:nvPr/>
        </p:nvSpPr>
        <p:spPr>
          <a:xfrm>
            <a:off x="4551730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9" name="Скругленный прямоугольник 248"/>
          <p:cNvSpPr/>
          <p:nvPr/>
        </p:nvSpPr>
        <p:spPr>
          <a:xfrm>
            <a:off x="4915719" y="78014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0" name="Скругленный прямоугольник 249"/>
          <p:cNvSpPr/>
          <p:nvPr/>
        </p:nvSpPr>
        <p:spPr>
          <a:xfrm>
            <a:off x="4925356" y="28026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1" name="Скругленный прямоугольник 250"/>
          <p:cNvSpPr/>
          <p:nvPr/>
        </p:nvSpPr>
        <p:spPr>
          <a:xfrm>
            <a:off x="60202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3" name="Скругленный прямоугольник 252"/>
          <p:cNvSpPr/>
          <p:nvPr/>
        </p:nvSpPr>
        <p:spPr>
          <a:xfrm>
            <a:off x="4918895" y="10880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4" name="Скругленный прямоугольник 253"/>
          <p:cNvSpPr/>
          <p:nvPr/>
        </p:nvSpPr>
        <p:spPr>
          <a:xfrm>
            <a:off x="4915719" y="47260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Ж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5" name="Скругленный прямоугольник 254"/>
          <p:cNvSpPr/>
          <p:nvPr/>
        </p:nvSpPr>
        <p:spPr>
          <a:xfrm>
            <a:off x="4551730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" name="Скругленный прямоугольник 255"/>
          <p:cNvSpPr/>
          <p:nvPr/>
        </p:nvSpPr>
        <p:spPr>
          <a:xfrm>
            <a:off x="491571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7" name="Скругленный прямоугольник 256"/>
          <p:cNvSpPr/>
          <p:nvPr/>
        </p:nvSpPr>
        <p:spPr>
          <a:xfrm>
            <a:off x="60202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8" name="Лента лицом вниз 257"/>
          <p:cNvSpPr/>
          <p:nvPr/>
        </p:nvSpPr>
        <p:spPr>
          <a:xfrm>
            <a:off x="7473889" y="5888820"/>
            <a:ext cx="1513699" cy="286504"/>
          </a:xfrm>
          <a:prstGeom prst="ribbon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далее</a:t>
            </a:r>
            <a:endParaRPr lang="ru-RU" sz="1400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529358" y="5531416"/>
            <a:ext cx="5779661" cy="128781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Часть покрышки.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77" name="Скругленный прямоугольник 176"/>
          <p:cNvSpPr/>
          <p:nvPr/>
        </p:nvSpPr>
        <p:spPr>
          <a:xfrm>
            <a:off x="6014746" y="454144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6" name="Скругленный прямоугольник 185"/>
          <p:cNvSpPr/>
          <p:nvPr/>
        </p:nvSpPr>
        <p:spPr>
          <a:xfrm>
            <a:off x="6014467" y="394601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7" name="Скругленный прямоугольник 166"/>
          <p:cNvSpPr/>
          <p:nvPr/>
        </p:nvSpPr>
        <p:spPr>
          <a:xfrm>
            <a:off x="600481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1311859" y="3685443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5" name="Скругленный прямоугольник 144"/>
          <p:cNvSpPr/>
          <p:nvPr/>
        </p:nvSpPr>
        <p:spPr>
          <a:xfrm>
            <a:off x="1687655" y="1948759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8" name="Скругленный прямоугольник 207"/>
          <p:cNvSpPr/>
          <p:nvPr/>
        </p:nvSpPr>
        <p:spPr>
          <a:xfrm>
            <a:off x="6019928" y="423812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927553" y="4562486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136" y="4473974"/>
            <a:ext cx="493713" cy="481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464144" y="4491247"/>
            <a:ext cx="443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122" name="Прямоугольник 121"/>
          <p:cNvSpPr/>
          <p:nvPr/>
        </p:nvSpPr>
        <p:spPr>
          <a:xfrm>
            <a:off x="7479335" y="198881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094798" y="175953"/>
            <a:ext cx="315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090820" y="494410"/>
            <a:ext cx="338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063181" y="738356"/>
            <a:ext cx="376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094798" y="1067409"/>
            <a:ext cx="214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063181" y="1335168"/>
            <a:ext cx="319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7053253" y="166271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128" name="Прямоугольник 127"/>
          <p:cNvSpPr/>
          <p:nvPr/>
        </p:nvSpPr>
        <p:spPr>
          <a:xfrm>
            <a:off x="4981545" y="3981422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3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290433" y="3935473"/>
            <a:ext cx="361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664966" y="3935473"/>
            <a:ext cx="310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6024561" y="3935473"/>
            <a:ext cx="337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6381751" y="3935473"/>
            <a:ext cx="337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6760697" y="3930976"/>
            <a:ext cx="306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7133906" y="3930976"/>
            <a:ext cx="384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139" name="Прямоугольник 138"/>
          <p:cNvSpPr/>
          <p:nvPr/>
        </p:nvSpPr>
        <p:spPr>
          <a:xfrm>
            <a:off x="4327743" y="2844698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4551730" y="2780410"/>
            <a:ext cx="3826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4934409" y="2780410"/>
            <a:ext cx="35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5290433" y="2783076"/>
            <a:ext cx="349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5617926" y="278041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5975116" y="2780410"/>
            <a:ext cx="386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6381751" y="2780410"/>
            <a:ext cx="364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6746275" y="2780410"/>
            <a:ext cx="32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154" name="Скругленный прямоугольник 153"/>
          <p:cNvSpPr/>
          <p:nvPr/>
        </p:nvSpPr>
        <p:spPr>
          <a:xfrm>
            <a:off x="5975116" y="16596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5" name="Скругленный прямоугольник 154"/>
          <p:cNvSpPr/>
          <p:nvPr/>
        </p:nvSpPr>
        <p:spPr>
          <a:xfrm>
            <a:off x="5978402" y="221531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" name="Скругленный прямоугольник 173"/>
          <p:cNvSpPr/>
          <p:nvPr/>
        </p:nvSpPr>
        <p:spPr>
          <a:xfrm>
            <a:off x="6016687" y="25108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9" name="Прямоугольник 178"/>
          <p:cNvSpPr/>
          <p:nvPr/>
        </p:nvSpPr>
        <p:spPr>
          <a:xfrm>
            <a:off x="5703812" y="613638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4</a:t>
            </a:r>
            <a:endParaRPr lang="ru-RU" dirty="0"/>
          </a:p>
        </p:txBody>
      </p:sp>
      <p:cxnSp>
        <p:nvCxnSpPr>
          <p:cNvPr id="191" name="Прямая со стрелкой 190"/>
          <p:cNvCxnSpPr/>
          <p:nvPr/>
        </p:nvCxnSpPr>
        <p:spPr>
          <a:xfrm flipH="1" flipV="1">
            <a:off x="5235229" y="360619"/>
            <a:ext cx="347268" cy="3460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5" name="Прямоугольник 174"/>
          <p:cNvSpPr/>
          <p:nvPr/>
        </p:nvSpPr>
        <p:spPr>
          <a:xfrm>
            <a:off x="6418192" y="775989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195" name="Скругленный прямоугольник 194"/>
          <p:cNvSpPr/>
          <p:nvPr/>
        </p:nvSpPr>
        <p:spPr>
          <a:xfrm>
            <a:off x="6749327" y="308875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2" name="Скругленный прямоугольник 201"/>
          <p:cNvSpPr/>
          <p:nvPr/>
        </p:nvSpPr>
        <p:spPr>
          <a:xfrm>
            <a:off x="6749042" y="339969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3" name="Скругленный прямоугольник 202"/>
          <p:cNvSpPr/>
          <p:nvPr/>
        </p:nvSpPr>
        <p:spPr>
          <a:xfrm>
            <a:off x="6749042" y="367080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4" name="Скругленный прямоугольник 203"/>
          <p:cNvSpPr/>
          <p:nvPr/>
        </p:nvSpPr>
        <p:spPr>
          <a:xfrm>
            <a:off x="5975116" y="106591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6024561" y="1047483"/>
            <a:ext cx="307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6004813" y="1335168"/>
            <a:ext cx="327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5983219" y="1595612"/>
            <a:ext cx="307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5975116" y="1935209"/>
            <a:ext cx="360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Е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5983219" y="2202926"/>
            <a:ext cx="349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6013457" y="2508604"/>
            <a:ext cx="277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6046153" y="3088756"/>
            <a:ext cx="327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211" name="Скругленный прямоугольник 210"/>
          <p:cNvSpPr/>
          <p:nvPr/>
        </p:nvSpPr>
        <p:spPr>
          <a:xfrm>
            <a:off x="5973143" y="74187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5988569" y="706624"/>
            <a:ext cx="244811" cy="381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3079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Скругленный прямоугольник 198"/>
          <p:cNvSpPr/>
          <p:nvPr/>
        </p:nvSpPr>
        <p:spPr>
          <a:xfrm>
            <a:off x="5282968" y="4527361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7" name="Скругленный прямоугольник 206"/>
          <p:cNvSpPr/>
          <p:nvPr/>
        </p:nvSpPr>
        <p:spPr>
          <a:xfrm>
            <a:off x="5664966" y="4523252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5" name="Скругленный прямоугольник 184"/>
          <p:cNvSpPr/>
          <p:nvPr/>
        </p:nvSpPr>
        <p:spPr>
          <a:xfrm>
            <a:off x="6024561" y="4517506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2" name="Скругленный прямоугольник 191"/>
          <p:cNvSpPr/>
          <p:nvPr/>
        </p:nvSpPr>
        <p:spPr>
          <a:xfrm>
            <a:off x="6373877" y="4526537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7" name="Скругленный прямоугольник 196"/>
          <p:cNvSpPr/>
          <p:nvPr/>
        </p:nvSpPr>
        <p:spPr>
          <a:xfrm>
            <a:off x="6746275" y="4522559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" name="Скругленный прямоугольник 197"/>
          <p:cNvSpPr/>
          <p:nvPr/>
        </p:nvSpPr>
        <p:spPr>
          <a:xfrm>
            <a:off x="7122145" y="4520930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6380418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6737608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5289423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7" name="Скругленный прямоугольник 136"/>
          <p:cNvSpPr/>
          <p:nvPr/>
        </p:nvSpPr>
        <p:spPr>
          <a:xfrm>
            <a:off x="3850601" y="13516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6362003" y="279246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3850601" y="10658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1" name="Скругленный прямоугольник 140"/>
          <p:cNvSpPr/>
          <p:nvPr/>
        </p:nvSpPr>
        <p:spPr>
          <a:xfrm>
            <a:off x="3850601" y="16374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2" name="Скругленный прямоугольник 141"/>
          <p:cNvSpPr/>
          <p:nvPr/>
        </p:nvSpPr>
        <p:spPr>
          <a:xfrm>
            <a:off x="3850601" y="192315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3" name="Скругленный прямоугольник 142"/>
          <p:cNvSpPr/>
          <p:nvPr/>
        </p:nvSpPr>
        <p:spPr>
          <a:xfrm>
            <a:off x="3850601" y="220890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4" name="Скругленный прямоугольник 143"/>
          <p:cNvSpPr/>
          <p:nvPr/>
        </p:nvSpPr>
        <p:spPr>
          <a:xfrm>
            <a:off x="3850601" y="24946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6" name="Скругленный прямоугольник 145"/>
          <p:cNvSpPr/>
          <p:nvPr/>
        </p:nvSpPr>
        <p:spPr>
          <a:xfrm>
            <a:off x="1687655" y="2234511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7" name="Скругленный прямоугольник 146"/>
          <p:cNvSpPr/>
          <p:nvPr/>
        </p:nvSpPr>
        <p:spPr>
          <a:xfrm>
            <a:off x="1323663" y="4542329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1311859" y="4828451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Скругленный прямоугольник 148"/>
          <p:cNvSpPr/>
          <p:nvPr/>
        </p:nvSpPr>
        <p:spPr>
          <a:xfrm>
            <a:off x="1311859" y="3971195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1311859" y="4256947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2" name="Скругленный прямоугольник 151"/>
          <p:cNvSpPr/>
          <p:nvPr/>
        </p:nvSpPr>
        <p:spPr>
          <a:xfrm>
            <a:off x="1311859" y="5114203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3" name="Скругленный прямоугольник 152"/>
          <p:cNvSpPr/>
          <p:nvPr/>
        </p:nvSpPr>
        <p:spPr>
          <a:xfrm>
            <a:off x="3850601" y="3066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6" name="Скругленный прямоугольник 155"/>
          <p:cNvSpPr/>
          <p:nvPr/>
        </p:nvSpPr>
        <p:spPr>
          <a:xfrm>
            <a:off x="2387977" y="308235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7" name="Скругленный прямоугольник 156"/>
          <p:cNvSpPr/>
          <p:nvPr/>
        </p:nvSpPr>
        <p:spPr>
          <a:xfrm>
            <a:off x="2387977" y="27966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8" name="Скругленный прямоугольник 157"/>
          <p:cNvSpPr/>
          <p:nvPr/>
        </p:nvSpPr>
        <p:spPr>
          <a:xfrm>
            <a:off x="2387977" y="25108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9" name="Скругленный прямоугольник 158"/>
          <p:cNvSpPr/>
          <p:nvPr/>
        </p:nvSpPr>
        <p:spPr>
          <a:xfrm>
            <a:off x="2387977" y="336810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0" name="Скругленный прямоугольник 159"/>
          <p:cNvSpPr/>
          <p:nvPr/>
        </p:nvSpPr>
        <p:spPr>
          <a:xfrm>
            <a:off x="2758981" y="76173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1" name="Скругленный прямоугольник 160"/>
          <p:cNvSpPr/>
          <p:nvPr/>
        </p:nvSpPr>
        <p:spPr>
          <a:xfrm>
            <a:off x="3116171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2" name="Скругленный прямоугольник 161"/>
          <p:cNvSpPr/>
          <p:nvPr/>
        </p:nvSpPr>
        <p:spPr>
          <a:xfrm>
            <a:off x="3850601" y="27804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3" name="Скругленный прямоугольник 162"/>
          <p:cNvSpPr/>
          <p:nvPr/>
        </p:nvSpPr>
        <p:spPr>
          <a:xfrm>
            <a:off x="3116171" y="4944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4" name="Скругленный прямоугольник 163"/>
          <p:cNvSpPr/>
          <p:nvPr/>
        </p:nvSpPr>
        <p:spPr>
          <a:xfrm>
            <a:off x="3116171" y="135166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5" name="Скругленный прямоугольник 164"/>
          <p:cNvSpPr/>
          <p:nvPr/>
        </p:nvSpPr>
        <p:spPr>
          <a:xfrm>
            <a:off x="529043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6" name="Скругленный прямоугольник 165"/>
          <p:cNvSpPr/>
          <p:nvPr/>
        </p:nvSpPr>
        <p:spPr>
          <a:xfrm>
            <a:off x="564762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8" name="Скругленный прямоугольник 167"/>
          <p:cNvSpPr/>
          <p:nvPr/>
        </p:nvSpPr>
        <p:spPr>
          <a:xfrm>
            <a:off x="1687843" y="16427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9" name="Скругленный прямоугольник 168"/>
          <p:cNvSpPr/>
          <p:nvPr/>
        </p:nvSpPr>
        <p:spPr>
          <a:xfrm>
            <a:off x="3116171" y="106591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1" name="Скругленный прямоугольник 170"/>
          <p:cNvSpPr/>
          <p:nvPr/>
        </p:nvSpPr>
        <p:spPr>
          <a:xfrm>
            <a:off x="1673597" y="365835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2" name="Скругленный прямоугольник 171"/>
          <p:cNvSpPr/>
          <p:nvPr/>
        </p:nvSpPr>
        <p:spPr>
          <a:xfrm>
            <a:off x="2044601" y="364972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3" name="Скругленный прямоугольник 172"/>
          <p:cNvSpPr/>
          <p:nvPr/>
        </p:nvSpPr>
        <p:spPr>
          <a:xfrm>
            <a:off x="2387977" y="365835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8" name="Скругленный прямоугольник 177"/>
          <p:cNvSpPr/>
          <p:nvPr/>
        </p:nvSpPr>
        <p:spPr>
          <a:xfrm>
            <a:off x="4577219" y="28026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0" name="Скругленный прямоугольник 179"/>
          <p:cNvSpPr/>
          <p:nvPr/>
        </p:nvSpPr>
        <p:spPr>
          <a:xfrm>
            <a:off x="5652021" y="4529479"/>
            <a:ext cx="357190" cy="29629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1" name="Скругленный прямоугольник 180"/>
          <p:cNvSpPr/>
          <p:nvPr/>
        </p:nvSpPr>
        <p:spPr>
          <a:xfrm>
            <a:off x="6368718" y="452255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</p:txBody>
      </p:sp>
      <p:sp>
        <p:nvSpPr>
          <p:cNvPr id="182" name="Скругленный прямоугольник 181"/>
          <p:cNvSpPr/>
          <p:nvPr/>
        </p:nvSpPr>
        <p:spPr>
          <a:xfrm>
            <a:off x="5283250" y="4527361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3" name="Скругленный прямоугольник 182"/>
          <p:cNvSpPr/>
          <p:nvPr/>
        </p:nvSpPr>
        <p:spPr>
          <a:xfrm>
            <a:off x="6742941" y="453071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" name="Скругленный прямоугольник 183"/>
          <p:cNvSpPr/>
          <p:nvPr/>
        </p:nvSpPr>
        <p:spPr>
          <a:xfrm>
            <a:off x="7112491" y="453071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</p:txBody>
      </p:sp>
      <p:sp>
        <p:nvSpPr>
          <p:cNvPr id="187" name="Скругленный прямоугольник 186"/>
          <p:cNvSpPr/>
          <p:nvPr/>
        </p:nvSpPr>
        <p:spPr>
          <a:xfrm>
            <a:off x="5975116" y="193296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9" name="Скругленный прямоугольник 188"/>
          <p:cNvSpPr/>
          <p:nvPr/>
        </p:nvSpPr>
        <p:spPr>
          <a:xfrm>
            <a:off x="6023820" y="484581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0" name="Скругленный прямоугольник 189"/>
          <p:cNvSpPr/>
          <p:nvPr/>
        </p:nvSpPr>
        <p:spPr>
          <a:xfrm>
            <a:off x="6014467" y="308875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0" name="Скругленный прямоугольник 199"/>
          <p:cNvSpPr/>
          <p:nvPr/>
        </p:nvSpPr>
        <p:spPr>
          <a:xfrm>
            <a:off x="3116171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1" name="Скругленный прямоугольник 200"/>
          <p:cNvSpPr/>
          <p:nvPr/>
        </p:nvSpPr>
        <p:spPr>
          <a:xfrm>
            <a:off x="3114725" y="19888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5" name="Скругленный прямоугольник 204"/>
          <p:cNvSpPr/>
          <p:nvPr/>
        </p:nvSpPr>
        <p:spPr>
          <a:xfrm>
            <a:off x="4194540" y="78409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6" name="Скругленный прямоугольник 205"/>
          <p:cNvSpPr/>
          <p:nvPr/>
        </p:nvSpPr>
        <p:spPr>
          <a:xfrm>
            <a:off x="3116171" y="135166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9" name="Скругленный прямоугольник 208"/>
          <p:cNvSpPr/>
          <p:nvPr/>
        </p:nvSpPr>
        <p:spPr>
          <a:xfrm>
            <a:off x="3116171" y="106591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0" name="Скругленный прямоугольник 209"/>
          <p:cNvSpPr/>
          <p:nvPr/>
        </p:nvSpPr>
        <p:spPr>
          <a:xfrm>
            <a:off x="5656267" y="395655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3" name="Скругленный прямоугольник 212"/>
          <p:cNvSpPr/>
          <p:nvPr/>
        </p:nvSpPr>
        <p:spPr>
          <a:xfrm>
            <a:off x="7059504" y="79220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4" name="Скругленный прямоугольник 213"/>
          <p:cNvSpPr/>
          <p:nvPr/>
        </p:nvSpPr>
        <p:spPr>
          <a:xfrm>
            <a:off x="7059504" y="50644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5" name="Скругленный прямоугольник 214"/>
          <p:cNvSpPr/>
          <p:nvPr/>
        </p:nvSpPr>
        <p:spPr>
          <a:xfrm>
            <a:off x="7063181" y="19888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6" name="Скругленный прямоугольник 215"/>
          <p:cNvSpPr/>
          <p:nvPr/>
        </p:nvSpPr>
        <p:spPr>
          <a:xfrm>
            <a:off x="7053253" y="169730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7" name="Скругленный прямоугольник 216"/>
          <p:cNvSpPr/>
          <p:nvPr/>
        </p:nvSpPr>
        <p:spPr>
          <a:xfrm>
            <a:off x="7059504" y="1077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8" name="Скругленный прямоугольник 217"/>
          <p:cNvSpPr/>
          <p:nvPr/>
        </p:nvSpPr>
        <p:spPr>
          <a:xfrm>
            <a:off x="5299077" y="1682070"/>
            <a:ext cx="283420" cy="241504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9" name="Скругленный прямоугольник 218"/>
          <p:cNvSpPr/>
          <p:nvPr/>
        </p:nvSpPr>
        <p:spPr>
          <a:xfrm>
            <a:off x="5591433" y="1682070"/>
            <a:ext cx="357190" cy="25313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0" name="Скругленный прямоугольник 219"/>
          <p:cNvSpPr/>
          <p:nvPr/>
        </p:nvSpPr>
        <p:spPr>
          <a:xfrm>
            <a:off x="5975116" y="13769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1" name="Скругленный прямоугольник 220"/>
          <p:cNvSpPr/>
          <p:nvPr/>
        </p:nvSpPr>
        <p:spPr>
          <a:xfrm>
            <a:off x="6317716" y="166576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2" name="Скругленный прямоугольник 221"/>
          <p:cNvSpPr/>
          <p:nvPr/>
        </p:nvSpPr>
        <p:spPr>
          <a:xfrm>
            <a:off x="7055257" y="138973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3" name="Скругленный прямоугольник 222"/>
          <p:cNvSpPr/>
          <p:nvPr/>
        </p:nvSpPr>
        <p:spPr>
          <a:xfrm>
            <a:off x="3480160" y="7816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4" name="Скругленный прямоугольник 223"/>
          <p:cNvSpPr/>
          <p:nvPr/>
        </p:nvSpPr>
        <p:spPr>
          <a:xfrm>
            <a:off x="3837350" y="7816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5" name="Скругленный прямоугольник 224"/>
          <p:cNvSpPr/>
          <p:nvPr/>
        </p:nvSpPr>
        <p:spPr>
          <a:xfrm>
            <a:off x="95921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6" name="Скругленный прямоугольник 225"/>
          <p:cNvSpPr/>
          <p:nvPr/>
        </p:nvSpPr>
        <p:spPr>
          <a:xfrm>
            <a:off x="131640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7" name="Скругленный прямоугольник 226"/>
          <p:cNvSpPr/>
          <p:nvPr/>
        </p:nvSpPr>
        <p:spPr>
          <a:xfrm>
            <a:off x="527290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8" name="Скругленный прямоугольник 227"/>
          <p:cNvSpPr/>
          <p:nvPr/>
        </p:nvSpPr>
        <p:spPr>
          <a:xfrm>
            <a:off x="563009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9" name="Скругленный прямоугольник 228"/>
          <p:cNvSpPr/>
          <p:nvPr/>
        </p:nvSpPr>
        <p:spPr>
          <a:xfrm>
            <a:off x="7106954" y="394710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0" name="Скругленный прямоугольник 229"/>
          <p:cNvSpPr/>
          <p:nvPr/>
        </p:nvSpPr>
        <p:spPr>
          <a:xfrm>
            <a:off x="1684677" y="249732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1" name="Скругленный прямоугольник 230"/>
          <p:cNvSpPr/>
          <p:nvPr/>
        </p:nvSpPr>
        <p:spPr>
          <a:xfrm>
            <a:off x="203078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2" name="Скругленный прямоугольник 231"/>
          <p:cNvSpPr/>
          <p:nvPr/>
        </p:nvSpPr>
        <p:spPr>
          <a:xfrm>
            <a:off x="6733630" y="279397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6" name="Скругленный прямоугольник 235"/>
          <p:cNvSpPr/>
          <p:nvPr/>
        </p:nvSpPr>
        <p:spPr>
          <a:xfrm>
            <a:off x="6689496" y="169730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8" name="Скругленный прямоугольник 237"/>
          <p:cNvSpPr/>
          <p:nvPr/>
        </p:nvSpPr>
        <p:spPr>
          <a:xfrm>
            <a:off x="2059950" y="163782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9" name="Скругленный прямоугольник 238"/>
          <p:cNvSpPr/>
          <p:nvPr/>
        </p:nvSpPr>
        <p:spPr>
          <a:xfrm>
            <a:off x="2401791" y="16494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0" name="Скругленный прямоугольник 239"/>
          <p:cNvSpPr/>
          <p:nvPr/>
        </p:nvSpPr>
        <p:spPr>
          <a:xfrm>
            <a:off x="2758981" y="16494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1" name="Скругленный прямоугольник 240"/>
          <p:cNvSpPr/>
          <p:nvPr/>
        </p:nvSpPr>
        <p:spPr>
          <a:xfrm>
            <a:off x="3116171" y="16494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2" name="Скругленный прямоугольник 241"/>
          <p:cNvSpPr/>
          <p:nvPr/>
        </p:nvSpPr>
        <p:spPr>
          <a:xfrm>
            <a:off x="1330465" y="16494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3" name="Скругленный прямоугольник 242"/>
          <p:cNvSpPr/>
          <p:nvPr/>
        </p:nvSpPr>
        <p:spPr>
          <a:xfrm>
            <a:off x="4918895" y="16596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" name="Скругленный прямоугольник 244"/>
          <p:cNvSpPr/>
          <p:nvPr/>
        </p:nvSpPr>
        <p:spPr>
          <a:xfrm>
            <a:off x="4918895" y="13738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6" name="Скругленный прямоугольник 245"/>
          <p:cNvSpPr/>
          <p:nvPr/>
        </p:nvSpPr>
        <p:spPr>
          <a:xfrm>
            <a:off x="4918895" y="10880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8" name="Скругленный прямоугольник 247"/>
          <p:cNvSpPr/>
          <p:nvPr/>
        </p:nvSpPr>
        <p:spPr>
          <a:xfrm>
            <a:off x="4551730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9" name="Скругленный прямоугольник 248"/>
          <p:cNvSpPr/>
          <p:nvPr/>
        </p:nvSpPr>
        <p:spPr>
          <a:xfrm>
            <a:off x="4915719" y="78014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0" name="Скругленный прямоугольник 249"/>
          <p:cNvSpPr/>
          <p:nvPr/>
        </p:nvSpPr>
        <p:spPr>
          <a:xfrm>
            <a:off x="4925356" y="28026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1" name="Скругленный прямоугольник 250"/>
          <p:cNvSpPr/>
          <p:nvPr/>
        </p:nvSpPr>
        <p:spPr>
          <a:xfrm>
            <a:off x="60202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3" name="Скругленный прямоугольник 252"/>
          <p:cNvSpPr/>
          <p:nvPr/>
        </p:nvSpPr>
        <p:spPr>
          <a:xfrm>
            <a:off x="4918895" y="10880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4" name="Скругленный прямоугольник 253"/>
          <p:cNvSpPr/>
          <p:nvPr/>
        </p:nvSpPr>
        <p:spPr>
          <a:xfrm>
            <a:off x="4915719" y="47260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Ж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5" name="Скругленный прямоугольник 254"/>
          <p:cNvSpPr/>
          <p:nvPr/>
        </p:nvSpPr>
        <p:spPr>
          <a:xfrm>
            <a:off x="4551730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" name="Скругленный прямоугольник 255"/>
          <p:cNvSpPr/>
          <p:nvPr/>
        </p:nvSpPr>
        <p:spPr>
          <a:xfrm>
            <a:off x="491571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7" name="Скругленный прямоугольник 256"/>
          <p:cNvSpPr/>
          <p:nvPr/>
        </p:nvSpPr>
        <p:spPr>
          <a:xfrm>
            <a:off x="60202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8" name="Лента лицом вниз 257"/>
          <p:cNvSpPr/>
          <p:nvPr/>
        </p:nvSpPr>
        <p:spPr>
          <a:xfrm>
            <a:off x="7473889" y="5888820"/>
            <a:ext cx="1513699" cy="286504"/>
          </a:xfrm>
          <a:prstGeom prst="ribbon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далее</a:t>
            </a:r>
            <a:endParaRPr lang="ru-RU" sz="1400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529358" y="5531416"/>
            <a:ext cx="5779661" cy="128781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Машина специально предназначенная для преодоления труднодоступных и заболоченных мест.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77" name="Скругленный прямоугольник 176"/>
          <p:cNvSpPr/>
          <p:nvPr/>
        </p:nvSpPr>
        <p:spPr>
          <a:xfrm>
            <a:off x="6014746" y="454144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6" name="Скругленный прямоугольник 185"/>
          <p:cNvSpPr/>
          <p:nvPr/>
        </p:nvSpPr>
        <p:spPr>
          <a:xfrm>
            <a:off x="6014467" y="394601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7" name="Скругленный прямоугольник 166"/>
          <p:cNvSpPr/>
          <p:nvPr/>
        </p:nvSpPr>
        <p:spPr>
          <a:xfrm>
            <a:off x="600481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1311859" y="3685443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5" name="Скругленный прямоугольник 144"/>
          <p:cNvSpPr/>
          <p:nvPr/>
        </p:nvSpPr>
        <p:spPr>
          <a:xfrm>
            <a:off x="1687655" y="1948759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8" name="Скругленный прямоугольник 207"/>
          <p:cNvSpPr/>
          <p:nvPr/>
        </p:nvSpPr>
        <p:spPr>
          <a:xfrm>
            <a:off x="6019928" y="423812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927553" y="4562486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193" name="Управляющая кнопка: домой 192">
            <a:hlinkClick r:id="rId3" action="ppaction://hlinksldjump" highlightClick="1"/>
          </p:cNvPr>
          <p:cNvSpPr/>
          <p:nvPr/>
        </p:nvSpPr>
        <p:spPr>
          <a:xfrm>
            <a:off x="8538211" y="6334647"/>
            <a:ext cx="443348" cy="431618"/>
          </a:xfrm>
          <a:prstGeom prst="actionButtonHome">
            <a:avLst/>
          </a:prstGeom>
          <a:solidFill>
            <a:schemeClr val="bg1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136" y="4473974"/>
            <a:ext cx="493713" cy="481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464144" y="4491247"/>
            <a:ext cx="443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122" name="Прямоугольник 121"/>
          <p:cNvSpPr/>
          <p:nvPr/>
        </p:nvSpPr>
        <p:spPr>
          <a:xfrm>
            <a:off x="7479335" y="198881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094798" y="175953"/>
            <a:ext cx="315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090820" y="494410"/>
            <a:ext cx="338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063181" y="738356"/>
            <a:ext cx="376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094798" y="1067409"/>
            <a:ext cx="214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063181" y="1335168"/>
            <a:ext cx="319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7053253" y="166271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128" name="Прямоугольник 127"/>
          <p:cNvSpPr/>
          <p:nvPr/>
        </p:nvSpPr>
        <p:spPr>
          <a:xfrm>
            <a:off x="4981545" y="3981422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3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290433" y="3935473"/>
            <a:ext cx="361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664966" y="3935473"/>
            <a:ext cx="310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6024561" y="3935473"/>
            <a:ext cx="337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6381751" y="3935473"/>
            <a:ext cx="337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6760697" y="3930976"/>
            <a:ext cx="306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7133906" y="3930976"/>
            <a:ext cx="384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139" name="Прямоугольник 138"/>
          <p:cNvSpPr/>
          <p:nvPr/>
        </p:nvSpPr>
        <p:spPr>
          <a:xfrm>
            <a:off x="4327743" y="2844698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4551730" y="2780410"/>
            <a:ext cx="3826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4934409" y="2780410"/>
            <a:ext cx="35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5290433" y="2783076"/>
            <a:ext cx="349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5617926" y="278041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5975116" y="2780410"/>
            <a:ext cx="386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6381751" y="2780410"/>
            <a:ext cx="364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6746275" y="2780410"/>
            <a:ext cx="32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154" name="Скругленный прямоугольник 153"/>
          <p:cNvSpPr/>
          <p:nvPr/>
        </p:nvSpPr>
        <p:spPr>
          <a:xfrm>
            <a:off x="5975116" y="16596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5" name="Скругленный прямоугольник 154"/>
          <p:cNvSpPr/>
          <p:nvPr/>
        </p:nvSpPr>
        <p:spPr>
          <a:xfrm>
            <a:off x="5978402" y="221531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" name="Скругленный прямоугольник 173"/>
          <p:cNvSpPr/>
          <p:nvPr/>
        </p:nvSpPr>
        <p:spPr>
          <a:xfrm>
            <a:off x="6016687" y="25108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9" name="Прямоугольник 178"/>
          <p:cNvSpPr/>
          <p:nvPr/>
        </p:nvSpPr>
        <p:spPr>
          <a:xfrm>
            <a:off x="5703812" y="613638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4</a:t>
            </a:r>
            <a:endParaRPr lang="ru-RU" dirty="0"/>
          </a:p>
        </p:txBody>
      </p:sp>
      <p:cxnSp>
        <p:nvCxnSpPr>
          <p:cNvPr id="191" name="Прямая со стрелкой 190"/>
          <p:cNvCxnSpPr/>
          <p:nvPr/>
        </p:nvCxnSpPr>
        <p:spPr>
          <a:xfrm flipH="1" flipV="1">
            <a:off x="5235229" y="360619"/>
            <a:ext cx="347268" cy="3460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5" name="Прямоугольник 174"/>
          <p:cNvSpPr/>
          <p:nvPr/>
        </p:nvSpPr>
        <p:spPr>
          <a:xfrm>
            <a:off x="6418192" y="775989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195" name="Скругленный прямоугольник 194"/>
          <p:cNvSpPr/>
          <p:nvPr/>
        </p:nvSpPr>
        <p:spPr>
          <a:xfrm>
            <a:off x="6749327" y="308875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2" name="Скругленный прямоугольник 201"/>
          <p:cNvSpPr/>
          <p:nvPr/>
        </p:nvSpPr>
        <p:spPr>
          <a:xfrm>
            <a:off x="6749042" y="339969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3" name="Скругленный прямоугольник 202"/>
          <p:cNvSpPr/>
          <p:nvPr/>
        </p:nvSpPr>
        <p:spPr>
          <a:xfrm>
            <a:off x="6749042" y="367080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4" name="Скругленный прямоугольник 203"/>
          <p:cNvSpPr/>
          <p:nvPr/>
        </p:nvSpPr>
        <p:spPr>
          <a:xfrm>
            <a:off x="5975116" y="106591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6024561" y="1047483"/>
            <a:ext cx="307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6004813" y="1335168"/>
            <a:ext cx="327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5983219" y="1595612"/>
            <a:ext cx="307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5975116" y="1935209"/>
            <a:ext cx="360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Е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5983219" y="2202926"/>
            <a:ext cx="349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6013457" y="2508604"/>
            <a:ext cx="277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6046153" y="3088756"/>
            <a:ext cx="327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211" name="Скругленный прямоугольник 210"/>
          <p:cNvSpPr/>
          <p:nvPr/>
        </p:nvSpPr>
        <p:spPr>
          <a:xfrm>
            <a:off x="5973143" y="74187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5988569" y="706624"/>
            <a:ext cx="244811" cy="381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176" name="Прямоугольник 175"/>
          <p:cNvSpPr/>
          <p:nvPr/>
        </p:nvSpPr>
        <p:spPr>
          <a:xfrm>
            <a:off x="4633408" y="1404300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7</a:t>
            </a:r>
            <a:endParaRPr lang="ru-RU" dirty="0"/>
          </a:p>
        </p:txBody>
      </p:sp>
      <p:sp>
        <p:nvSpPr>
          <p:cNvPr id="188" name="Скругленный прямоугольник 187"/>
          <p:cNvSpPr/>
          <p:nvPr/>
        </p:nvSpPr>
        <p:spPr>
          <a:xfrm>
            <a:off x="4561705" y="166300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4" name="Скругленный прямоугольник 193"/>
          <p:cNvSpPr/>
          <p:nvPr/>
        </p:nvSpPr>
        <p:spPr>
          <a:xfrm>
            <a:off x="7439678" y="169730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9" name="TextBox 258"/>
          <p:cNvSpPr txBox="1"/>
          <p:nvPr/>
        </p:nvSpPr>
        <p:spPr>
          <a:xfrm>
            <a:off x="4561705" y="1637402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</a:t>
            </a:r>
            <a:endParaRPr lang="ru-RU" dirty="0"/>
          </a:p>
        </p:txBody>
      </p:sp>
      <p:sp>
        <p:nvSpPr>
          <p:cNvPr id="260" name="TextBox 259"/>
          <p:cNvSpPr txBox="1"/>
          <p:nvPr/>
        </p:nvSpPr>
        <p:spPr>
          <a:xfrm>
            <a:off x="5276085" y="1621217"/>
            <a:ext cx="292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261" name="TextBox 260"/>
          <p:cNvSpPr txBox="1"/>
          <p:nvPr/>
        </p:nvSpPr>
        <p:spPr>
          <a:xfrm>
            <a:off x="5603000" y="1634476"/>
            <a:ext cx="355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62" name="TextBox 261"/>
          <p:cNvSpPr txBox="1"/>
          <p:nvPr/>
        </p:nvSpPr>
        <p:spPr>
          <a:xfrm>
            <a:off x="6317716" y="1634476"/>
            <a:ext cx="371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63" name="TextBox 262"/>
          <p:cNvSpPr txBox="1"/>
          <p:nvPr/>
        </p:nvSpPr>
        <p:spPr>
          <a:xfrm>
            <a:off x="6689496" y="1675489"/>
            <a:ext cx="401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Х</a:t>
            </a:r>
            <a:endParaRPr lang="ru-RU" dirty="0"/>
          </a:p>
        </p:txBody>
      </p:sp>
      <p:sp>
        <p:nvSpPr>
          <p:cNvPr id="264" name="TextBox 263"/>
          <p:cNvSpPr txBox="1"/>
          <p:nvPr/>
        </p:nvSpPr>
        <p:spPr>
          <a:xfrm>
            <a:off x="7479335" y="1628113"/>
            <a:ext cx="327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0759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9" grpId="0"/>
      <p:bldP spid="260" grpId="0"/>
      <p:bldP spid="261" grpId="0"/>
      <p:bldP spid="262" grpId="0"/>
      <p:bldP spid="263" grpId="0"/>
      <p:bldP spid="26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Скругленный прямоугольник 198"/>
          <p:cNvSpPr/>
          <p:nvPr/>
        </p:nvSpPr>
        <p:spPr>
          <a:xfrm>
            <a:off x="5282968" y="4527361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7" name="Скругленный прямоугольник 206"/>
          <p:cNvSpPr/>
          <p:nvPr/>
        </p:nvSpPr>
        <p:spPr>
          <a:xfrm>
            <a:off x="5664966" y="4523252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5" name="Скругленный прямоугольник 184"/>
          <p:cNvSpPr/>
          <p:nvPr/>
        </p:nvSpPr>
        <p:spPr>
          <a:xfrm>
            <a:off x="6024561" y="4517506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2" name="Скругленный прямоугольник 191"/>
          <p:cNvSpPr/>
          <p:nvPr/>
        </p:nvSpPr>
        <p:spPr>
          <a:xfrm>
            <a:off x="6373877" y="4526537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7" name="Скругленный прямоугольник 196"/>
          <p:cNvSpPr/>
          <p:nvPr/>
        </p:nvSpPr>
        <p:spPr>
          <a:xfrm>
            <a:off x="6746275" y="4522559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" name="Скругленный прямоугольник 197"/>
          <p:cNvSpPr/>
          <p:nvPr/>
        </p:nvSpPr>
        <p:spPr>
          <a:xfrm>
            <a:off x="7122145" y="4520930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6380418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6737608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5289423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7" name="Скругленный прямоугольник 136"/>
          <p:cNvSpPr/>
          <p:nvPr/>
        </p:nvSpPr>
        <p:spPr>
          <a:xfrm>
            <a:off x="3850601" y="13516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6362003" y="279246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3850601" y="10658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1" name="Скругленный прямоугольник 140"/>
          <p:cNvSpPr/>
          <p:nvPr/>
        </p:nvSpPr>
        <p:spPr>
          <a:xfrm>
            <a:off x="3850601" y="16374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2" name="Скругленный прямоугольник 141"/>
          <p:cNvSpPr/>
          <p:nvPr/>
        </p:nvSpPr>
        <p:spPr>
          <a:xfrm>
            <a:off x="3850601" y="192315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3" name="Скругленный прямоугольник 142"/>
          <p:cNvSpPr/>
          <p:nvPr/>
        </p:nvSpPr>
        <p:spPr>
          <a:xfrm>
            <a:off x="3850601" y="220890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4" name="Скругленный прямоугольник 143"/>
          <p:cNvSpPr/>
          <p:nvPr/>
        </p:nvSpPr>
        <p:spPr>
          <a:xfrm>
            <a:off x="3850601" y="24946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6" name="Скругленный прямоугольник 145"/>
          <p:cNvSpPr/>
          <p:nvPr/>
        </p:nvSpPr>
        <p:spPr>
          <a:xfrm>
            <a:off x="1687655" y="2234511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7" name="Скругленный прямоугольник 146"/>
          <p:cNvSpPr/>
          <p:nvPr/>
        </p:nvSpPr>
        <p:spPr>
          <a:xfrm>
            <a:off x="1323663" y="4542329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1311859" y="4828451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Скругленный прямоугольник 148"/>
          <p:cNvSpPr/>
          <p:nvPr/>
        </p:nvSpPr>
        <p:spPr>
          <a:xfrm>
            <a:off x="1311859" y="3971195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1311859" y="4256947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2" name="Скругленный прямоугольник 151"/>
          <p:cNvSpPr/>
          <p:nvPr/>
        </p:nvSpPr>
        <p:spPr>
          <a:xfrm>
            <a:off x="1311859" y="5114203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3" name="Скругленный прямоугольник 152"/>
          <p:cNvSpPr/>
          <p:nvPr/>
        </p:nvSpPr>
        <p:spPr>
          <a:xfrm>
            <a:off x="3850601" y="3066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6" name="Скругленный прямоугольник 155"/>
          <p:cNvSpPr/>
          <p:nvPr/>
        </p:nvSpPr>
        <p:spPr>
          <a:xfrm>
            <a:off x="2387977" y="308235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7" name="Скругленный прямоугольник 156"/>
          <p:cNvSpPr/>
          <p:nvPr/>
        </p:nvSpPr>
        <p:spPr>
          <a:xfrm>
            <a:off x="2387977" y="27966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8" name="Скругленный прямоугольник 157"/>
          <p:cNvSpPr/>
          <p:nvPr/>
        </p:nvSpPr>
        <p:spPr>
          <a:xfrm>
            <a:off x="2387977" y="25108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9" name="Скругленный прямоугольник 158"/>
          <p:cNvSpPr/>
          <p:nvPr/>
        </p:nvSpPr>
        <p:spPr>
          <a:xfrm>
            <a:off x="2387977" y="336810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0" name="Скругленный прямоугольник 159"/>
          <p:cNvSpPr/>
          <p:nvPr/>
        </p:nvSpPr>
        <p:spPr>
          <a:xfrm>
            <a:off x="2758981" y="76173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1" name="Скругленный прямоугольник 160"/>
          <p:cNvSpPr/>
          <p:nvPr/>
        </p:nvSpPr>
        <p:spPr>
          <a:xfrm>
            <a:off x="3116171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2" name="Скругленный прямоугольник 161"/>
          <p:cNvSpPr/>
          <p:nvPr/>
        </p:nvSpPr>
        <p:spPr>
          <a:xfrm>
            <a:off x="3850601" y="27804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3" name="Скругленный прямоугольник 162"/>
          <p:cNvSpPr/>
          <p:nvPr/>
        </p:nvSpPr>
        <p:spPr>
          <a:xfrm>
            <a:off x="3116171" y="4944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4" name="Скругленный прямоугольник 163"/>
          <p:cNvSpPr/>
          <p:nvPr/>
        </p:nvSpPr>
        <p:spPr>
          <a:xfrm>
            <a:off x="3116171" y="135166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5" name="Скругленный прямоугольник 164"/>
          <p:cNvSpPr/>
          <p:nvPr/>
        </p:nvSpPr>
        <p:spPr>
          <a:xfrm>
            <a:off x="529043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6" name="Скругленный прямоугольник 165"/>
          <p:cNvSpPr/>
          <p:nvPr/>
        </p:nvSpPr>
        <p:spPr>
          <a:xfrm>
            <a:off x="564762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8" name="Скругленный прямоугольник 167"/>
          <p:cNvSpPr/>
          <p:nvPr/>
        </p:nvSpPr>
        <p:spPr>
          <a:xfrm>
            <a:off x="1687843" y="16427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9" name="Скругленный прямоугольник 168"/>
          <p:cNvSpPr/>
          <p:nvPr/>
        </p:nvSpPr>
        <p:spPr>
          <a:xfrm>
            <a:off x="3116171" y="106591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0" name="Скругленный прямоугольник 169"/>
          <p:cNvSpPr/>
          <p:nvPr/>
        </p:nvSpPr>
        <p:spPr>
          <a:xfrm>
            <a:off x="5260736" y="13769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1" name="Скругленный прямоугольник 170"/>
          <p:cNvSpPr/>
          <p:nvPr/>
        </p:nvSpPr>
        <p:spPr>
          <a:xfrm>
            <a:off x="1673597" y="365835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2" name="Скругленный прямоугольник 171"/>
          <p:cNvSpPr/>
          <p:nvPr/>
        </p:nvSpPr>
        <p:spPr>
          <a:xfrm>
            <a:off x="2044601" y="364972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3" name="Скругленный прямоугольник 172"/>
          <p:cNvSpPr/>
          <p:nvPr/>
        </p:nvSpPr>
        <p:spPr>
          <a:xfrm>
            <a:off x="2387977" y="365835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8" name="Скругленный прямоугольник 177"/>
          <p:cNvSpPr/>
          <p:nvPr/>
        </p:nvSpPr>
        <p:spPr>
          <a:xfrm>
            <a:off x="4577219" y="28026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0" name="Скругленный прямоугольник 179"/>
          <p:cNvSpPr/>
          <p:nvPr/>
        </p:nvSpPr>
        <p:spPr>
          <a:xfrm>
            <a:off x="5652021" y="4529479"/>
            <a:ext cx="357190" cy="29629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1" name="Скругленный прямоугольник 180"/>
          <p:cNvSpPr/>
          <p:nvPr/>
        </p:nvSpPr>
        <p:spPr>
          <a:xfrm>
            <a:off x="6368718" y="452255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</p:txBody>
      </p:sp>
      <p:sp>
        <p:nvSpPr>
          <p:cNvPr id="182" name="Скругленный прямоугольник 181"/>
          <p:cNvSpPr/>
          <p:nvPr/>
        </p:nvSpPr>
        <p:spPr>
          <a:xfrm>
            <a:off x="5283250" y="4527361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3" name="Скругленный прямоугольник 182"/>
          <p:cNvSpPr/>
          <p:nvPr/>
        </p:nvSpPr>
        <p:spPr>
          <a:xfrm>
            <a:off x="6742941" y="453071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" name="Скругленный прямоугольник 183"/>
          <p:cNvSpPr/>
          <p:nvPr/>
        </p:nvSpPr>
        <p:spPr>
          <a:xfrm>
            <a:off x="7112491" y="453071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</p:txBody>
      </p:sp>
      <p:sp>
        <p:nvSpPr>
          <p:cNvPr id="187" name="Скругленный прямоугольник 186"/>
          <p:cNvSpPr/>
          <p:nvPr/>
        </p:nvSpPr>
        <p:spPr>
          <a:xfrm>
            <a:off x="5975116" y="193296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9" name="Скругленный прямоугольник 188"/>
          <p:cNvSpPr/>
          <p:nvPr/>
        </p:nvSpPr>
        <p:spPr>
          <a:xfrm>
            <a:off x="6023820" y="484581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0" name="Скругленный прямоугольник 189"/>
          <p:cNvSpPr/>
          <p:nvPr/>
        </p:nvSpPr>
        <p:spPr>
          <a:xfrm>
            <a:off x="6014467" y="308875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0" name="Скругленный прямоугольник 199"/>
          <p:cNvSpPr/>
          <p:nvPr/>
        </p:nvSpPr>
        <p:spPr>
          <a:xfrm>
            <a:off x="3116171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1" name="Скругленный прямоугольник 200"/>
          <p:cNvSpPr/>
          <p:nvPr/>
        </p:nvSpPr>
        <p:spPr>
          <a:xfrm>
            <a:off x="3114725" y="19888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5" name="Скругленный прямоугольник 204"/>
          <p:cNvSpPr/>
          <p:nvPr/>
        </p:nvSpPr>
        <p:spPr>
          <a:xfrm>
            <a:off x="4194540" y="78409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6" name="Скругленный прямоугольник 205"/>
          <p:cNvSpPr/>
          <p:nvPr/>
        </p:nvSpPr>
        <p:spPr>
          <a:xfrm>
            <a:off x="3116171" y="135166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9" name="Скругленный прямоугольник 208"/>
          <p:cNvSpPr/>
          <p:nvPr/>
        </p:nvSpPr>
        <p:spPr>
          <a:xfrm>
            <a:off x="3116171" y="106591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0" name="Скругленный прямоугольник 209"/>
          <p:cNvSpPr/>
          <p:nvPr/>
        </p:nvSpPr>
        <p:spPr>
          <a:xfrm>
            <a:off x="5656267" y="395655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3" name="Скругленный прямоугольник 212"/>
          <p:cNvSpPr/>
          <p:nvPr/>
        </p:nvSpPr>
        <p:spPr>
          <a:xfrm>
            <a:off x="7059504" y="79220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4" name="Скругленный прямоугольник 213"/>
          <p:cNvSpPr/>
          <p:nvPr/>
        </p:nvSpPr>
        <p:spPr>
          <a:xfrm>
            <a:off x="7059504" y="50644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5" name="Скругленный прямоугольник 214"/>
          <p:cNvSpPr/>
          <p:nvPr/>
        </p:nvSpPr>
        <p:spPr>
          <a:xfrm>
            <a:off x="7063181" y="19888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6" name="Скругленный прямоугольник 215"/>
          <p:cNvSpPr/>
          <p:nvPr/>
        </p:nvSpPr>
        <p:spPr>
          <a:xfrm>
            <a:off x="7053253" y="169730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7" name="Скругленный прямоугольник 216"/>
          <p:cNvSpPr/>
          <p:nvPr/>
        </p:nvSpPr>
        <p:spPr>
          <a:xfrm>
            <a:off x="7059504" y="1077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8" name="Скругленный прямоугольник 217"/>
          <p:cNvSpPr/>
          <p:nvPr/>
        </p:nvSpPr>
        <p:spPr>
          <a:xfrm>
            <a:off x="5300421" y="1640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219" name="Скругленный прямоугольник 218"/>
          <p:cNvSpPr/>
          <p:nvPr/>
        </p:nvSpPr>
        <p:spPr>
          <a:xfrm>
            <a:off x="5659497" y="1640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20" name="Скругленный прямоугольник 219"/>
          <p:cNvSpPr/>
          <p:nvPr/>
        </p:nvSpPr>
        <p:spPr>
          <a:xfrm>
            <a:off x="5975116" y="13769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1" name="Скругленный прямоугольник 220"/>
          <p:cNvSpPr/>
          <p:nvPr/>
        </p:nvSpPr>
        <p:spPr>
          <a:xfrm>
            <a:off x="6335592" y="166618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22" name="Скругленный прямоугольник 221"/>
          <p:cNvSpPr/>
          <p:nvPr/>
        </p:nvSpPr>
        <p:spPr>
          <a:xfrm>
            <a:off x="7055257" y="138973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3" name="Скругленный прямоугольник 222"/>
          <p:cNvSpPr/>
          <p:nvPr/>
        </p:nvSpPr>
        <p:spPr>
          <a:xfrm>
            <a:off x="3480160" y="7816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4" name="Скругленный прямоугольник 223"/>
          <p:cNvSpPr/>
          <p:nvPr/>
        </p:nvSpPr>
        <p:spPr>
          <a:xfrm>
            <a:off x="3837350" y="7816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5" name="Скругленный прямоугольник 224"/>
          <p:cNvSpPr/>
          <p:nvPr/>
        </p:nvSpPr>
        <p:spPr>
          <a:xfrm>
            <a:off x="95921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6" name="Скругленный прямоугольник 225"/>
          <p:cNvSpPr/>
          <p:nvPr/>
        </p:nvSpPr>
        <p:spPr>
          <a:xfrm>
            <a:off x="131640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7" name="Скругленный прямоугольник 226"/>
          <p:cNvSpPr/>
          <p:nvPr/>
        </p:nvSpPr>
        <p:spPr>
          <a:xfrm>
            <a:off x="527290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8" name="Скругленный прямоугольник 227"/>
          <p:cNvSpPr/>
          <p:nvPr/>
        </p:nvSpPr>
        <p:spPr>
          <a:xfrm>
            <a:off x="563009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9" name="Скругленный прямоугольник 228"/>
          <p:cNvSpPr/>
          <p:nvPr/>
        </p:nvSpPr>
        <p:spPr>
          <a:xfrm>
            <a:off x="7106954" y="394710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0" name="Скругленный прямоугольник 229"/>
          <p:cNvSpPr/>
          <p:nvPr/>
        </p:nvSpPr>
        <p:spPr>
          <a:xfrm>
            <a:off x="1684677" y="249732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1" name="Скругленный прямоугольник 230"/>
          <p:cNvSpPr/>
          <p:nvPr/>
        </p:nvSpPr>
        <p:spPr>
          <a:xfrm>
            <a:off x="203078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2" name="Скругленный прямоугольник 231"/>
          <p:cNvSpPr/>
          <p:nvPr/>
        </p:nvSpPr>
        <p:spPr>
          <a:xfrm>
            <a:off x="6733630" y="279397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6" name="Скругленный прямоугольник 235"/>
          <p:cNvSpPr/>
          <p:nvPr/>
        </p:nvSpPr>
        <p:spPr>
          <a:xfrm>
            <a:off x="6688937" y="16808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Х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8" name="Скругленный прямоугольник 237"/>
          <p:cNvSpPr/>
          <p:nvPr/>
        </p:nvSpPr>
        <p:spPr>
          <a:xfrm>
            <a:off x="2059950" y="163782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9" name="Скругленный прямоугольник 238"/>
          <p:cNvSpPr/>
          <p:nvPr/>
        </p:nvSpPr>
        <p:spPr>
          <a:xfrm>
            <a:off x="2401791" y="16494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0" name="Скругленный прямоугольник 239"/>
          <p:cNvSpPr/>
          <p:nvPr/>
        </p:nvSpPr>
        <p:spPr>
          <a:xfrm>
            <a:off x="2758981" y="16494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1" name="Скругленный прямоугольник 240"/>
          <p:cNvSpPr/>
          <p:nvPr/>
        </p:nvSpPr>
        <p:spPr>
          <a:xfrm>
            <a:off x="3116171" y="16494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2" name="Скругленный прямоугольник 241"/>
          <p:cNvSpPr/>
          <p:nvPr/>
        </p:nvSpPr>
        <p:spPr>
          <a:xfrm>
            <a:off x="1330465" y="16494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3" name="Скругленный прямоугольник 242"/>
          <p:cNvSpPr/>
          <p:nvPr/>
        </p:nvSpPr>
        <p:spPr>
          <a:xfrm>
            <a:off x="4918895" y="16596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" name="Скругленный прямоугольник 244"/>
          <p:cNvSpPr/>
          <p:nvPr/>
        </p:nvSpPr>
        <p:spPr>
          <a:xfrm>
            <a:off x="4918895" y="13738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6" name="Скругленный прямоугольник 245"/>
          <p:cNvSpPr/>
          <p:nvPr/>
        </p:nvSpPr>
        <p:spPr>
          <a:xfrm>
            <a:off x="4918895" y="10880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8" name="Скругленный прямоугольник 247"/>
          <p:cNvSpPr/>
          <p:nvPr/>
        </p:nvSpPr>
        <p:spPr>
          <a:xfrm>
            <a:off x="4551730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9" name="Скругленный прямоугольник 248"/>
          <p:cNvSpPr/>
          <p:nvPr/>
        </p:nvSpPr>
        <p:spPr>
          <a:xfrm>
            <a:off x="4915719" y="78014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0" name="Скругленный прямоугольник 249"/>
          <p:cNvSpPr/>
          <p:nvPr/>
        </p:nvSpPr>
        <p:spPr>
          <a:xfrm>
            <a:off x="4925356" y="28026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1" name="Скругленный прямоугольник 250"/>
          <p:cNvSpPr/>
          <p:nvPr/>
        </p:nvSpPr>
        <p:spPr>
          <a:xfrm>
            <a:off x="60202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3" name="Скругленный прямоугольник 252"/>
          <p:cNvSpPr/>
          <p:nvPr/>
        </p:nvSpPr>
        <p:spPr>
          <a:xfrm>
            <a:off x="4918895" y="10880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4" name="Скругленный прямоугольник 253"/>
          <p:cNvSpPr/>
          <p:nvPr/>
        </p:nvSpPr>
        <p:spPr>
          <a:xfrm>
            <a:off x="4915719" y="47260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Ж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5" name="Скругленный прямоугольник 254"/>
          <p:cNvSpPr/>
          <p:nvPr/>
        </p:nvSpPr>
        <p:spPr>
          <a:xfrm>
            <a:off x="4551730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" name="Скругленный прямоугольник 255"/>
          <p:cNvSpPr/>
          <p:nvPr/>
        </p:nvSpPr>
        <p:spPr>
          <a:xfrm>
            <a:off x="491571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7" name="Скругленный прямоугольник 256"/>
          <p:cNvSpPr/>
          <p:nvPr/>
        </p:nvSpPr>
        <p:spPr>
          <a:xfrm>
            <a:off x="60202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8" name="Лента лицом вниз 257"/>
          <p:cNvSpPr/>
          <p:nvPr/>
        </p:nvSpPr>
        <p:spPr>
          <a:xfrm>
            <a:off x="7473889" y="5888820"/>
            <a:ext cx="1513699" cy="286504"/>
          </a:xfrm>
          <a:prstGeom prst="ribbon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далее</a:t>
            </a:r>
            <a:endParaRPr lang="ru-RU" sz="1400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529358" y="5531416"/>
            <a:ext cx="5779661" cy="128781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Тип комплектации автомобилей ЛАДА ПРИОРА .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77" name="Скругленный прямоугольник 176"/>
          <p:cNvSpPr/>
          <p:nvPr/>
        </p:nvSpPr>
        <p:spPr>
          <a:xfrm>
            <a:off x="6014746" y="454144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6" name="Скругленный прямоугольник 185"/>
          <p:cNvSpPr/>
          <p:nvPr/>
        </p:nvSpPr>
        <p:spPr>
          <a:xfrm>
            <a:off x="6014467" y="394601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7" name="Скругленный прямоугольник 166"/>
          <p:cNvSpPr/>
          <p:nvPr/>
        </p:nvSpPr>
        <p:spPr>
          <a:xfrm>
            <a:off x="600481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1311859" y="3685443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5" name="Скругленный прямоугольник 144"/>
          <p:cNvSpPr/>
          <p:nvPr/>
        </p:nvSpPr>
        <p:spPr>
          <a:xfrm>
            <a:off x="1687655" y="1948759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8" name="Скругленный прямоугольник 207"/>
          <p:cNvSpPr/>
          <p:nvPr/>
        </p:nvSpPr>
        <p:spPr>
          <a:xfrm>
            <a:off x="6019928" y="423812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927553" y="4562486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136" y="4473974"/>
            <a:ext cx="493713" cy="481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464144" y="4491247"/>
            <a:ext cx="443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122" name="Прямоугольник 121"/>
          <p:cNvSpPr/>
          <p:nvPr/>
        </p:nvSpPr>
        <p:spPr>
          <a:xfrm>
            <a:off x="7479335" y="198881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094798" y="175953"/>
            <a:ext cx="315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090820" y="494410"/>
            <a:ext cx="338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063181" y="738356"/>
            <a:ext cx="376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094798" y="1067409"/>
            <a:ext cx="214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063181" y="1335168"/>
            <a:ext cx="319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7053253" y="166271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128" name="Прямоугольник 127"/>
          <p:cNvSpPr/>
          <p:nvPr/>
        </p:nvSpPr>
        <p:spPr>
          <a:xfrm>
            <a:off x="4981545" y="3981422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3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290433" y="3935473"/>
            <a:ext cx="361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664966" y="3935473"/>
            <a:ext cx="310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6024561" y="3935473"/>
            <a:ext cx="337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6381751" y="3935473"/>
            <a:ext cx="337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6760697" y="3930976"/>
            <a:ext cx="306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7133906" y="3930976"/>
            <a:ext cx="384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139" name="Прямоугольник 138"/>
          <p:cNvSpPr/>
          <p:nvPr/>
        </p:nvSpPr>
        <p:spPr>
          <a:xfrm>
            <a:off x="4327743" y="2844698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4551730" y="2780410"/>
            <a:ext cx="3826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4934409" y="2780410"/>
            <a:ext cx="35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5290433" y="2783076"/>
            <a:ext cx="349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5617926" y="278041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5975116" y="2780410"/>
            <a:ext cx="386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6381751" y="2780410"/>
            <a:ext cx="364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6746275" y="2780410"/>
            <a:ext cx="32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154" name="Скругленный прямоугольник 153"/>
          <p:cNvSpPr/>
          <p:nvPr/>
        </p:nvSpPr>
        <p:spPr>
          <a:xfrm>
            <a:off x="5975116" y="16596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5" name="Скругленный прямоугольник 154"/>
          <p:cNvSpPr/>
          <p:nvPr/>
        </p:nvSpPr>
        <p:spPr>
          <a:xfrm>
            <a:off x="5978402" y="221531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" name="Скругленный прямоугольник 173"/>
          <p:cNvSpPr/>
          <p:nvPr/>
        </p:nvSpPr>
        <p:spPr>
          <a:xfrm>
            <a:off x="6016687" y="25108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9" name="Прямоугольник 178"/>
          <p:cNvSpPr/>
          <p:nvPr/>
        </p:nvSpPr>
        <p:spPr>
          <a:xfrm>
            <a:off x="5703812" y="613638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4</a:t>
            </a:r>
            <a:endParaRPr lang="ru-RU" dirty="0"/>
          </a:p>
        </p:txBody>
      </p:sp>
      <p:cxnSp>
        <p:nvCxnSpPr>
          <p:cNvPr id="191" name="Прямая со стрелкой 190"/>
          <p:cNvCxnSpPr/>
          <p:nvPr/>
        </p:nvCxnSpPr>
        <p:spPr>
          <a:xfrm flipH="1" flipV="1">
            <a:off x="5235229" y="360619"/>
            <a:ext cx="347268" cy="3460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5" name="Прямоугольник 174"/>
          <p:cNvSpPr/>
          <p:nvPr/>
        </p:nvSpPr>
        <p:spPr>
          <a:xfrm>
            <a:off x="6418192" y="775989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195" name="Скругленный прямоугольник 194"/>
          <p:cNvSpPr/>
          <p:nvPr/>
        </p:nvSpPr>
        <p:spPr>
          <a:xfrm>
            <a:off x="6749327" y="308875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2" name="Скругленный прямоугольник 201"/>
          <p:cNvSpPr/>
          <p:nvPr/>
        </p:nvSpPr>
        <p:spPr>
          <a:xfrm>
            <a:off x="6749042" y="339969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3" name="Скругленный прямоугольник 202"/>
          <p:cNvSpPr/>
          <p:nvPr/>
        </p:nvSpPr>
        <p:spPr>
          <a:xfrm>
            <a:off x="6749042" y="367080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4" name="Скругленный прямоугольник 203"/>
          <p:cNvSpPr/>
          <p:nvPr/>
        </p:nvSpPr>
        <p:spPr>
          <a:xfrm>
            <a:off x="5975116" y="106591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6024561" y="1047483"/>
            <a:ext cx="307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6004813" y="1335168"/>
            <a:ext cx="327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5983219" y="1595612"/>
            <a:ext cx="307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5975116" y="1935209"/>
            <a:ext cx="360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Е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5983219" y="2202926"/>
            <a:ext cx="349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6013457" y="2508604"/>
            <a:ext cx="277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6046153" y="3088756"/>
            <a:ext cx="327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211" name="Скругленный прямоугольник 210"/>
          <p:cNvSpPr/>
          <p:nvPr/>
        </p:nvSpPr>
        <p:spPr>
          <a:xfrm>
            <a:off x="5973143" y="74187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5988569" y="706624"/>
            <a:ext cx="244811" cy="381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176" name="Прямоугольник 175"/>
          <p:cNvSpPr/>
          <p:nvPr/>
        </p:nvSpPr>
        <p:spPr>
          <a:xfrm>
            <a:off x="4633408" y="1404300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7</a:t>
            </a:r>
            <a:endParaRPr lang="ru-RU" dirty="0"/>
          </a:p>
        </p:txBody>
      </p:sp>
      <p:sp>
        <p:nvSpPr>
          <p:cNvPr id="188" name="Прямоугольник 187"/>
          <p:cNvSpPr/>
          <p:nvPr/>
        </p:nvSpPr>
        <p:spPr>
          <a:xfrm>
            <a:off x="6793797" y="2497324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8</a:t>
            </a:r>
            <a:endParaRPr lang="ru-RU" dirty="0"/>
          </a:p>
        </p:txBody>
      </p:sp>
      <p:sp>
        <p:nvSpPr>
          <p:cNvPr id="237" name="TextBox 236"/>
          <p:cNvSpPr txBox="1"/>
          <p:nvPr/>
        </p:nvSpPr>
        <p:spPr>
          <a:xfrm>
            <a:off x="6760697" y="3078217"/>
            <a:ext cx="346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44" name="TextBox 243"/>
          <p:cNvSpPr txBox="1"/>
          <p:nvPr/>
        </p:nvSpPr>
        <p:spPr>
          <a:xfrm>
            <a:off x="6746275" y="3351914"/>
            <a:ext cx="375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247" name="TextBox 246"/>
          <p:cNvSpPr txBox="1"/>
          <p:nvPr/>
        </p:nvSpPr>
        <p:spPr>
          <a:xfrm>
            <a:off x="6760697" y="3649721"/>
            <a:ext cx="306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</a:t>
            </a:r>
            <a:endParaRPr lang="ru-RU" dirty="0"/>
          </a:p>
        </p:txBody>
      </p:sp>
      <p:sp>
        <p:nvSpPr>
          <p:cNvPr id="212" name="Скругленный прямоугольник 211"/>
          <p:cNvSpPr/>
          <p:nvPr/>
        </p:nvSpPr>
        <p:spPr>
          <a:xfrm>
            <a:off x="7439263" y="16627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2" name="Скругленный прямоугольник 251"/>
          <p:cNvSpPr/>
          <p:nvPr/>
        </p:nvSpPr>
        <p:spPr>
          <a:xfrm>
            <a:off x="4539360" y="16427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Б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8834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7" grpId="0"/>
      <p:bldP spid="244" grpId="0"/>
      <p:bldP spid="24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Скругленный прямоугольник 198"/>
          <p:cNvSpPr/>
          <p:nvPr/>
        </p:nvSpPr>
        <p:spPr>
          <a:xfrm>
            <a:off x="5282968" y="4527361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7" name="Скругленный прямоугольник 206"/>
          <p:cNvSpPr/>
          <p:nvPr/>
        </p:nvSpPr>
        <p:spPr>
          <a:xfrm>
            <a:off x="5664966" y="4523252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5" name="Скругленный прямоугольник 184"/>
          <p:cNvSpPr/>
          <p:nvPr/>
        </p:nvSpPr>
        <p:spPr>
          <a:xfrm>
            <a:off x="6024561" y="4517506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2" name="Скругленный прямоугольник 191"/>
          <p:cNvSpPr/>
          <p:nvPr/>
        </p:nvSpPr>
        <p:spPr>
          <a:xfrm>
            <a:off x="6373877" y="4526537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7" name="Скругленный прямоугольник 196"/>
          <p:cNvSpPr/>
          <p:nvPr/>
        </p:nvSpPr>
        <p:spPr>
          <a:xfrm>
            <a:off x="6746275" y="4522559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" name="Скругленный прямоугольник 197"/>
          <p:cNvSpPr/>
          <p:nvPr/>
        </p:nvSpPr>
        <p:spPr>
          <a:xfrm>
            <a:off x="7122145" y="4520930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6380418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6737608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5289423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7" name="Скругленный прямоугольник 136"/>
          <p:cNvSpPr/>
          <p:nvPr/>
        </p:nvSpPr>
        <p:spPr>
          <a:xfrm>
            <a:off x="3850601" y="13516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6362003" y="279246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3850601" y="10658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1" name="Скругленный прямоугольник 140"/>
          <p:cNvSpPr/>
          <p:nvPr/>
        </p:nvSpPr>
        <p:spPr>
          <a:xfrm>
            <a:off x="3850601" y="16374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2" name="Скругленный прямоугольник 141"/>
          <p:cNvSpPr/>
          <p:nvPr/>
        </p:nvSpPr>
        <p:spPr>
          <a:xfrm>
            <a:off x="3850601" y="192315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3" name="Скругленный прямоугольник 142"/>
          <p:cNvSpPr/>
          <p:nvPr/>
        </p:nvSpPr>
        <p:spPr>
          <a:xfrm>
            <a:off x="3850601" y="220890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4" name="Скругленный прямоугольник 143"/>
          <p:cNvSpPr/>
          <p:nvPr/>
        </p:nvSpPr>
        <p:spPr>
          <a:xfrm>
            <a:off x="3850601" y="24946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6" name="Скругленный прямоугольник 145"/>
          <p:cNvSpPr/>
          <p:nvPr/>
        </p:nvSpPr>
        <p:spPr>
          <a:xfrm>
            <a:off x="1687655" y="2234511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7" name="Скругленный прямоугольник 146"/>
          <p:cNvSpPr/>
          <p:nvPr/>
        </p:nvSpPr>
        <p:spPr>
          <a:xfrm>
            <a:off x="1323663" y="4542329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1311859" y="4828451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Скругленный прямоугольник 148"/>
          <p:cNvSpPr/>
          <p:nvPr/>
        </p:nvSpPr>
        <p:spPr>
          <a:xfrm>
            <a:off x="1311859" y="3971195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1311859" y="4256947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2" name="Скругленный прямоугольник 151"/>
          <p:cNvSpPr/>
          <p:nvPr/>
        </p:nvSpPr>
        <p:spPr>
          <a:xfrm>
            <a:off x="1311859" y="5114203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3" name="Скругленный прямоугольник 152"/>
          <p:cNvSpPr/>
          <p:nvPr/>
        </p:nvSpPr>
        <p:spPr>
          <a:xfrm>
            <a:off x="3850601" y="3066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6" name="Скругленный прямоугольник 155"/>
          <p:cNvSpPr/>
          <p:nvPr/>
        </p:nvSpPr>
        <p:spPr>
          <a:xfrm>
            <a:off x="2387977" y="308235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7" name="Скругленный прямоугольник 156"/>
          <p:cNvSpPr/>
          <p:nvPr/>
        </p:nvSpPr>
        <p:spPr>
          <a:xfrm>
            <a:off x="2387977" y="27966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8" name="Скругленный прямоугольник 157"/>
          <p:cNvSpPr/>
          <p:nvPr/>
        </p:nvSpPr>
        <p:spPr>
          <a:xfrm>
            <a:off x="2387977" y="25108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9" name="Скругленный прямоугольник 158"/>
          <p:cNvSpPr/>
          <p:nvPr/>
        </p:nvSpPr>
        <p:spPr>
          <a:xfrm>
            <a:off x="2387977" y="336810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0" name="Скругленный прямоугольник 159"/>
          <p:cNvSpPr/>
          <p:nvPr/>
        </p:nvSpPr>
        <p:spPr>
          <a:xfrm>
            <a:off x="2758981" y="76173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1" name="Скругленный прямоугольник 160"/>
          <p:cNvSpPr/>
          <p:nvPr/>
        </p:nvSpPr>
        <p:spPr>
          <a:xfrm>
            <a:off x="3116171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2" name="Скругленный прямоугольник 161"/>
          <p:cNvSpPr/>
          <p:nvPr/>
        </p:nvSpPr>
        <p:spPr>
          <a:xfrm>
            <a:off x="3850601" y="27804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3" name="Скругленный прямоугольник 162"/>
          <p:cNvSpPr/>
          <p:nvPr/>
        </p:nvSpPr>
        <p:spPr>
          <a:xfrm>
            <a:off x="3116171" y="4944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4" name="Скругленный прямоугольник 163"/>
          <p:cNvSpPr/>
          <p:nvPr/>
        </p:nvSpPr>
        <p:spPr>
          <a:xfrm>
            <a:off x="3116171" y="135166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5" name="Скругленный прямоугольник 164"/>
          <p:cNvSpPr/>
          <p:nvPr/>
        </p:nvSpPr>
        <p:spPr>
          <a:xfrm>
            <a:off x="529043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6" name="Скругленный прямоугольник 165"/>
          <p:cNvSpPr/>
          <p:nvPr/>
        </p:nvSpPr>
        <p:spPr>
          <a:xfrm>
            <a:off x="564762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8" name="Скругленный прямоугольник 167"/>
          <p:cNvSpPr/>
          <p:nvPr/>
        </p:nvSpPr>
        <p:spPr>
          <a:xfrm>
            <a:off x="1687843" y="16427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9" name="Скругленный прямоугольник 168"/>
          <p:cNvSpPr/>
          <p:nvPr/>
        </p:nvSpPr>
        <p:spPr>
          <a:xfrm>
            <a:off x="3116171" y="106591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0" name="Скругленный прямоугольник 169"/>
          <p:cNvSpPr/>
          <p:nvPr/>
        </p:nvSpPr>
        <p:spPr>
          <a:xfrm>
            <a:off x="7437485" y="169730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</a:t>
            </a:r>
            <a:endParaRPr lang="ru-RU" dirty="0"/>
          </a:p>
        </p:txBody>
      </p:sp>
      <p:sp>
        <p:nvSpPr>
          <p:cNvPr id="171" name="Скругленный прямоугольник 170"/>
          <p:cNvSpPr/>
          <p:nvPr/>
        </p:nvSpPr>
        <p:spPr>
          <a:xfrm>
            <a:off x="1673597" y="365835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2" name="Скругленный прямоугольник 171"/>
          <p:cNvSpPr/>
          <p:nvPr/>
        </p:nvSpPr>
        <p:spPr>
          <a:xfrm>
            <a:off x="2044601" y="364972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3" name="Скругленный прямоугольник 172"/>
          <p:cNvSpPr/>
          <p:nvPr/>
        </p:nvSpPr>
        <p:spPr>
          <a:xfrm>
            <a:off x="2387977" y="365835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8" name="Скругленный прямоугольник 177"/>
          <p:cNvSpPr/>
          <p:nvPr/>
        </p:nvSpPr>
        <p:spPr>
          <a:xfrm>
            <a:off x="4577219" y="28026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0" name="Скругленный прямоугольник 179"/>
          <p:cNvSpPr/>
          <p:nvPr/>
        </p:nvSpPr>
        <p:spPr>
          <a:xfrm>
            <a:off x="5652021" y="4529479"/>
            <a:ext cx="357190" cy="29629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1" name="Скругленный прямоугольник 180"/>
          <p:cNvSpPr/>
          <p:nvPr/>
        </p:nvSpPr>
        <p:spPr>
          <a:xfrm>
            <a:off x="6368718" y="452255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</p:txBody>
      </p:sp>
      <p:sp>
        <p:nvSpPr>
          <p:cNvPr id="182" name="Скругленный прямоугольник 181"/>
          <p:cNvSpPr/>
          <p:nvPr/>
        </p:nvSpPr>
        <p:spPr>
          <a:xfrm>
            <a:off x="5283250" y="4527361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3" name="Скругленный прямоугольник 182"/>
          <p:cNvSpPr/>
          <p:nvPr/>
        </p:nvSpPr>
        <p:spPr>
          <a:xfrm>
            <a:off x="6742941" y="453071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" name="Скругленный прямоугольник 183"/>
          <p:cNvSpPr/>
          <p:nvPr/>
        </p:nvSpPr>
        <p:spPr>
          <a:xfrm>
            <a:off x="7112491" y="453071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</p:txBody>
      </p:sp>
      <p:sp>
        <p:nvSpPr>
          <p:cNvPr id="187" name="Скругленный прямоугольник 186"/>
          <p:cNvSpPr/>
          <p:nvPr/>
        </p:nvSpPr>
        <p:spPr>
          <a:xfrm>
            <a:off x="5975116" y="193296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9" name="Скругленный прямоугольник 188"/>
          <p:cNvSpPr/>
          <p:nvPr/>
        </p:nvSpPr>
        <p:spPr>
          <a:xfrm>
            <a:off x="6023820" y="484581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0" name="Скругленный прямоугольник 189"/>
          <p:cNvSpPr/>
          <p:nvPr/>
        </p:nvSpPr>
        <p:spPr>
          <a:xfrm>
            <a:off x="6014467" y="308875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0" name="Скругленный прямоугольник 199"/>
          <p:cNvSpPr/>
          <p:nvPr/>
        </p:nvSpPr>
        <p:spPr>
          <a:xfrm>
            <a:off x="3116171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1" name="Скругленный прямоугольник 200"/>
          <p:cNvSpPr/>
          <p:nvPr/>
        </p:nvSpPr>
        <p:spPr>
          <a:xfrm>
            <a:off x="3114725" y="19888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5" name="Скругленный прямоугольник 204"/>
          <p:cNvSpPr/>
          <p:nvPr/>
        </p:nvSpPr>
        <p:spPr>
          <a:xfrm>
            <a:off x="4194540" y="78409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6" name="Скругленный прямоугольник 205"/>
          <p:cNvSpPr/>
          <p:nvPr/>
        </p:nvSpPr>
        <p:spPr>
          <a:xfrm>
            <a:off x="3116171" y="135166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9" name="Скругленный прямоугольник 208"/>
          <p:cNvSpPr/>
          <p:nvPr/>
        </p:nvSpPr>
        <p:spPr>
          <a:xfrm>
            <a:off x="3116171" y="106591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0" name="Скругленный прямоугольник 209"/>
          <p:cNvSpPr/>
          <p:nvPr/>
        </p:nvSpPr>
        <p:spPr>
          <a:xfrm>
            <a:off x="5656267" y="395655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3" name="Скругленный прямоугольник 212"/>
          <p:cNvSpPr/>
          <p:nvPr/>
        </p:nvSpPr>
        <p:spPr>
          <a:xfrm>
            <a:off x="7059504" y="79220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4" name="Скругленный прямоугольник 213"/>
          <p:cNvSpPr/>
          <p:nvPr/>
        </p:nvSpPr>
        <p:spPr>
          <a:xfrm>
            <a:off x="7059504" y="50644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5" name="Скругленный прямоугольник 214"/>
          <p:cNvSpPr/>
          <p:nvPr/>
        </p:nvSpPr>
        <p:spPr>
          <a:xfrm>
            <a:off x="7063181" y="19888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6" name="Скругленный прямоугольник 215"/>
          <p:cNvSpPr/>
          <p:nvPr/>
        </p:nvSpPr>
        <p:spPr>
          <a:xfrm>
            <a:off x="7053253" y="169730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7" name="Скругленный прямоугольник 216"/>
          <p:cNvSpPr/>
          <p:nvPr/>
        </p:nvSpPr>
        <p:spPr>
          <a:xfrm>
            <a:off x="7059504" y="1077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8" name="Скругленный прямоугольник 217"/>
          <p:cNvSpPr/>
          <p:nvPr/>
        </p:nvSpPr>
        <p:spPr>
          <a:xfrm>
            <a:off x="5301949" y="168132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219" name="Скругленный прямоугольник 218"/>
          <p:cNvSpPr/>
          <p:nvPr/>
        </p:nvSpPr>
        <p:spPr>
          <a:xfrm>
            <a:off x="5617926" y="166300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20" name="Скругленный прямоугольник 219"/>
          <p:cNvSpPr/>
          <p:nvPr/>
        </p:nvSpPr>
        <p:spPr>
          <a:xfrm>
            <a:off x="5975116" y="13769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1" name="Скругленный прямоугольник 220"/>
          <p:cNvSpPr/>
          <p:nvPr/>
        </p:nvSpPr>
        <p:spPr>
          <a:xfrm>
            <a:off x="6332306" y="165149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О</a:t>
            </a:r>
            <a:endParaRPr lang="ru-RU" dirty="0"/>
          </a:p>
        </p:txBody>
      </p:sp>
      <p:sp>
        <p:nvSpPr>
          <p:cNvPr id="222" name="Скругленный прямоугольник 221"/>
          <p:cNvSpPr/>
          <p:nvPr/>
        </p:nvSpPr>
        <p:spPr>
          <a:xfrm>
            <a:off x="7055257" y="138973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3" name="Скругленный прямоугольник 222"/>
          <p:cNvSpPr/>
          <p:nvPr/>
        </p:nvSpPr>
        <p:spPr>
          <a:xfrm>
            <a:off x="3480160" y="7816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4" name="Скругленный прямоугольник 223"/>
          <p:cNvSpPr/>
          <p:nvPr/>
        </p:nvSpPr>
        <p:spPr>
          <a:xfrm>
            <a:off x="3837350" y="7816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5" name="Скругленный прямоугольник 224"/>
          <p:cNvSpPr/>
          <p:nvPr/>
        </p:nvSpPr>
        <p:spPr>
          <a:xfrm>
            <a:off x="95921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6" name="Скругленный прямоугольник 225"/>
          <p:cNvSpPr/>
          <p:nvPr/>
        </p:nvSpPr>
        <p:spPr>
          <a:xfrm>
            <a:off x="131640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7" name="Скругленный прямоугольник 226"/>
          <p:cNvSpPr/>
          <p:nvPr/>
        </p:nvSpPr>
        <p:spPr>
          <a:xfrm>
            <a:off x="527290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8" name="Скругленный прямоугольник 227"/>
          <p:cNvSpPr/>
          <p:nvPr/>
        </p:nvSpPr>
        <p:spPr>
          <a:xfrm>
            <a:off x="563009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9" name="Скругленный прямоугольник 228"/>
          <p:cNvSpPr/>
          <p:nvPr/>
        </p:nvSpPr>
        <p:spPr>
          <a:xfrm>
            <a:off x="7106954" y="394710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0" name="Скругленный прямоугольник 229"/>
          <p:cNvSpPr/>
          <p:nvPr/>
        </p:nvSpPr>
        <p:spPr>
          <a:xfrm>
            <a:off x="1684677" y="249732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1" name="Скругленный прямоугольник 230"/>
          <p:cNvSpPr/>
          <p:nvPr/>
        </p:nvSpPr>
        <p:spPr>
          <a:xfrm>
            <a:off x="203078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2" name="Скругленный прямоугольник 231"/>
          <p:cNvSpPr/>
          <p:nvPr/>
        </p:nvSpPr>
        <p:spPr>
          <a:xfrm>
            <a:off x="6733630" y="279397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6" name="Скругленный прямоугольник 235"/>
          <p:cNvSpPr/>
          <p:nvPr/>
        </p:nvSpPr>
        <p:spPr>
          <a:xfrm>
            <a:off x="6663003" y="168132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Х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8" name="Скругленный прямоугольник 237"/>
          <p:cNvSpPr/>
          <p:nvPr/>
        </p:nvSpPr>
        <p:spPr>
          <a:xfrm>
            <a:off x="2059950" y="163782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9" name="Скругленный прямоугольник 238"/>
          <p:cNvSpPr/>
          <p:nvPr/>
        </p:nvSpPr>
        <p:spPr>
          <a:xfrm>
            <a:off x="2401791" y="16494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0" name="Скругленный прямоугольник 239"/>
          <p:cNvSpPr/>
          <p:nvPr/>
        </p:nvSpPr>
        <p:spPr>
          <a:xfrm>
            <a:off x="2758981" y="16494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1" name="Скругленный прямоугольник 240"/>
          <p:cNvSpPr/>
          <p:nvPr/>
        </p:nvSpPr>
        <p:spPr>
          <a:xfrm>
            <a:off x="3116171" y="16494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2" name="Скругленный прямоугольник 241"/>
          <p:cNvSpPr/>
          <p:nvPr/>
        </p:nvSpPr>
        <p:spPr>
          <a:xfrm>
            <a:off x="1330465" y="16494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3" name="Скругленный прямоугольник 242"/>
          <p:cNvSpPr/>
          <p:nvPr/>
        </p:nvSpPr>
        <p:spPr>
          <a:xfrm>
            <a:off x="4918895" y="16596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" name="Скругленный прямоугольник 244"/>
          <p:cNvSpPr/>
          <p:nvPr/>
        </p:nvSpPr>
        <p:spPr>
          <a:xfrm>
            <a:off x="4918895" y="13738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6" name="Скругленный прямоугольник 245"/>
          <p:cNvSpPr/>
          <p:nvPr/>
        </p:nvSpPr>
        <p:spPr>
          <a:xfrm>
            <a:off x="4918895" y="10880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8" name="Скругленный прямоугольник 247"/>
          <p:cNvSpPr/>
          <p:nvPr/>
        </p:nvSpPr>
        <p:spPr>
          <a:xfrm>
            <a:off x="4551730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9" name="Скругленный прямоугольник 248"/>
          <p:cNvSpPr/>
          <p:nvPr/>
        </p:nvSpPr>
        <p:spPr>
          <a:xfrm>
            <a:off x="4915719" y="78014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0" name="Скругленный прямоугольник 249"/>
          <p:cNvSpPr/>
          <p:nvPr/>
        </p:nvSpPr>
        <p:spPr>
          <a:xfrm>
            <a:off x="4925356" y="28026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1" name="Скругленный прямоугольник 250"/>
          <p:cNvSpPr/>
          <p:nvPr/>
        </p:nvSpPr>
        <p:spPr>
          <a:xfrm>
            <a:off x="60202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3" name="Скругленный прямоугольник 252"/>
          <p:cNvSpPr/>
          <p:nvPr/>
        </p:nvSpPr>
        <p:spPr>
          <a:xfrm>
            <a:off x="4918895" y="10880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4" name="Скругленный прямоугольник 253"/>
          <p:cNvSpPr/>
          <p:nvPr/>
        </p:nvSpPr>
        <p:spPr>
          <a:xfrm>
            <a:off x="4915719" y="47260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Ж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5" name="Скругленный прямоугольник 254"/>
          <p:cNvSpPr/>
          <p:nvPr/>
        </p:nvSpPr>
        <p:spPr>
          <a:xfrm>
            <a:off x="4551730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" name="Скругленный прямоугольник 255"/>
          <p:cNvSpPr/>
          <p:nvPr/>
        </p:nvSpPr>
        <p:spPr>
          <a:xfrm>
            <a:off x="491571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7" name="Скругленный прямоугольник 256"/>
          <p:cNvSpPr/>
          <p:nvPr/>
        </p:nvSpPr>
        <p:spPr>
          <a:xfrm>
            <a:off x="60202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8" name="Лента лицом вниз 257"/>
          <p:cNvSpPr/>
          <p:nvPr/>
        </p:nvSpPr>
        <p:spPr>
          <a:xfrm>
            <a:off x="7473889" y="5888820"/>
            <a:ext cx="1513699" cy="286504"/>
          </a:xfrm>
          <a:prstGeom prst="ribbon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далее</a:t>
            </a:r>
            <a:endParaRPr lang="ru-RU" sz="1400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529358" y="5531416"/>
            <a:ext cx="5779661" cy="128781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 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наиболее важных элементов колеса 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77" name="Скругленный прямоугольник 176"/>
          <p:cNvSpPr/>
          <p:nvPr/>
        </p:nvSpPr>
        <p:spPr>
          <a:xfrm>
            <a:off x="6014746" y="454144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6" name="Скругленный прямоугольник 185"/>
          <p:cNvSpPr/>
          <p:nvPr/>
        </p:nvSpPr>
        <p:spPr>
          <a:xfrm>
            <a:off x="6014467" y="394601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7" name="Скругленный прямоугольник 166"/>
          <p:cNvSpPr/>
          <p:nvPr/>
        </p:nvSpPr>
        <p:spPr>
          <a:xfrm>
            <a:off x="600481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1311859" y="3685443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5" name="Скругленный прямоугольник 144"/>
          <p:cNvSpPr/>
          <p:nvPr/>
        </p:nvSpPr>
        <p:spPr>
          <a:xfrm>
            <a:off x="1687655" y="1948759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8" name="Скругленный прямоугольник 207"/>
          <p:cNvSpPr/>
          <p:nvPr/>
        </p:nvSpPr>
        <p:spPr>
          <a:xfrm>
            <a:off x="6019928" y="423812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927553" y="4562486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136" y="4473974"/>
            <a:ext cx="493713" cy="481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464144" y="4491247"/>
            <a:ext cx="443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122" name="Прямоугольник 121"/>
          <p:cNvSpPr/>
          <p:nvPr/>
        </p:nvSpPr>
        <p:spPr>
          <a:xfrm>
            <a:off x="7479335" y="198881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094798" y="175953"/>
            <a:ext cx="315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090820" y="494410"/>
            <a:ext cx="338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063181" y="738356"/>
            <a:ext cx="376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094798" y="1067409"/>
            <a:ext cx="214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063181" y="1335168"/>
            <a:ext cx="319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7053253" y="166271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128" name="Прямоугольник 127"/>
          <p:cNvSpPr/>
          <p:nvPr/>
        </p:nvSpPr>
        <p:spPr>
          <a:xfrm>
            <a:off x="4981545" y="3981422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3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290433" y="3935473"/>
            <a:ext cx="361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664966" y="3935473"/>
            <a:ext cx="310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6024561" y="3935473"/>
            <a:ext cx="337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6381751" y="3935473"/>
            <a:ext cx="337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6760697" y="3930976"/>
            <a:ext cx="306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7133906" y="3930976"/>
            <a:ext cx="384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139" name="Прямоугольник 138"/>
          <p:cNvSpPr/>
          <p:nvPr/>
        </p:nvSpPr>
        <p:spPr>
          <a:xfrm>
            <a:off x="4327743" y="2844698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4551730" y="2780410"/>
            <a:ext cx="3826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4934409" y="2780410"/>
            <a:ext cx="35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5290433" y="2783076"/>
            <a:ext cx="349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5617926" y="278041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5975116" y="2780410"/>
            <a:ext cx="386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6381751" y="2780410"/>
            <a:ext cx="364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6746275" y="2780410"/>
            <a:ext cx="32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154" name="Скругленный прямоугольник 153"/>
          <p:cNvSpPr/>
          <p:nvPr/>
        </p:nvSpPr>
        <p:spPr>
          <a:xfrm>
            <a:off x="5975116" y="16596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5" name="Скругленный прямоугольник 154"/>
          <p:cNvSpPr/>
          <p:nvPr/>
        </p:nvSpPr>
        <p:spPr>
          <a:xfrm>
            <a:off x="5978402" y="221531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" name="Скругленный прямоугольник 173"/>
          <p:cNvSpPr/>
          <p:nvPr/>
        </p:nvSpPr>
        <p:spPr>
          <a:xfrm>
            <a:off x="6016687" y="25108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9" name="Прямоугольник 178"/>
          <p:cNvSpPr/>
          <p:nvPr/>
        </p:nvSpPr>
        <p:spPr>
          <a:xfrm>
            <a:off x="5703812" y="613638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4</a:t>
            </a:r>
            <a:endParaRPr lang="ru-RU" dirty="0"/>
          </a:p>
        </p:txBody>
      </p:sp>
      <p:cxnSp>
        <p:nvCxnSpPr>
          <p:cNvPr id="191" name="Прямая со стрелкой 190"/>
          <p:cNvCxnSpPr/>
          <p:nvPr/>
        </p:nvCxnSpPr>
        <p:spPr>
          <a:xfrm flipH="1" flipV="1">
            <a:off x="5235229" y="360619"/>
            <a:ext cx="347268" cy="3460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5" name="Прямоугольник 174"/>
          <p:cNvSpPr/>
          <p:nvPr/>
        </p:nvSpPr>
        <p:spPr>
          <a:xfrm>
            <a:off x="6418192" y="775989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195" name="Скругленный прямоугольник 194"/>
          <p:cNvSpPr/>
          <p:nvPr/>
        </p:nvSpPr>
        <p:spPr>
          <a:xfrm>
            <a:off x="6749327" y="308875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2" name="Скругленный прямоугольник 201"/>
          <p:cNvSpPr/>
          <p:nvPr/>
        </p:nvSpPr>
        <p:spPr>
          <a:xfrm>
            <a:off x="6749042" y="339969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3" name="Скругленный прямоугольник 202"/>
          <p:cNvSpPr/>
          <p:nvPr/>
        </p:nvSpPr>
        <p:spPr>
          <a:xfrm>
            <a:off x="6749042" y="367080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4" name="Скругленный прямоугольник 203"/>
          <p:cNvSpPr/>
          <p:nvPr/>
        </p:nvSpPr>
        <p:spPr>
          <a:xfrm>
            <a:off x="5975116" y="106591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6024561" y="1047483"/>
            <a:ext cx="307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6004813" y="1335168"/>
            <a:ext cx="327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5983219" y="1595612"/>
            <a:ext cx="307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5975116" y="1935209"/>
            <a:ext cx="360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Е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5983219" y="2202926"/>
            <a:ext cx="349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6013457" y="2508604"/>
            <a:ext cx="277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6046153" y="3088756"/>
            <a:ext cx="327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211" name="Скругленный прямоугольник 210"/>
          <p:cNvSpPr/>
          <p:nvPr/>
        </p:nvSpPr>
        <p:spPr>
          <a:xfrm>
            <a:off x="5973143" y="74187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5988569" y="706624"/>
            <a:ext cx="244811" cy="381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176" name="Прямоугольник 175"/>
          <p:cNvSpPr/>
          <p:nvPr/>
        </p:nvSpPr>
        <p:spPr>
          <a:xfrm>
            <a:off x="4633408" y="1404300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7</a:t>
            </a:r>
            <a:endParaRPr lang="ru-RU" dirty="0"/>
          </a:p>
        </p:txBody>
      </p:sp>
      <p:sp>
        <p:nvSpPr>
          <p:cNvPr id="188" name="Прямоугольник 187"/>
          <p:cNvSpPr/>
          <p:nvPr/>
        </p:nvSpPr>
        <p:spPr>
          <a:xfrm>
            <a:off x="6793797" y="2497324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8</a:t>
            </a:r>
            <a:endParaRPr lang="ru-RU" dirty="0"/>
          </a:p>
        </p:txBody>
      </p:sp>
      <p:sp>
        <p:nvSpPr>
          <p:cNvPr id="194" name="Прямоугольник 193"/>
          <p:cNvSpPr/>
          <p:nvPr/>
        </p:nvSpPr>
        <p:spPr>
          <a:xfrm>
            <a:off x="4296782" y="187896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9</a:t>
            </a:r>
            <a:endParaRPr lang="ru-RU" dirty="0"/>
          </a:p>
        </p:txBody>
      </p:sp>
      <p:sp>
        <p:nvSpPr>
          <p:cNvPr id="233" name="TextBox 232"/>
          <p:cNvSpPr txBox="1"/>
          <p:nvPr/>
        </p:nvSpPr>
        <p:spPr>
          <a:xfrm>
            <a:off x="4572554" y="175953"/>
            <a:ext cx="3056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Ш</a:t>
            </a:r>
            <a:endParaRPr lang="ru-RU" dirty="0"/>
          </a:p>
        </p:txBody>
      </p:sp>
      <p:sp>
        <p:nvSpPr>
          <p:cNvPr id="237" name="TextBox 236"/>
          <p:cNvSpPr txBox="1"/>
          <p:nvPr/>
        </p:nvSpPr>
        <p:spPr>
          <a:xfrm>
            <a:off x="5290433" y="175953"/>
            <a:ext cx="361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244" name="TextBox 243"/>
          <p:cNvSpPr txBox="1"/>
          <p:nvPr/>
        </p:nvSpPr>
        <p:spPr>
          <a:xfrm>
            <a:off x="5703812" y="175953"/>
            <a:ext cx="301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212" name="Скругленный прямоугольник 211"/>
          <p:cNvSpPr/>
          <p:nvPr/>
        </p:nvSpPr>
        <p:spPr>
          <a:xfrm>
            <a:off x="4529240" y="16427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Б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2990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3" grpId="0"/>
      <p:bldP spid="237" grpId="0"/>
      <p:bldP spid="24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Скругленный прямоугольник 198"/>
          <p:cNvSpPr/>
          <p:nvPr/>
        </p:nvSpPr>
        <p:spPr>
          <a:xfrm>
            <a:off x="5282968" y="4527361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7" name="Скругленный прямоугольник 206"/>
          <p:cNvSpPr/>
          <p:nvPr/>
        </p:nvSpPr>
        <p:spPr>
          <a:xfrm>
            <a:off x="5664966" y="4523252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5" name="Скругленный прямоугольник 184"/>
          <p:cNvSpPr/>
          <p:nvPr/>
        </p:nvSpPr>
        <p:spPr>
          <a:xfrm>
            <a:off x="6024561" y="4517506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2" name="Скругленный прямоугольник 191"/>
          <p:cNvSpPr/>
          <p:nvPr/>
        </p:nvSpPr>
        <p:spPr>
          <a:xfrm>
            <a:off x="6373877" y="4526537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7" name="Скругленный прямоугольник 196"/>
          <p:cNvSpPr/>
          <p:nvPr/>
        </p:nvSpPr>
        <p:spPr>
          <a:xfrm>
            <a:off x="6746275" y="4522559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" name="Скругленный прямоугольник 197"/>
          <p:cNvSpPr/>
          <p:nvPr/>
        </p:nvSpPr>
        <p:spPr>
          <a:xfrm>
            <a:off x="7122145" y="4520930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6380418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6737608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5289423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7" name="Скругленный прямоугольник 136"/>
          <p:cNvSpPr/>
          <p:nvPr/>
        </p:nvSpPr>
        <p:spPr>
          <a:xfrm>
            <a:off x="3850601" y="13516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6362003" y="279246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3850601" y="10658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1" name="Скругленный прямоугольник 140"/>
          <p:cNvSpPr/>
          <p:nvPr/>
        </p:nvSpPr>
        <p:spPr>
          <a:xfrm>
            <a:off x="3850601" y="16374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2" name="Скругленный прямоугольник 141"/>
          <p:cNvSpPr/>
          <p:nvPr/>
        </p:nvSpPr>
        <p:spPr>
          <a:xfrm>
            <a:off x="3850601" y="192315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3" name="Скругленный прямоугольник 142"/>
          <p:cNvSpPr/>
          <p:nvPr/>
        </p:nvSpPr>
        <p:spPr>
          <a:xfrm>
            <a:off x="3850601" y="220890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4" name="Скругленный прямоугольник 143"/>
          <p:cNvSpPr/>
          <p:nvPr/>
        </p:nvSpPr>
        <p:spPr>
          <a:xfrm>
            <a:off x="3850601" y="24946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6" name="Скругленный прямоугольник 145"/>
          <p:cNvSpPr/>
          <p:nvPr/>
        </p:nvSpPr>
        <p:spPr>
          <a:xfrm>
            <a:off x="1687655" y="2234511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7" name="Скругленный прямоугольник 146"/>
          <p:cNvSpPr/>
          <p:nvPr/>
        </p:nvSpPr>
        <p:spPr>
          <a:xfrm>
            <a:off x="1323663" y="4542329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1311859" y="4828451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Скругленный прямоугольник 148"/>
          <p:cNvSpPr/>
          <p:nvPr/>
        </p:nvSpPr>
        <p:spPr>
          <a:xfrm>
            <a:off x="1311859" y="3971195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1311859" y="4256947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2" name="Скругленный прямоугольник 151"/>
          <p:cNvSpPr/>
          <p:nvPr/>
        </p:nvSpPr>
        <p:spPr>
          <a:xfrm>
            <a:off x="1311859" y="5114203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3" name="Скругленный прямоугольник 152"/>
          <p:cNvSpPr/>
          <p:nvPr/>
        </p:nvSpPr>
        <p:spPr>
          <a:xfrm>
            <a:off x="3850601" y="3066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6" name="Скругленный прямоугольник 155"/>
          <p:cNvSpPr/>
          <p:nvPr/>
        </p:nvSpPr>
        <p:spPr>
          <a:xfrm>
            <a:off x="2387977" y="308235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7" name="Скругленный прямоугольник 156"/>
          <p:cNvSpPr/>
          <p:nvPr/>
        </p:nvSpPr>
        <p:spPr>
          <a:xfrm>
            <a:off x="2387977" y="27966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8" name="Скругленный прямоугольник 157"/>
          <p:cNvSpPr/>
          <p:nvPr/>
        </p:nvSpPr>
        <p:spPr>
          <a:xfrm>
            <a:off x="2387977" y="25108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9" name="Скругленный прямоугольник 158"/>
          <p:cNvSpPr/>
          <p:nvPr/>
        </p:nvSpPr>
        <p:spPr>
          <a:xfrm>
            <a:off x="2387977" y="336810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0" name="Скругленный прямоугольник 159"/>
          <p:cNvSpPr/>
          <p:nvPr/>
        </p:nvSpPr>
        <p:spPr>
          <a:xfrm>
            <a:off x="2758981" y="76173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1" name="Скругленный прямоугольник 160"/>
          <p:cNvSpPr/>
          <p:nvPr/>
        </p:nvSpPr>
        <p:spPr>
          <a:xfrm>
            <a:off x="3116171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2" name="Скругленный прямоугольник 161"/>
          <p:cNvSpPr/>
          <p:nvPr/>
        </p:nvSpPr>
        <p:spPr>
          <a:xfrm>
            <a:off x="3850601" y="27804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3" name="Скругленный прямоугольник 162"/>
          <p:cNvSpPr/>
          <p:nvPr/>
        </p:nvSpPr>
        <p:spPr>
          <a:xfrm>
            <a:off x="3116171" y="4944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4" name="Скругленный прямоугольник 163"/>
          <p:cNvSpPr/>
          <p:nvPr/>
        </p:nvSpPr>
        <p:spPr>
          <a:xfrm>
            <a:off x="3116171" y="135166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5" name="Скругленный прямоугольник 164"/>
          <p:cNvSpPr/>
          <p:nvPr/>
        </p:nvSpPr>
        <p:spPr>
          <a:xfrm>
            <a:off x="529043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6" name="Скругленный прямоугольник 165"/>
          <p:cNvSpPr/>
          <p:nvPr/>
        </p:nvSpPr>
        <p:spPr>
          <a:xfrm>
            <a:off x="564762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8" name="Скругленный прямоугольник 167"/>
          <p:cNvSpPr/>
          <p:nvPr/>
        </p:nvSpPr>
        <p:spPr>
          <a:xfrm>
            <a:off x="1687843" y="16427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9" name="Скругленный прямоугольник 168"/>
          <p:cNvSpPr/>
          <p:nvPr/>
        </p:nvSpPr>
        <p:spPr>
          <a:xfrm>
            <a:off x="3116171" y="106591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0" name="Скругленный прямоугольник 169"/>
          <p:cNvSpPr/>
          <p:nvPr/>
        </p:nvSpPr>
        <p:spPr>
          <a:xfrm>
            <a:off x="7423145" y="166929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</a:t>
            </a:r>
            <a:endParaRPr lang="ru-RU" dirty="0"/>
          </a:p>
        </p:txBody>
      </p:sp>
      <p:sp>
        <p:nvSpPr>
          <p:cNvPr id="171" name="Скругленный прямоугольник 170"/>
          <p:cNvSpPr/>
          <p:nvPr/>
        </p:nvSpPr>
        <p:spPr>
          <a:xfrm>
            <a:off x="1673597" y="365835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2" name="Скругленный прямоугольник 171"/>
          <p:cNvSpPr/>
          <p:nvPr/>
        </p:nvSpPr>
        <p:spPr>
          <a:xfrm>
            <a:off x="2044601" y="364972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3" name="Скругленный прямоугольник 172"/>
          <p:cNvSpPr/>
          <p:nvPr/>
        </p:nvSpPr>
        <p:spPr>
          <a:xfrm>
            <a:off x="2387977" y="365835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8" name="Скругленный прямоугольник 177"/>
          <p:cNvSpPr/>
          <p:nvPr/>
        </p:nvSpPr>
        <p:spPr>
          <a:xfrm>
            <a:off x="4577219" y="28026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0" name="Скругленный прямоугольник 179"/>
          <p:cNvSpPr/>
          <p:nvPr/>
        </p:nvSpPr>
        <p:spPr>
          <a:xfrm>
            <a:off x="5652021" y="4529479"/>
            <a:ext cx="357190" cy="29629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1" name="Скругленный прямоугольник 180"/>
          <p:cNvSpPr/>
          <p:nvPr/>
        </p:nvSpPr>
        <p:spPr>
          <a:xfrm>
            <a:off x="6368718" y="452255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</p:txBody>
      </p:sp>
      <p:sp>
        <p:nvSpPr>
          <p:cNvPr id="182" name="Скругленный прямоугольник 181"/>
          <p:cNvSpPr/>
          <p:nvPr/>
        </p:nvSpPr>
        <p:spPr>
          <a:xfrm>
            <a:off x="5283250" y="4527361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3" name="Скругленный прямоугольник 182"/>
          <p:cNvSpPr/>
          <p:nvPr/>
        </p:nvSpPr>
        <p:spPr>
          <a:xfrm>
            <a:off x="6742941" y="453071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" name="Скругленный прямоугольник 183"/>
          <p:cNvSpPr/>
          <p:nvPr/>
        </p:nvSpPr>
        <p:spPr>
          <a:xfrm>
            <a:off x="7112491" y="453071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</p:txBody>
      </p:sp>
      <p:sp>
        <p:nvSpPr>
          <p:cNvPr id="187" name="Скругленный прямоугольник 186"/>
          <p:cNvSpPr/>
          <p:nvPr/>
        </p:nvSpPr>
        <p:spPr>
          <a:xfrm>
            <a:off x="5975116" y="193296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0" name="Скругленный прямоугольник 189"/>
          <p:cNvSpPr/>
          <p:nvPr/>
        </p:nvSpPr>
        <p:spPr>
          <a:xfrm>
            <a:off x="6014467" y="308875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0" name="Скругленный прямоугольник 199"/>
          <p:cNvSpPr/>
          <p:nvPr/>
        </p:nvSpPr>
        <p:spPr>
          <a:xfrm>
            <a:off x="3116171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1" name="Скругленный прямоугольник 200"/>
          <p:cNvSpPr/>
          <p:nvPr/>
        </p:nvSpPr>
        <p:spPr>
          <a:xfrm>
            <a:off x="3114725" y="19888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5" name="Скругленный прямоугольник 204"/>
          <p:cNvSpPr/>
          <p:nvPr/>
        </p:nvSpPr>
        <p:spPr>
          <a:xfrm>
            <a:off x="4194540" y="78409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6" name="Скругленный прямоугольник 205"/>
          <p:cNvSpPr/>
          <p:nvPr/>
        </p:nvSpPr>
        <p:spPr>
          <a:xfrm>
            <a:off x="3116171" y="135166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9" name="Скругленный прямоугольник 208"/>
          <p:cNvSpPr/>
          <p:nvPr/>
        </p:nvSpPr>
        <p:spPr>
          <a:xfrm>
            <a:off x="3116171" y="106591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0" name="Скругленный прямоугольник 209"/>
          <p:cNvSpPr/>
          <p:nvPr/>
        </p:nvSpPr>
        <p:spPr>
          <a:xfrm>
            <a:off x="5656267" y="395655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3" name="Скругленный прямоугольник 212"/>
          <p:cNvSpPr/>
          <p:nvPr/>
        </p:nvSpPr>
        <p:spPr>
          <a:xfrm>
            <a:off x="7059504" y="79220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4" name="Скругленный прямоугольник 213"/>
          <p:cNvSpPr/>
          <p:nvPr/>
        </p:nvSpPr>
        <p:spPr>
          <a:xfrm>
            <a:off x="7059504" y="50644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5" name="Скругленный прямоугольник 214"/>
          <p:cNvSpPr/>
          <p:nvPr/>
        </p:nvSpPr>
        <p:spPr>
          <a:xfrm>
            <a:off x="7063181" y="19888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6" name="Скругленный прямоугольник 215"/>
          <p:cNvSpPr/>
          <p:nvPr/>
        </p:nvSpPr>
        <p:spPr>
          <a:xfrm>
            <a:off x="7053253" y="169730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7" name="Скругленный прямоугольник 216"/>
          <p:cNvSpPr/>
          <p:nvPr/>
        </p:nvSpPr>
        <p:spPr>
          <a:xfrm>
            <a:off x="7059504" y="1077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8" name="Скругленный прямоугольник 217"/>
          <p:cNvSpPr/>
          <p:nvPr/>
        </p:nvSpPr>
        <p:spPr>
          <a:xfrm>
            <a:off x="5276085" y="166513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219" name="Скругленный прямоугольник 218"/>
          <p:cNvSpPr/>
          <p:nvPr/>
        </p:nvSpPr>
        <p:spPr>
          <a:xfrm>
            <a:off x="5591433" y="167024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20" name="Скругленный прямоугольник 219"/>
          <p:cNvSpPr/>
          <p:nvPr/>
        </p:nvSpPr>
        <p:spPr>
          <a:xfrm>
            <a:off x="5975116" y="13769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1" name="Скругленный прямоугольник 220"/>
          <p:cNvSpPr/>
          <p:nvPr/>
        </p:nvSpPr>
        <p:spPr>
          <a:xfrm>
            <a:off x="6335592" y="166618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22" name="Скругленный прямоугольник 221"/>
          <p:cNvSpPr/>
          <p:nvPr/>
        </p:nvSpPr>
        <p:spPr>
          <a:xfrm>
            <a:off x="7055257" y="138973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3" name="Скругленный прямоугольник 222"/>
          <p:cNvSpPr/>
          <p:nvPr/>
        </p:nvSpPr>
        <p:spPr>
          <a:xfrm>
            <a:off x="3480160" y="7816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4" name="Скругленный прямоугольник 223"/>
          <p:cNvSpPr/>
          <p:nvPr/>
        </p:nvSpPr>
        <p:spPr>
          <a:xfrm>
            <a:off x="3837350" y="7816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5" name="Скругленный прямоугольник 224"/>
          <p:cNvSpPr/>
          <p:nvPr/>
        </p:nvSpPr>
        <p:spPr>
          <a:xfrm>
            <a:off x="95921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6" name="Скругленный прямоугольник 225"/>
          <p:cNvSpPr/>
          <p:nvPr/>
        </p:nvSpPr>
        <p:spPr>
          <a:xfrm>
            <a:off x="131640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7" name="Скругленный прямоугольник 226"/>
          <p:cNvSpPr/>
          <p:nvPr/>
        </p:nvSpPr>
        <p:spPr>
          <a:xfrm>
            <a:off x="527290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8" name="Скругленный прямоугольник 227"/>
          <p:cNvSpPr/>
          <p:nvPr/>
        </p:nvSpPr>
        <p:spPr>
          <a:xfrm>
            <a:off x="563009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9" name="Скругленный прямоугольник 228"/>
          <p:cNvSpPr/>
          <p:nvPr/>
        </p:nvSpPr>
        <p:spPr>
          <a:xfrm>
            <a:off x="7106954" y="394710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0" name="Скругленный прямоугольник 229"/>
          <p:cNvSpPr/>
          <p:nvPr/>
        </p:nvSpPr>
        <p:spPr>
          <a:xfrm>
            <a:off x="1684677" y="249732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1" name="Скругленный прямоугольник 230"/>
          <p:cNvSpPr/>
          <p:nvPr/>
        </p:nvSpPr>
        <p:spPr>
          <a:xfrm>
            <a:off x="203078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2" name="Скругленный прямоугольник 231"/>
          <p:cNvSpPr/>
          <p:nvPr/>
        </p:nvSpPr>
        <p:spPr>
          <a:xfrm>
            <a:off x="6733630" y="279397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6" name="Скругленный прямоугольник 235"/>
          <p:cNvSpPr/>
          <p:nvPr/>
        </p:nvSpPr>
        <p:spPr>
          <a:xfrm>
            <a:off x="6689496" y="169730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Х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8" name="Скругленный прямоугольник 237"/>
          <p:cNvSpPr/>
          <p:nvPr/>
        </p:nvSpPr>
        <p:spPr>
          <a:xfrm>
            <a:off x="2059950" y="163782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9" name="Скругленный прямоугольник 238"/>
          <p:cNvSpPr/>
          <p:nvPr/>
        </p:nvSpPr>
        <p:spPr>
          <a:xfrm>
            <a:off x="2401791" y="16494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0" name="Скругленный прямоугольник 239"/>
          <p:cNvSpPr/>
          <p:nvPr/>
        </p:nvSpPr>
        <p:spPr>
          <a:xfrm>
            <a:off x="2758981" y="16494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1" name="Скругленный прямоугольник 240"/>
          <p:cNvSpPr/>
          <p:nvPr/>
        </p:nvSpPr>
        <p:spPr>
          <a:xfrm>
            <a:off x="3116171" y="16494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2" name="Скругленный прямоугольник 241"/>
          <p:cNvSpPr/>
          <p:nvPr/>
        </p:nvSpPr>
        <p:spPr>
          <a:xfrm>
            <a:off x="1330465" y="16494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3" name="Скругленный прямоугольник 242"/>
          <p:cNvSpPr/>
          <p:nvPr/>
        </p:nvSpPr>
        <p:spPr>
          <a:xfrm>
            <a:off x="4918895" y="16596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" name="Скругленный прямоугольник 244"/>
          <p:cNvSpPr/>
          <p:nvPr/>
        </p:nvSpPr>
        <p:spPr>
          <a:xfrm>
            <a:off x="4918895" y="13738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6" name="Скругленный прямоугольник 245"/>
          <p:cNvSpPr/>
          <p:nvPr/>
        </p:nvSpPr>
        <p:spPr>
          <a:xfrm>
            <a:off x="4918895" y="10880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8" name="Скругленный прямоугольник 247"/>
          <p:cNvSpPr/>
          <p:nvPr/>
        </p:nvSpPr>
        <p:spPr>
          <a:xfrm>
            <a:off x="4551730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9" name="Скругленный прямоугольник 248"/>
          <p:cNvSpPr/>
          <p:nvPr/>
        </p:nvSpPr>
        <p:spPr>
          <a:xfrm>
            <a:off x="4915719" y="78014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0" name="Скругленный прямоугольник 249"/>
          <p:cNvSpPr/>
          <p:nvPr/>
        </p:nvSpPr>
        <p:spPr>
          <a:xfrm>
            <a:off x="4925356" y="28026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1" name="Скругленный прямоугольник 250"/>
          <p:cNvSpPr/>
          <p:nvPr/>
        </p:nvSpPr>
        <p:spPr>
          <a:xfrm>
            <a:off x="60202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3" name="Скругленный прямоугольник 252"/>
          <p:cNvSpPr/>
          <p:nvPr/>
        </p:nvSpPr>
        <p:spPr>
          <a:xfrm>
            <a:off x="4918895" y="10880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4" name="Скругленный прямоугольник 253"/>
          <p:cNvSpPr/>
          <p:nvPr/>
        </p:nvSpPr>
        <p:spPr>
          <a:xfrm>
            <a:off x="4915719" y="47260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Ж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5" name="Скругленный прямоугольник 254"/>
          <p:cNvSpPr/>
          <p:nvPr/>
        </p:nvSpPr>
        <p:spPr>
          <a:xfrm>
            <a:off x="4551730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" name="Скругленный прямоугольник 255"/>
          <p:cNvSpPr/>
          <p:nvPr/>
        </p:nvSpPr>
        <p:spPr>
          <a:xfrm>
            <a:off x="491571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7" name="Скругленный прямоугольник 256"/>
          <p:cNvSpPr/>
          <p:nvPr/>
        </p:nvSpPr>
        <p:spPr>
          <a:xfrm>
            <a:off x="60202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8" name="Лента лицом вниз 257"/>
          <p:cNvSpPr/>
          <p:nvPr/>
        </p:nvSpPr>
        <p:spPr>
          <a:xfrm>
            <a:off x="7473889" y="5888820"/>
            <a:ext cx="1513699" cy="286504"/>
          </a:xfrm>
          <a:prstGeom prst="ribbon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далее</a:t>
            </a:r>
            <a:endParaRPr lang="ru-RU" sz="1400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529358" y="5531416"/>
            <a:ext cx="5779661" cy="128781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Тип кузова автомобиля.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77" name="Скругленный прямоугольник 176"/>
          <p:cNvSpPr/>
          <p:nvPr/>
        </p:nvSpPr>
        <p:spPr>
          <a:xfrm>
            <a:off x="6014746" y="454144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6" name="Скругленный прямоугольник 185"/>
          <p:cNvSpPr/>
          <p:nvPr/>
        </p:nvSpPr>
        <p:spPr>
          <a:xfrm>
            <a:off x="6014467" y="394601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7" name="Скругленный прямоугольник 166"/>
          <p:cNvSpPr/>
          <p:nvPr/>
        </p:nvSpPr>
        <p:spPr>
          <a:xfrm>
            <a:off x="600481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1311859" y="3685443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5" name="Скругленный прямоугольник 144"/>
          <p:cNvSpPr/>
          <p:nvPr/>
        </p:nvSpPr>
        <p:spPr>
          <a:xfrm>
            <a:off x="1687655" y="1948759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8" name="Скругленный прямоугольник 207"/>
          <p:cNvSpPr/>
          <p:nvPr/>
        </p:nvSpPr>
        <p:spPr>
          <a:xfrm>
            <a:off x="5659497" y="483482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927553" y="4562486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136" y="4473974"/>
            <a:ext cx="493713" cy="481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464144" y="4491247"/>
            <a:ext cx="443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122" name="Прямоугольник 121"/>
          <p:cNvSpPr/>
          <p:nvPr/>
        </p:nvSpPr>
        <p:spPr>
          <a:xfrm>
            <a:off x="7479335" y="198881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094798" y="175953"/>
            <a:ext cx="315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090820" y="494410"/>
            <a:ext cx="338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063181" y="738356"/>
            <a:ext cx="376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094798" y="1067409"/>
            <a:ext cx="214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063181" y="1335168"/>
            <a:ext cx="319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7053253" y="166271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128" name="Прямоугольник 127"/>
          <p:cNvSpPr/>
          <p:nvPr/>
        </p:nvSpPr>
        <p:spPr>
          <a:xfrm>
            <a:off x="4981545" y="3981422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3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290433" y="3935473"/>
            <a:ext cx="361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664966" y="3935473"/>
            <a:ext cx="310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6024561" y="3935473"/>
            <a:ext cx="337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6381751" y="3935473"/>
            <a:ext cx="337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6760697" y="3930976"/>
            <a:ext cx="306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7133906" y="3930976"/>
            <a:ext cx="384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139" name="Прямоугольник 138"/>
          <p:cNvSpPr/>
          <p:nvPr/>
        </p:nvSpPr>
        <p:spPr>
          <a:xfrm>
            <a:off x="4327743" y="2844698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4551730" y="2780410"/>
            <a:ext cx="3826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4934409" y="2780410"/>
            <a:ext cx="35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5290433" y="2783076"/>
            <a:ext cx="349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5617926" y="278041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5975116" y="2780410"/>
            <a:ext cx="386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6381751" y="2780410"/>
            <a:ext cx="364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6746275" y="2780410"/>
            <a:ext cx="32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154" name="Скругленный прямоугольник 153"/>
          <p:cNvSpPr/>
          <p:nvPr/>
        </p:nvSpPr>
        <p:spPr>
          <a:xfrm>
            <a:off x="5975116" y="16596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5" name="Скругленный прямоугольник 154"/>
          <p:cNvSpPr/>
          <p:nvPr/>
        </p:nvSpPr>
        <p:spPr>
          <a:xfrm>
            <a:off x="5978402" y="221531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" name="Скругленный прямоугольник 173"/>
          <p:cNvSpPr/>
          <p:nvPr/>
        </p:nvSpPr>
        <p:spPr>
          <a:xfrm>
            <a:off x="6016687" y="25108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9" name="Прямоугольник 178"/>
          <p:cNvSpPr/>
          <p:nvPr/>
        </p:nvSpPr>
        <p:spPr>
          <a:xfrm>
            <a:off x="5703812" y="613638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4</a:t>
            </a:r>
            <a:endParaRPr lang="ru-RU" dirty="0"/>
          </a:p>
        </p:txBody>
      </p:sp>
      <p:cxnSp>
        <p:nvCxnSpPr>
          <p:cNvPr id="191" name="Прямая со стрелкой 190"/>
          <p:cNvCxnSpPr/>
          <p:nvPr/>
        </p:nvCxnSpPr>
        <p:spPr>
          <a:xfrm flipH="1" flipV="1">
            <a:off x="5235229" y="360619"/>
            <a:ext cx="347268" cy="3460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5" name="Прямоугольник 174"/>
          <p:cNvSpPr/>
          <p:nvPr/>
        </p:nvSpPr>
        <p:spPr>
          <a:xfrm>
            <a:off x="6418192" y="775989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195" name="Скругленный прямоугольник 194"/>
          <p:cNvSpPr/>
          <p:nvPr/>
        </p:nvSpPr>
        <p:spPr>
          <a:xfrm>
            <a:off x="6749327" y="308875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2" name="Скругленный прямоугольник 201"/>
          <p:cNvSpPr/>
          <p:nvPr/>
        </p:nvSpPr>
        <p:spPr>
          <a:xfrm>
            <a:off x="6749042" y="339969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3" name="Скругленный прямоугольник 202"/>
          <p:cNvSpPr/>
          <p:nvPr/>
        </p:nvSpPr>
        <p:spPr>
          <a:xfrm>
            <a:off x="6749042" y="367080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4" name="Скругленный прямоугольник 203"/>
          <p:cNvSpPr/>
          <p:nvPr/>
        </p:nvSpPr>
        <p:spPr>
          <a:xfrm>
            <a:off x="5975116" y="106591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6024561" y="1047483"/>
            <a:ext cx="307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6004813" y="1335168"/>
            <a:ext cx="327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5983219" y="1595612"/>
            <a:ext cx="307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5975116" y="1935209"/>
            <a:ext cx="360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Е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5983219" y="2202926"/>
            <a:ext cx="349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6013457" y="2508604"/>
            <a:ext cx="277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6046153" y="3088756"/>
            <a:ext cx="327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211" name="Скругленный прямоугольник 210"/>
          <p:cNvSpPr/>
          <p:nvPr/>
        </p:nvSpPr>
        <p:spPr>
          <a:xfrm>
            <a:off x="5973143" y="74187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5988569" y="706624"/>
            <a:ext cx="244811" cy="381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176" name="Прямоугольник 175"/>
          <p:cNvSpPr/>
          <p:nvPr/>
        </p:nvSpPr>
        <p:spPr>
          <a:xfrm>
            <a:off x="4633408" y="1404300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7</a:t>
            </a:r>
            <a:endParaRPr lang="ru-RU" dirty="0"/>
          </a:p>
        </p:txBody>
      </p:sp>
      <p:sp>
        <p:nvSpPr>
          <p:cNvPr id="188" name="Прямоугольник 187"/>
          <p:cNvSpPr/>
          <p:nvPr/>
        </p:nvSpPr>
        <p:spPr>
          <a:xfrm>
            <a:off x="6793797" y="2512533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8</a:t>
            </a:r>
            <a:endParaRPr lang="ru-RU" dirty="0"/>
          </a:p>
        </p:txBody>
      </p:sp>
      <p:sp>
        <p:nvSpPr>
          <p:cNvPr id="194" name="Прямоугольник 193"/>
          <p:cNvSpPr/>
          <p:nvPr/>
        </p:nvSpPr>
        <p:spPr>
          <a:xfrm>
            <a:off x="4296782" y="187896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9</a:t>
            </a:r>
            <a:endParaRPr lang="ru-RU" dirty="0"/>
          </a:p>
        </p:txBody>
      </p:sp>
      <p:sp>
        <p:nvSpPr>
          <p:cNvPr id="233" name="TextBox 232"/>
          <p:cNvSpPr txBox="1"/>
          <p:nvPr/>
        </p:nvSpPr>
        <p:spPr>
          <a:xfrm>
            <a:off x="4572554" y="175953"/>
            <a:ext cx="3056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Ш</a:t>
            </a:r>
            <a:endParaRPr lang="ru-RU" dirty="0"/>
          </a:p>
        </p:txBody>
      </p:sp>
      <p:sp>
        <p:nvSpPr>
          <p:cNvPr id="237" name="TextBox 236"/>
          <p:cNvSpPr txBox="1"/>
          <p:nvPr/>
        </p:nvSpPr>
        <p:spPr>
          <a:xfrm>
            <a:off x="5290433" y="175953"/>
            <a:ext cx="361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244" name="TextBox 243"/>
          <p:cNvSpPr txBox="1"/>
          <p:nvPr/>
        </p:nvSpPr>
        <p:spPr>
          <a:xfrm>
            <a:off x="5703812" y="175953"/>
            <a:ext cx="301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212" name="Прямоугольник 211"/>
          <p:cNvSpPr/>
          <p:nvPr/>
        </p:nvSpPr>
        <p:spPr>
          <a:xfrm>
            <a:off x="5629856" y="3253793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10</a:t>
            </a:r>
            <a:endParaRPr lang="ru-RU" sz="1100" dirty="0"/>
          </a:p>
        </p:txBody>
      </p:sp>
      <p:sp>
        <p:nvSpPr>
          <p:cNvPr id="247" name="Скругленный прямоугольник 246"/>
          <p:cNvSpPr/>
          <p:nvPr/>
        </p:nvSpPr>
        <p:spPr>
          <a:xfrm>
            <a:off x="5653310" y="364972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2" name="Скругленный прямоугольник 251"/>
          <p:cNvSpPr/>
          <p:nvPr/>
        </p:nvSpPr>
        <p:spPr>
          <a:xfrm>
            <a:off x="5640440" y="424496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9" name="TextBox 258"/>
          <p:cNvSpPr txBox="1"/>
          <p:nvPr/>
        </p:nvSpPr>
        <p:spPr>
          <a:xfrm>
            <a:off x="5652021" y="3613999"/>
            <a:ext cx="321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260" name="TextBox 259"/>
          <p:cNvSpPr txBox="1"/>
          <p:nvPr/>
        </p:nvSpPr>
        <p:spPr>
          <a:xfrm>
            <a:off x="5629856" y="4238124"/>
            <a:ext cx="318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261" name="TextBox 260"/>
          <p:cNvSpPr txBox="1"/>
          <p:nvPr/>
        </p:nvSpPr>
        <p:spPr>
          <a:xfrm>
            <a:off x="5689401" y="4822828"/>
            <a:ext cx="293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262" name="Скругленный прямоугольник 261"/>
          <p:cNvSpPr/>
          <p:nvPr/>
        </p:nvSpPr>
        <p:spPr>
          <a:xfrm>
            <a:off x="4541593" y="167919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Б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8357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9" grpId="0"/>
      <p:bldP spid="260" grpId="0"/>
      <p:bldP spid="26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Скругленный прямоугольник 198"/>
          <p:cNvSpPr/>
          <p:nvPr/>
        </p:nvSpPr>
        <p:spPr>
          <a:xfrm>
            <a:off x="5282968" y="4527361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7" name="Скругленный прямоугольник 206"/>
          <p:cNvSpPr/>
          <p:nvPr/>
        </p:nvSpPr>
        <p:spPr>
          <a:xfrm>
            <a:off x="5664966" y="4523252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5" name="Скругленный прямоугольник 184"/>
          <p:cNvSpPr/>
          <p:nvPr/>
        </p:nvSpPr>
        <p:spPr>
          <a:xfrm>
            <a:off x="6024561" y="4517506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2" name="Скругленный прямоугольник 191"/>
          <p:cNvSpPr/>
          <p:nvPr/>
        </p:nvSpPr>
        <p:spPr>
          <a:xfrm>
            <a:off x="6373877" y="4526537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7" name="Скругленный прямоугольник 196"/>
          <p:cNvSpPr/>
          <p:nvPr/>
        </p:nvSpPr>
        <p:spPr>
          <a:xfrm>
            <a:off x="6746275" y="4522559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" name="Скругленный прямоугольник 197"/>
          <p:cNvSpPr/>
          <p:nvPr/>
        </p:nvSpPr>
        <p:spPr>
          <a:xfrm>
            <a:off x="7122145" y="4520930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6380418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6737608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5289423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7" name="Скругленный прямоугольник 136"/>
          <p:cNvSpPr/>
          <p:nvPr/>
        </p:nvSpPr>
        <p:spPr>
          <a:xfrm>
            <a:off x="3850601" y="13516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6362003" y="279246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3850601" y="10658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1" name="Скругленный прямоугольник 140"/>
          <p:cNvSpPr/>
          <p:nvPr/>
        </p:nvSpPr>
        <p:spPr>
          <a:xfrm>
            <a:off x="3850601" y="16374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2" name="Скругленный прямоугольник 141"/>
          <p:cNvSpPr/>
          <p:nvPr/>
        </p:nvSpPr>
        <p:spPr>
          <a:xfrm>
            <a:off x="3850601" y="192315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3" name="Скругленный прямоугольник 142"/>
          <p:cNvSpPr/>
          <p:nvPr/>
        </p:nvSpPr>
        <p:spPr>
          <a:xfrm>
            <a:off x="3850601" y="220890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4" name="Скругленный прямоугольник 143"/>
          <p:cNvSpPr/>
          <p:nvPr/>
        </p:nvSpPr>
        <p:spPr>
          <a:xfrm>
            <a:off x="3850601" y="24946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6" name="Скругленный прямоугольник 145"/>
          <p:cNvSpPr/>
          <p:nvPr/>
        </p:nvSpPr>
        <p:spPr>
          <a:xfrm>
            <a:off x="1687655" y="2234511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7" name="Скругленный прямоугольник 146"/>
          <p:cNvSpPr/>
          <p:nvPr/>
        </p:nvSpPr>
        <p:spPr>
          <a:xfrm>
            <a:off x="1323663" y="4542329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1311859" y="4828451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Скругленный прямоугольник 148"/>
          <p:cNvSpPr/>
          <p:nvPr/>
        </p:nvSpPr>
        <p:spPr>
          <a:xfrm>
            <a:off x="1311859" y="3971195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1311859" y="4256947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2" name="Скругленный прямоугольник 151"/>
          <p:cNvSpPr/>
          <p:nvPr/>
        </p:nvSpPr>
        <p:spPr>
          <a:xfrm>
            <a:off x="1311859" y="5114203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3" name="Скругленный прямоугольник 152"/>
          <p:cNvSpPr/>
          <p:nvPr/>
        </p:nvSpPr>
        <p:spPr>
          <a:xfrm>
            <a:off x="3850601" y="3066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6" name="Скругленный прямоугольник 155"/>
          <p:cNvSpPr/>
          <p:nvPr/>
        </p:nvSpPr>
        <p:spPr>
          <a:xfrm>
            <a:off x="2387977" y="308235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7" name="Скругленный прямоугольник 156"/>
          <p:cNvSpPr/>
          <p:nvPr/>
        </p:nvSpPr>
        <p:spPr>
          <a:xfrm>
            <a:off x="2387977" y="27966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8" name="Скругленный прямоугольник 157"/>
          <p:cNvSpPr/>
          <p:nvPr/>
        </p:nvSpPr>
        <p:spPr>
          <a:xfrm>
            <a:off x="2387977" y="25108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9" name="Скругленный прямоугольник 158"/>
          <p:cNvSpPr/>
          <p:nvPr/>
        </p:nvSpPr>
        <p:spPr>
          <a:xfrm>
            <a:off x="2387977" y="336810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0" name="Скругленный прямоугольник 159"/>
          <p:cNvSpPr/>
          <p:nvPr/>
        </p:nvSpPr>
        <p:spPr>
          <a:xfrm>
            <a:off x="2758981" y="76173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1" name="Скругленный прямоугольник 160"/>
          <p:cNvSpPr/>
          <p:nvPr/>
        </p:nvSpPr>
        <p:spPr>
          <a:xfrm>
            <a:off x="3116171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2" name="Скругленный прямоугольник 161"/>
          <p:cNvSpPr/>
          <p:nvPr/>
        </p:nvSpPr>
        <p:spPr>
          <a:xfrm>
            <a:off x="3850601" y="27804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3" name="Скругленный прямоугольник 162"/>
          <p:cNvSpPr/>
          <p:nvPr/>
        </p:nvSpPr>
        <p:spPr>
          <a:xfrm>
            <a:off x="3116171" y="4944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4" name="Скругленный прямоугольник 163"/>
          <p:cNvSpPr/>
          <p:nvPr/>
        </p:nvSpPr>
        <p:spPr>
          <a:xfrm>
            <a:off x="3116171" y="135166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5" name="Скругленный прямоугольник 164"/>
          <p:cNvSpPr/>
          <p:nvPr/>
        </p:nvSpPr>
        <p:spPr>
          <a:xfrm>
            <a:off x="529043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6" name="Скругленный прямоугольник 165"/>
          <p:cNvSpPr/>
          <p:nvPr/>
        </p:nvSpPr>
        <p:spPr>
          <a:xfrm>
            <a:off x="564762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8" name="Скругленный прямоугольник 167"/>
          <p:cNvSpPr/>
          <p:nvPr/>
        </p:nvSpPr>
        <p:spPr>
          <a:xfrm>
            <a:off x="1687843" y="16427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9" name="Скругленный прямоугольник 168"/>
          <p:cNvSpPr/>
          <p:nvPr/>
        </p:nvSpPr>
        <p:spPr>
          <a:xfrm>
            <a:off x="3116171" y="106591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0" name="Скругленный прямоугольник 169"/>
          <p:cNvSpPr/>
          <p:nvPr/>
        </p:nvSpPr>
        <p:spPr>
          <a:xfrm>
            <a:off x="7423145" y="169555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</a:t>
            </a:r>
            <a:endParaRPr lang="ru-RU" dirty="0"/>
          </a:p>
        </p:txBody>
      </p:sp>
      <p:sp>
        <p:nvSpPr>
          <p:cNvPr id="171" name="Скругленный прямоугольник 170"/>
          <p:cNvSpPr/>
          <p:nvPr/>
        </p:nvSpPr>
        <p:spPr>
          <a:xfrm>
            <a:off x="1673597" y="365835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2" name="Скругленный прямоугольник 171"/>
          <p:cNvSpPr/>
          <p:nvPr/>
        </p:nvSpPr>
        <p:spPr>
          <a:xfrm>
            <a:off x="2044601" y="364972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3" name="Скругленный прямоугольник 172"/>
          <p:cNvSpPr/>
          <p:nvPr/>
        </p:nvSpPr>
        <p:spPr>
          <a:xfrm>
            <a:off x="2387977" y="365835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8" name="Скругленный прямоугольник 177"/>
          <p:cNvSpPr/>
          <p:nvPr/>
        </p:nvSpPr>
        <p:spPr>
          <a:xfrm>
            <a:off x="4577219" y="28026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0" name="Скругленный прямоугольник 179"/>
          <p:cNvSpPr/>
          <p:nvPr/>
        </p:nvSpPr>
        <p:spPr>
          <a:xfrm>
            <a:off x="5652021" y="4529479"/>
            <a:ext cx="357190" cy="29629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1" name="Скругленный прямоугольник 180"/>
          <p:cNvSpPr/>
          <p:nvPr/>
        </p:nvSpPr>
        <p:spPr>
          <a:xfrm>
            <a:off x="6368718" y="452255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</p:txBody>
      </p:sp>
      <p:sp>
        <p:nvSpPr>
          <p:cNvPr id="182" name="Скругленный прямоугольник 181"/>
          <p:cNvSpPr/>
          <p:nvPr/>
        </p:nvSpPr>
        <p:spPr>
          <a:xfrm>
            <a:off x="5283250" y="4527361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3" name="Скругленный прямоугольник 182"/>
          <p:cNvSpPr/>
          <p:nvPr/>
        </p:nvSpPr>
        <p:spPr>
          <a:xfrm>
            <a:off x="6742941" y="453071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" name="Скругленный прямоугольник 183"/>
          <p:cNvSpPr/>
          <p:nvPr/>
        </p:nvSpPr>
        <p:spPr>
          <a:xfrm>
            <a:off x="7112491" y="453071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</p:txBody>
      </p:sp>
      <p:sp>
        <p:nvSpPr>
          <p:cNvPr id="187" name="Скругленный прямоугольник 186"/>
          <p:cNvSpPr/>
          <p:nvPr/>
        </p:nvSpPr>
        <p:spPr>
          <a:xfrm>
            <a:off x="5975116" y="193296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0" name="Скругленный прямоугольник 189"/>
          <p:cNvSpPr/>
          <p:nvPr/>
        </p:nvSpPr>
        <p:spPr>
          <a:xfrm>
            <a:off x="6014467" y="308875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0" name="Скругленный прямоугольник 199"/>
          <p:cNvSpPr/>
          <p:nvPr/>
        </p:nvSpPr>
        <p:spPr>
          <a:xfrm>
            <a:off x="3116171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1" name="Скругленный прямоугольник 200"/>
          <p:cNvSpPr/>
          <p:nvPr/>
        </p:nvSpPr>
        <p:spPr>
          <a:xfrm>
            <a:off x="3114725" y="19888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5" name="Скругленный прямоугольник 204"/>
          <p:cNvSpPr/>
          <p:nvPr/>
        </p:nvSpPr>
        <p:spPr>
          <a:xfrm>
            <a:off x="4194540" y="78409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6" name="Скругленный прямоугольник 205"/>
          <p:cNvSpPr/>
          <p:nvPr/>
        </p:nvSpPr>
        <p:spPr>
          <a:xfrm>
            <a:off x="3116171" y="135166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9" name="Скругленный прямоугольник 208"/>
          <p:cNvSpPr/>
          <p:nvPr/>
        </p:nvSpPr>
        <p:spPr>
          <a:xfrm>
            <a:off x="3116171" y="106591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0" name="Скругленный прямоугольник 209"/>
          <p:cNvSpPr/>
          <p:nvPr/>
        </p:nvSpPr>
        <p:spPr>
          <a:xfrm>
            <a:off x="5656267" y="395655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3" name="Скругленный прямоугольник 212"/>
          <p:cNvSpPr/>
          <p:nvPr/>
        </p:nvSpPr>
        <p:spPr>
          <a:xfrm>
            <a:off x="7059504" y="79220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4" name="Скругленный прямоугольник 213"/>
          <p:cNvSpPr/>
          <p:nvPr/>
        </p:nvSpPr>
        <p:spPr>
          <a:xfrm>
            <a:off x="7059504" y="50644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5" name="Скругленный прямоугольник 214"/>
          <p:cNvSpPr/>
          <p:nvPr/>
        </p:nvSpPr>
        <p:spPr>
          <a:xfrm>
            <a:off x="7063181" y="19888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6" name="Скругленный прямоугольник 215"/>
          <p:cNvSpPr/>
          <p:nvPr/>
        </p:nvSpPr>
        <p:spPr>
          <a:xfrm>
            <a:off x="7053253" y="169730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7" name="Скругленный прямоугольник 216"/>
          <p:cNvSpPr/>
          <p:nvPr/>
        </p:nvSpPr>
        <p:spPr>
          <a:xfrm>
            <a:off x="7059504" y="1077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8" name="Скругленный прямоугольник 217"/>
          <p:cNvSpPr/>
          <p:nvPr/>
        </p:nvSpPr>
        <p:spPr>
          <a:xfrm>
            <a:off x="5260736" y="167024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219" name="Скругленный прямоугольник 218"/>
          <p:cNvSpPr/>
          <p:nvPr/>
        </p:nvSpPr>
        <p:spPr>
          <a:xfrm>
            <a:off x="5603327" y="167024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20" name="Скругленный прямоугольник 219"/>
          <p:cNvSpPr/>
          <p:nvPr/>
        </p:nvSpPr>
        <p:spPr>
          <a:xfrm>
            <a:off x="5975116" y="13769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1" name="Скругленный прямоугольник 220"/>
          <p:cNvSpPr/>
          <p:nvPr/>
        </p:nvSpPr>
        <p:spPr>
          <a:xfrm>
            <a:off x="6332306" y="167919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22" name="Скругленный прямоугольник 221"/>
          <p:cNvSpPr/>
          <p:nvPr/>
        </p:nvSpPr>
        <p:spPr>
          <a:xfrm>
            <a:off x="7055257" y="138973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3" name="Скругленный прямоугольник 222"/>
          <p:cNvSpPr/>
          <p:nvPr/>
        </p:nvSpPr>
        <p:spPr>
          <a:xfrm>
            <a:off x="3480160" y="7816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4" name="Скругленный прямоугольник 223"/>
          <p:cNvSpPr/>
          <p:nvPr/>
        </p:nvSpPr>
        <p:spPr>
          <a:xfrm>
            <a:off x="3837350" y="7816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5" name="Скругленный прямоугольник 224"/>
          <p:cNvSpPr/>
          <p:nvPr/>
        </p:nvSpPr>
        <p:spPr>
          <a:xfrm>
            <a:off x="95921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6" name="Скругленный прямоугольник 225"/>
          <p:cNvSpPr/>
          <p:nvPr/>
        </p:nvSpPr>
        <p:spPr>
          <a:xfrm>
            <a:off x="131640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7" name="Скругленный прямоугольник 226"/>
          <p:cNvSpPr/>
          <p:nvPr/>
        </p:nvSpPr>
        <p:spPr>
          <a:xfrm>
            <a:off x="527290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8" name="Скругленный прямоугольник 227"/>
          <p:cNvSpPr/>
          <p:nvPr/>
        </p:nvSpPr>
        <p:spPr>
          <a:xfrm>
            <a:off x="563009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9" name="Скругленный прямоугольник 228"/>
          <p:cNvSpPr/>
          <p:nvPr/>
        </p:nvSpPr>
        <p:spPr>
          <a:xfrm>
            <a:off x="7106954" y="394710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0" name="Скругленный прямоугольник 229"/>
          <p:cNvSpPr/>
          <p:nvPr/>
        </p:nvSpPr>
        <p:spPr>
          <a:xfrm>
            <a:off x="1684677" y="249732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1" name="Скругленный прямоугольник 230"/>
          <p:cNvSpPr/>
          <p:nvPr/>
        </p:nvSpPr>
        <p:spPr>
          <a:xfrm>
            <a:off x="203078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2" name="Скругленный прямоугольник 231"/>
          <p:cNvSpPr/>
          <p:nvPr/>
        </p:nvSpPr>
        <p:spPr>
          <a:xfrm>
            <a:off x="6733630" y="279397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6" name="Скругленный прямоугольник 235"/>
          <p:cNvSpPr/>
          <p:nvPr/>
        </p:nvSpPr>
        <p:spPr>
          <a:xfrm>
            <a:off x="6689496" y="167919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Х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8" name="Скругленный прямоугольник 237"/>
          <p:cNvSpPr/>
          <p:nvPr/>
        </p:nvSpPr>
        <p:spPr>
          <a:xfrm>
            <a:off x="2059950" y="163782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9" name="Скругленный прямоугольник 238"/>
          <p:cNvSpPr/>
          <p:nvPr/>
        </p:nvSpPr>
        <p:spPr>
          <a:xfrm>
            <a:off x="2401791" y="16494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0" name="Скругленный прямоугольник 239"/>
          <p:cNvSpPr/>
          <p:nvPr/>
        </p:nvSpPr>
        <p:spPr>
          <a:xfrm>
            <a:off x="2758981" y="16494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1" name="Скругленный прямоугольник 240"/>
          <p:cNvSpPr/>
          <p:nvPr/>
        </p:nvSpPr>
        <p:spPr>
          <a:xfrm>
            <a:off x="3116171" y="16494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2" name="Скругленный прямоугольник 241"/>
          <p:cNvSpPr/>
          <p:nvPr/>
        </p:nvSpPr>
        <p:spPr>
          <a:xfrm>
            <a:off x="1330465" y="16494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3" name="Скругленный прямоугольник 242"/>
          <p:cNvSpPr/>
          <p:nvPr/>
        </p:nvSpPr>
        <p:spPr>
          <a:xfrm>
            <a:off x="4918895" y="16596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" name="Скругленный прямоугольник 244"/>
          <p:cNvSpPr/>
          <p:nvPr/>
        </p:nvSpPr>
        <p:spPr>
          <a:xfrm>
            <a:off x="4918895" y="13738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6" name="Скругленный прямоугольник 245"/>
          <p:cNvSpPr/>
          <p:nvPr/>
        </p:nvSpPr>
        <p:spPr>
          <a:xfrm>
            <a:off x="4918895" y="10880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8" name="Скругленный прямоугольник 247"/>
          <p:cNvSpPr/>
          <p:nvPr/>
        </p:nvSpPr>
        <p:spPr>
          <a:xfrm>
            <a:off x="4551730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9" name="Скругленный прямоугольник 248"/>
          <p:cNvSpPr/>
          <p:nvPr/>
        </p:nvSpPr>
        <p:spPr>
          <a:xfrm>
            <a:off x="4915719" y="78014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0" name="Скругленный прямоугольник 249"/>
          <p:cNvSpPr/>
          <p:nvPr/>
        </p:nvSpPr>
        <p:spPr>
          <a:xfrm>
            <a:off x="4925356" y="28026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1" name="Скругленный прямоугольник 250"/>
          <p:cNvSpPr/>
          <p:nvPr/>
        </p:nvSpPr>
        <p:spPr>
          <a:xfrm>
            <a:off x="60202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3" name="Скругленный прямоугольник 252"/>
          <p:cNvSpPr/>
          <p:nvPr/>
        </p:nvSpPr>
        <p:spPr>
          <a:xfrm>
            <a:off x="4918895" y="10880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4" name="Скругленный прямоугольник 253"/>
          <p:cNvSpPr/>
          <p:nvPr/>
        </p:nvSpPr>
        <p:spPr>
          <a:xfrm>
            <a:off x="4915719" y="47260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Ж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5" name="Скругленный прямоугольник 254"/>
          <p:cNvSpPr/>
          <p:nvPr/>
        </p:nvSpPr>
        <p:spPr>
          <a:xfrm>
            <a:off x="4551730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" name="Скругленный прямоугольник 255"/>
          <p:cNvSpPr/>
          <p:nvPr/>
        </p:nvSpPr>
        <p:spPr>
          <a:xfrm>
            <a:off x="491571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7" name="Скругленный прямоугольник 256"/>
          <p:cNvSpPr/>
          <p:nvPr/>
        </p:nvSpPr>
        <p:spPr>
          <a:xfrm>
            <a:off x="60202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8" name="Лента лицом вниз 257"/>
          <p:cNvSpPr/>
          <p:nvPr/>
        </p:nvSpPr>
        <p:spPr>
          <a:xfrm>
            <a:off x="7473889" y="5888820"/>
            <a:ext cx="1513699" cy="286504"/>
          </a:xfrm>
          <a:prstGeom prst="ribbon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далее</a:t>
            </a:r>
            <a:endParaRPr lang="ru-RU" sz="1400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529358" y="5531416"/>
            <a:ext cx="5779661" cy="128781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 Крепёжная деталь.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77" name="Скругленный прямоугольник 176"/>
          <p:cNvSpPr/>
          <p:nvPr/>
        </p:nvSpPr>
        <p:spPr>
          <a:xfrm>
            <a:off x="6014746" y="454144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6" name="Скругленный прямоугольник 185"/>
          <p:cNvSpPr/>
          <p:nvPr/>
        </p:nvSpPr>
        <p:spPr>
          <a:xfrm>
            <a:off x="6014467" y="394601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7" name="Скругленный прямоугольник 166"/>
          <p:cNvSpPr/>
          <p:nvPr/>
        </p:nvSpPr>
        <p:spPr>
          <a:xfrm>
            <a:off x="600481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1311859" y="3685443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5" name="Скругленный прямоугольник 144"/>
          <p:cNvSpPr/>
          <p:nvPr/>
        </p:nvSpPr>
        <p:spPr>
          <a:xfrm>
            <a:off x="1687655" y="1948759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8" name="Скругленный прямоугольник 207"/>
          <p:cNvSpPr/>
          <p:nvPr/>
        </p:nvSpPr>
        <p:spPr>
          <a:xfrm>
            <a:off x="5659497" y="483482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927553" y="4562486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136" y="4473974"/>
            <a:ext cx="493713" cy="481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464144" y="4491247"/>
            <a:ext cx="443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122" name="Прямоугольник 121"/>
          <p:cNvSpPr/>
          <p:nvPr/>
        </p:nvSpPr>
        <p:spPr>
          <a:xfrm>
            <a:off x="7479335" y="198881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094798" y="175953"/>
            <a:ext cx="315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090820" y="494410"/>
            <a:ext cx="338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063181" y="738356"/>
            <a:ext cx="376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094798" y="1067409"/>
            <a:ext cx="214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063181" y="1335168"/>
            <a:ext cx="319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7053253" y="166271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128" name="Прямоугольник 127"/>
          <p:cNvSpPr/>
          <p:nvPr/>
        </p:nvSpPr>
        <p:spPr>
          <a:xfrm>
            <a:off x="4981545" y="3981422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3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290433" y="3935473"/>
            <a:ext cx="361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664966" y="3935473"/>
            <a:ext cx="310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6024561" y="3935473"/>
            <a:ext cx="337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6381751" y="3935473"/>
            <a:ext cx="337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6760697" y="3930976"/>
            <a:ext cx="306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7133906" y="3930976"/>
            <a:ext cx="384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139" name="Прямоугольник 138"/>
          <p:cNvSpPr/>
          <p:nvPr/>
        </p:nvSpPr>
        <p:spPr>
          <a:xfrm>
            <a:off x="4327743" y="2844698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4551730" y="2780410"/>
            <a:ext cx="3826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4934409" y="2780410"/>
            <a:ext cx="35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5290433" y="2783076"/>
            <a:ext cx="349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5617926" y="278041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5975116" y="2780410"/>
            <a:ext cx="386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6381751" y="2780410"/>
            <a:ext cx="364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6746275" y="2780410"/>
            <a:ext cx="32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154" name="Скругленный прямоугольник 153"/>
          <p:cNvSpPr/>
          <p:nvPr/>
        </p:nvSpPr>
        <p:spPr>
          <a:xfrm>
            <a:off x="5975116" y="16596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5" name="Скругленный прямоугольник 154"/>
          <p:cNvSpPr/>
          <p:nvPr/>
        </p:nvSpPr>
        <p:spPr>
          <a:xfrm>
            <a:off x="5978402" y="221531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" name="Скругленный прямоугольник 173"/>
          <p:cNvSpPr/>
          <p:nvPr/>
        </p:nvSpPr>
        <p:spPr>
          <a:xfrm>
            <a:off x="6016687" y="25108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9" name="Прямоугольник 178"/>
          <p:cNvSpPr/>
          <p:nvPr/>
        </p:nvSpPr>
        <p:spPr>
          <a:xfrm>
            <a:off x="5703812" y="613638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4</a:t>
            </a:r>
            <a:endParaRPr lang="ru-RU" dirty="0"/>
          </a:p>
        </p:txBody>
      </p:sp>
      <p:cxnSp>
        <p:nvCxnSpPr>
          <p:cNvPr id="191" name="Прямая со стрелкой 190"/>
          <p:cNvCxnSpPr/>
          <p:nvPr/>
        </p:nvCxnSpPr>
        <p:spPr>
          <a:xfrm flipH="1" flipV="1">
            <a:off x="5235229" y="360619"/>
            <a:ext cx="347268" cy="3460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5" name="Прямоугольник 174"/>
          <p:cNvSpPr/>
          <p:nvPr/>
        </p:nvSpPr>
        <p:spPr>
          <a:xfrm>
            <a:off x="6418192" y="775989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195" name="Скругленный прямоугольник 194"/>
          <p:cNvSpPr/>
          <p:nvPr/>
        </p:nvSpPr>
        <p:spPr>
          <a:xfrm>
            <a:off x="6749327" y="308875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2" name="Скругленный прямоугольник 201"/>
          <p:cNvSpPr/>
          <p:nvPr/>
        </p:nvSpPr>
        <p:spPr>
          <a:xfrm>
            <a:off x="6749042" y="339969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3" name="Скругленный прямоугольник 202"/>
          <p:cNvSpPr/>
          <p:nvPr/>
        </p:nvSpPr>
        <p:spPr>
          <a:xfrm>
            <a:off x="6749042" y="367080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4" name="Скругленный прямоугольник 203"/>
          <p:cNvSpPr/>
          <p:nvPr/>
        </p:nvSpPr>
        <p:spPr>
          <a:xfrm>
            <a:off x="5975116" y="106591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6024561" y="1047483"/>
            <a:ext cx="307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6004813" y="1335168"/>
            <a:ext cx="327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5983219" y="1595612"/>
            <a:ext cx="307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5975116" y="1935209"/>
            <a:ext cx="360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Е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5983219" y="2202926"/>
            <a:ext cx="349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6013457" y="2508604"/>
            <a:ext cx="277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6046153" y="3088756"/>
            <a:ext cx="327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211" name="Скругленный прямоугольник 210"/>
          <p:cNvSpPr/>
          <p:nvPr/>
        </p:nvSpPr>
        <p:spPr>
          <a:xfrm>
            <a:off x="5973143" y="74187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5988569" y="706624"/>
            <a:ext cx="244811" cy="381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176" name="Прямоугольник 175"/>
          <p:cNvSpPr/>
          <p:nvPr/>
        </p:nvSpPr>
        <p:spPr>
          <a:xfrm>
            <a:off x="4633408" y="1404300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7</a:t>
            </a:r>
            <a:endParaRPr lang="ru-RU" dirty="0"/>
          </a:p>
        </p:txBody>
      </p:sp>
      <p:sp>
        <p:nvSpPr>
          <p:cNvPr id="188" name="Прямоугольник 187"/>
          <p:cNvSpPr/>
          <p:nvPr/>
        </p:nvSpPr>
        <p:spPr>
          <a:xfrm>
            <a:off x="6793797" y="2512533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8</a:t>
            </a:r>
            <a:endParaRPr lang="ru-RU" dirty="0"/>
          </a:p>
        </p:txBody>
      </p:sp>
      <p:sp>
        <p:nvSpPr>
          <p:cNvPr id="194" name="Прямоугольник 193"/>
          <p:cNvSpPr/>
          <p:nvPr/>
        </p:nvSpPr>
        <p:spPr>
          <a:xfrm>
            <a:off x="4296782" y="187896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9</a:t>
            </a:r>
            <a:endParaRPr lang="ru-RU" dirty="0"/>
          </a:p>
        </p:txBody>
      </p:sp>
      <p:sp>
        <p:nvSpPr>
          <p:cNvPr id="233" name="TextBox 232"/>
          <p:cNvSpPr txBox="1"/>
          <p:nvPr/>
        </p:nvSpPr>
        <p:spPr>
          <a:xfrm>
            <a:off x="4572554" y="175953"/>
            <a:ext cx="3056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Ш</a:t>
            </a:r>
            <a:endParaRPr lang="ru-RU" dirty="0"/>
          </a:p>
        </p:txBody>
      </p:sp>
      <p:sp>
        <p:nvSpPr>
          <p:cNvPr id="237" name="TextBox 236"/>
          <p:cNvSpPr txBox="1"/>
          <p:nvPr/>
        </p:nvSpPr>
        <p:spPr>
          <a:xfrm>
            <a:off x="5290433" y="175953"/>
            <a:ext cx="361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244" name="TextBox 243"/>
          <p:cNvSpPr txBox="1"/>
          <p:nvPr/>
        </p:nvSpPr>
        <p:spPr>
          <a:xfrm>
            <a:off x="5703812" y="175953"/>
            <a:ext cx="301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212" name="Прямоугольник 211"/>
          <p:cNvSpPr/>
          <p:nvPr/>
        </p:nvSpPr>
        <p:spPr>
          <a:xfrm>
            <a:off x="5629856" y="3253793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10</a:t>
            </a:r>
            <a:endParaRPr lang="ru-RU" sz="1100" dirty="0"/>
          </a:p>
        </p:txBody>
      </p:sp>
      <p:sp>
        <p:nvSpPr>
          <p:cNvPr id="247" name="Скругленный прямоугольник 246"/>
          <p:cNvSpPr/>
          <p:nvPr/>
        </p:nvSpPr>
        <p:spPr>
          <a:xfrm>
            <a:off x="5653310" y="364972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2" name="Скругленный прямоугольник 251"/>
          <p:cNvSpPr/>
          <p:nvPr/>
        </p:nvSpPr>
        <p:spPr>
          <a:xfrm>
            <a:off x="5640440" y="424496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9" name="TextBox 258"/>
          <p:cNvSpPr txBox="1"/>
          <p:nvPr/>
        </p:nvSpPr>
        <p:spPr>
          <a:xfrm>
            <a:off x="5652021" y="3613999"/>
            <a:ext cx="321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260" name="TextBox 259"/>
          <p:cNvSpPr txBox="1"/>
          <p:nvPr/>
        </p:nvSpPr>
        <p:spPr>
          <a:xfrm>
            <a:off x="5629856" y="4238124"/>
            <a:ext cx="318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261" name="TextBox 260"/>
          <p:cNvSpPr txBox="1"/>
          <p:nvPr/>
        </p:nvSpPr>
        <p:spPr>
          <a:xfrm>
            <a:off x="5689401" y="4822828"/>
            <a:ext cx="293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262" name="TextBox 261"/>
          <p:cNvSpPr txBox="1"/>
          <p:nvPr/>
        </p:nvSpPr>
        <p:spPr>
          <a:xfrm>
            <a:off x="6760697" y="3066162"/>
            <a:ext cx="361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63" name="TextBox 262"/>
          <p:cNvSpPr txBox="1"/>
          <p:nvPr/>
        </p:nvSpPr>
        <p:spPr>
          <a:xfrm>
            <a:off x="6746275" y="3351914"/>
            <a:ext cx="292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264" name="TextBox 263"/>
          <p:cNvSpPr txBox="1"/>
          <p:nvPr/>
        </p:nvSpPr>
        <p:spPr>
          <a:xfrm>
            <a:off x="6779375" y="3601863"/>
            <a:ext cx="273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</a:t>
            </a:r>
            <a:endParaRPr lang="ru-RU" dirty="0"/>
          </a:p>
        </p:txBody>
      </p:sp>
      <p:sp>
        <p:nvSpPr>
          <p:cNvPr id="189" name="Прямоугольник 188"/>
          <p:cNvSpPr/>
          <p:nvPr/>
        </p:nvSpPr>
        <p:spPr>
          <a:xfrm>
            <a:off x="2387977" y="704652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11</a:t>
            </a:r>
            <a:endParaRPr lang="ru-RU" sz="1100" dirty="0"/>
          </a:p>
        </p:txBody>
      </p:sp>
      <p:sp>
        <p:nvSpPr>
          <p:cNvPr id="265" name="TextBox 264"/>
          <p:cNvSpPr txBox="1"/>
          <p:nvPr/>
        </p:nvSpPr>
        <p:spPr>
          <a:xfrm>
            <a:off x="2758981" y="70662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Ш</a:t>
            </a:r>
            <a:endParaRPr lang="ru-RU" dirty="0"/>
          </a:p>
        </p:txBody>
      </p:sp>
      <p:sp>
        <p:nvSpPr>
          <p:cNvPr id="266" name="TextBox 265"/>
          <p:cNvSpPr txBox="1"/>
          <p:nvPr/>
        </p:nvSpPr>
        <p:spPr>
          <a:xfrm>
            <a:off x="3114725" y="775989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267" name="TextBox 266"/>
          <p:cNvSpPr txBox="1"/>
          <p:nvPr/>
        </p:nvSpPr>
        <p:spPr>
          <a:xfrm>
            <a:off x="3480160" y="735470"/>
            <a:ext cx="357190" cy="372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268" name="TextBox 267"/>
          <p:cNvSpPr txBox="1"/>
          <p:nvPr/>
        </p:nvSpPr>
        <p:spPr>
          <a:xfrm>
            <a:off x="3850601" y="73547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269" name="TextBox 268"/>
          <p:cNvSpPr txBox="1"/>
          <p:nvPr/>
        </p:nvSpPr>
        <p:spPr>
          <a:xfrm>
            <a:off x="4296782" y="706624"/>
            <a:ext cx="2448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Ь</a:t>
            </a:r>
            <a:endParaRPr lang="ru-RU" dirty="0"/>
          </a:p>
        </p:txBody>
      </p:sp>
      <p:sp>
        <p:nvSpPr>
          <p:cNvPr id="270" name="TextBox 269"/>
          <p:cNvSpPr txBox="1"/>
          <p:nvPr/>
        </p:nvSpPr>
        <p:spPr>
          <a:xfrm>
            <a:off x="4577219" y="735470"/>
            <a:ext cx="30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271" name="Скругленный прямоугольник 270"/>
          <p:cNvSpPr/>
          <p:nvPr/>
        </p:nvSpPr>
        <p:spPr>
          <a:xfrm>
            <a:off x="4554684" y="165712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Б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226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5" grpId="0"/>
      <p:bldP spid="266" grpId="0"/>
      <p:bldP spid="267" grpId="0"/>
      <p:bldP spid="268" grpId="0"/>
      <p:bldP spid="269" grpId="0"/>
      <p:bldP spid="27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Скругленный прямоугольник 198"/>
          <p:cNvSpPr/>
          <p:nvPr/>
        </p:nvSpPr>
        <p:spPr>
          <a:xfrm>
            <a:off x="5282968" y="4527361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7" name="Скругленный прямоугольник 206"/>
          <p:cNvSpPr/>
          <p:nvPr/>
        </p:nvSpPr>
        <p:spPr>
          <a:xfrm>
            <a:off x="5664966" y="4523252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5" name="Скругленный прямоугольник 184"/>
          <p:cNvSpPr/>
          <p:nvPr/>
        </p:nvSpPr>
        <p:spPr>
          <a:xfrm>
            <a:off x="6024561" y="4517506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2" name="Скругленный прямоугольник 191"/>
          <p:cNvSpPr/>
          <p:nvPr/>
        </p:nvSpPr>
        <p:spPr>
          <a:xfrm>
            <a:off x="6373877" y="4526537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7" name="Скругленный прямоугольник 196"/>
          <p:cNvSpPr/>
          <p:nvPr/>
        </p:nvSpPr>
        <p:spPr>
          <a:xfrm>
            <a:off x="6746275" y="4522559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" name="Скругленный прямоугольник 197"/>
          <p:cNvSpPr/>
          <p:nvPr/>
        </p:nvSpPr>
        <p:spPr>
          <a:xfrm>
            <a:off x="7122145" y="4520930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6380418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6737608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5289423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7" name="Скругленный прямоугольник 136"/>
          <p:cNvSpPr/>
          <p:nvPr/>
        </p:nvSpPr>
        <p:spPr>
          <a:xfrm>
            <a:off x="3850601" y="13516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6362003" y="279246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3850601" y="10658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1" name="Скругленный прямоугольник 140"/>
          <p:cNvSpPr/>
          <p:nvPr/>
        </p:nvSpPr>
        <p:spPr>
          <a:xfrm>
            <a:off x="3850601" y="16374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2" name="Скругленный прямоугольник 141"/>
          <p:cNvSpPr/>
          <p:nvPr/>
        </p:nvSpPr>
        <p:spPr>
          <a:xfrm>
            <a:off x="3850601" y="192315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3" name="Скругленный прямоугольник 142"/>
          <p:cNvSpPr/>
          <p:nvPr/>
        </p:nvSpPr>
        <p:spPr>
          <a:xfrm>
            <a:off x="3850601" y="220890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4" name="Скругленный прямоугольник 143"/>
          <p:cNvSpPr/>
          <p:nvPr/>
        </p:nvSpPr>
        <p:spPr>
          <a:xfrm>
            <a:off x="3850601" y="24946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6" name="Скругленный прямоугольник 145"/>
          <p:cNvSpPr/>
          <p:nvPr/>
        </p:nvSpPr>
        <p:spPr>
          <a:xfrm>
            <a:off x="1687655" y="2234511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7" name="Скругленный прямоугольник 146"/>
          <p:cNvSpPr/>
          <p:nvPr/>
        </p:nvSpPr>
        <p:spPr>
          <a:xfrm>
            <a:off x="1323663" y="4542329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1311859" y="4828451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Скругленный прямоугольник 148"/>
          <p:cNvSpPr/>
          <p:nvPr/>
        </p:nvSpPr>
        <p:spPr>
          <a:xfrm>
            <a:off x="1311859" y="3971195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1311859" y="4256947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2" name="Скругленный прямоугольник 151"/>
          <p:cNvSpPr/>
          <p:nvPr/>
        </p:nvSpPr>
        <p:spPr>
          <a:xfrm>
            <a:off x="1311859" y="5114203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6" name="Скругленный прямоугольник 155"/>
          <p:cNvSpPr/>
          <p:nvPr/>
        </p:nvSpPr>
        <p:spPr>
          <a:xfrm>
            <a:off x="2387977" y="308235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7" name="Скругленный прямоугольник 156"/>
          <p:cNvSpPr/>
          <p:nvPr/>
        </p:nvSpPr>
        <p:spPr>
          <a:xfrm>
            <a:off x="2387977" y="27966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8" name="Скругленный прямоугольник 157"/>
          <p:cNvSpPr/>
          <p:nvPr/>
        </p:nvSpPr>
        <p:spPr>
          <a:xfrm>
            <a:off x="2387977" y="25108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9" name="Скругленный прямоугольник 158"/>
          <p:cNvSpPr/>
          <p:nvPr/>
        </p:nvSpPr>
        <p:spPr>
          <a:xfrm>
            <a:off x="2387977" y="336810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0" name="Скругленный прямоугольник 159"/>
          <p:cNvSpPr/>
          <p:nvPr/>
        </p:nvSpPr>
        <p:spPr>
          <a:xfrm>
            <a:off x="2758981" y="76173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1" name="Скругленный прямоугольник 160"/>
          <p:cNvSpPr/>
          <p:nvPr/>
        </p:nvSpPr>
        <p:spPr>
          <a:xfrm>
            <a:off x="3116171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2" name="Скругленный прямоугольник 161"/>
          <p:cNvSpPr/>
          <p:nvPr/>
        </p:nvSpPr>
        <p:spPr>
          <a:xfrm>
            <a:off x="3850601" y="27804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3" name="Скругленный прямоугольник 162"/>
          <p:cNvSpPr/>
          <p:nvPr/>
        </p:nvSpPr>
        <p:spPr>
          <a:xfrm>
            <a:off x="3116171" y="4944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4" name="Скругленный прямоугольник 163"/>
          <p:cNvSpPr/>
          <p:nvPr/>
        </p:nvSpPr>
        <p:spPr>
          <a:xfrm>
            <a:off x="3116171" y="135166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5" name="Скругленный прямоугольник 164"/>
          <p:cNvSpPr/>
          <p:nvPr/>
        </p:nvSpPr>
        <p:spPr>
          <a:xfrm>
            <a:off x="529043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6" name="Скругленный прямоугольник 165"/>
          <p:cNvSpPr/>
          <p:nvPr/>
        </p:nvSpPr>
        <p:spPr>
          <a:xfrm>
            <a:off x="564762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8" name="Скругленный прямоугольник 167"/>
          <p:cNvSpPr/>
          <p:nvPr/>
        </p:nvSpPr>
        <p:spPr>
          <a:xfrm>
            <a:off x="1687843" y="16427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9" name="Скругленный прямоугольник 168"/>
          <p:cNvSpPr/>
          <p:nvPr/>
        </p:nvSpPr>
        <p:spPr>
          <a:xfrm>
            <a:off x="3116171" y="106591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0" name="Скругленный прямоугольник 169"/>
          <p:cNvSpPr/>
          <p:nvPr/>
        </p:nvSpPr>
        <p:spPr>
          <a:xfrm>
            <a:off x="7423145" y="170450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</a:t>
            </a:r>
            <a:endParaRPr lang="ru-RU" dirty="0"/>
          </a:p>
        </p:txBody>
      </p:sp>
      <p:sp>
        <p:nvSpPr>
          <p:cNvPr id="171" name="Скругленный прямоугольник 170"/>
          <p:cNvSpPr/>
          <p:nvPr/>
        </p:nvSpPr>
        <p:spPr>
          <a:xfrm>
            <a:off x="1673597" y="365835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2" name="Скругленный прямоугольник 171"/>
          <p:cNvSpPr/>
          <p:nvPr/>
        </p:nvSpPr>
        <p:spPr>
          <a:xfrm>
            <a:off x="2044601" y="364972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3" name="Скругленный прямоугольник 172"/>
          <p:cNvSpPr/>
          <p:nvPr/>
        </p:nvSpPr>
        <p:spPr>
          <a:xfrm>
            <a:off x="2387977" y="365835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8" name="Скругленный прямоугольник 177"/>
          <p:cNvSpPr/>
          <p:nvPr/>
        </p:nvSpPr>
        <p:spPr>
          <a:xfrm>
            <a:off x="4577219" y="28026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0" name="Скругленный прямоугольник 179"/>
          <p:cNvSpPr/>
          <p:nvPr/>
        </p:nvSpPr>
        <p:spPr>
          <a:xfrm>
            <a:off x="5652021" y="4529479"/>
            <a:ext cx="357190" cy="29629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1" name="Скругленный прямоугольник 180"/>
          <p:cNvSpPr/>
          <p:nvPr/>
        </p:nvSpPr>
        <p:spPr>
          <a:xfrm>
            <a:off x="6368718" y="452255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</p:txBody>
      </p:sp>
      <p:sp>
        <p:nvSpPr>
          <p:cNvPr id="182" name="Скругленный прямоугольник 181"/>
          <p:cNvSpPr/>
          <p:nvPr/>
        </p:nvSpPr>
        <p:spPr>
          <a:xfrm>
            <a:off x="5283250" y="4527361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3" name="Скругленный прямоугольник 182"/>
          <p:cNvSpPr/>
          <p:nvPr/>
        </p:nvSpPr>
        <p:spPr>
          <a:xfrm>
            <a:off x="6742941" y="453071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" name="Скругленный прямоугольник 183"/>
          <p:cNvSpPr/>
          <p:nvPr/>
        </p:nvSpPr>
        <p:spPr>
          <a:xfrm>
            <a:off x="7112491" y="453071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</p:txBody>
      </p:sp>
      <p:sp>
        <p:nvSpPr>
          <p:cNvPr id="187" name="Скругленный прямоугольник 186"/>
          <p:cNvSpPr/>
          <p:nvPr/>
        </p:nvSpPr>
        <p:spPr>
          <a:xfrm>
            <a:off x="5975116" y="193296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0" name="Скругленный прямоугольник 189"/>
          <p:cNvSpPr/>
          <p:nvPr/>
        </p:nvSpPr>
        <p:spPr>
          <a:xfrm>
            <a:off x="6014467" y="308875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0" name="Скругленный прямоугольник 199"/>
          <p:cNvSpPr/>
          <p:nvPr/>
        </p:nvSpPr>
        <p:spPr>
          <a:xfrm>
            <a:off x="3116171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1" name="Скругленный прямоугольник 200"/>
          <p:cNvSpPr/>
          <p:nvPr/>
        </p:nvSpPr>
        <p:spPr>
          <a:xfrm>
            <a:off x="3114725" y="19888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5" name="Скругленный прямоугольник 204"/>
          <p:cNvSpPr/>
          <p:nvPr/>
        </p:nvSpPr>
        <p:spPr>
          <a:xfrm>
            <a:off x="4194540" y="78409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6" name="Скругленный прямоугольник 205"/>
          <p:cNvSpPr/>
          <p:nvPr/>
        </p:nvSpPr>
        <p:spPr>
          <a:xfrm>
            <a:off x="3116171" y="135166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9" name="Скругленный прямоугольник 208"/>
          <p:cNvSpPr/>
          <p:nvPr/>
        </p:nvSpPr>
        <p:spPr>
          <a:xfrm>
            <a:off x="3116171" y="106591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0" name="Скругленный прямоугольник 209"/>
          <p:cNvSpPr/>
          <p:nvPr/>
        </p:nvSpPr>
        <p:spPr>
          <a:xfrm>
            <a:off x="5656267" y="395655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3" name="Скругленный прямоугольник 212"/>
          <p:cNvSpPr/>
          <p:nvPr/>
        </p:nvSpPr>
        <p:spPr>
          <a:xfrm>
            <a:off x="7059504" y="79220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4" name="Скругленный прямоугольник 213"/>
          <p:cNvSpPr/>
          <p:nvPr/>
        </p:nvSpPr>
        <p:spPr>
          <a:xfrm>
            <a:off x="7059504" y="50644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5" name="Скругленный прямоугольник 214"/>
          <p:cNvSpPr/>
          <p:nvPr/>
        </p:nvSpPr>
        <p:spPr>
          <a:xfrm>
            <a:off x="7063181" y="19888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6" name="Скругленный прямоугольник 215"/>
          <p:cNvSpPr/>
          <p:nvPr/>
        </p:nvSpPr>
        <p:spPr>
          <a:xfrm>
            <a:off x="7053253" y="169730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7" name="Скругленный прямоугольник 216"/>
          <p:cNvSpPr/>
          <p:nvPr/>
        </p:nvSpPr>
        <p:spPr>
          <a:xfrm>
            <a:off x="7059504" y="1077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8" name="Скругленный прямоугольник 217"/>
          <p:cNvSpPr/>
          <p:nvPr/>
        </p:nvSpPr>
        <p:spPr>
          <a:xfrm>
            <a:off x="5302307" y="169730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219" name="Скругленный прямоугольник 218"/>
          <p:cNvSpPr/>
          <p:nvPr/>
        </p:nvSpPr>
        <p:spPr>
          <a:xfrm>
            <a:off x="5591433" y="168132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20" name="Скругленный прямоугольник 219"/>
          <p:cNvSpPr/>
          <p:nvPr/>
        </p:nvSpPr>
        <p:spPr>
          <a:xfrm>
            <a:off x="5975116" y="13769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1" name="Скругленный прямоугольник 220"/>
          <p:cNvSpPr/>
          <p:nvPr/>
        </p:nvSpPr>
        <p:spPr>
          <a:xfrm>
            <a:off x="6362002" y="166806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22" name="Скругленный прямоугольник 221"/>
          <p:cNvSpPr/>
          <p:nvPr/>
        </p:nvSpPr>
        <p:spPr>
          <a:xfrm>
            <a:off x="7055257" y="138973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3" name="Скругленный прямоугольник 222"/>
          <p:cNvSpPr/>
          <p:nvPr/>
        </p:nvSpPr>
        <p:spPr>
          <a:xfrm>
            <a:off x="3480160" y="7816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4" name="Скругленный прямоугольник 223"/>
          <p:cNvSpPr/>
          <p:nvPr/>
        </p:nvSpPr>
        <p:spPr>
          <a:xfrm>
            <a:off x="3837350" y="7816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5" name="Скругленный прямоугольник 224"/>
          <p:cNvSpPr/>
          <p:nvPr/>
        </p:nvSpPr>
        <p:spPr>
          <a:xfrm>
            <a:off x="95921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6" name="Скругленный прямоугольник 225"/>
          <p:cNvSpPr/>
          <p:nvPr/>
        </p:nvSpPr>
        <p:spPr>
          <a:xfrm>
            <a:off x="131640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7" name="Скругленный прямоугольник 226"/>
          <p:cNvSpPr/>
          <p:nvPr/>
        </p:nvSpPr>
        <p:spPr>
          <a:xfrm>
            <a:off x="527290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8" name="Скругленный прямоугольник 227"/>
          <p:cNvSpPr/>
          <p:nvPr/>
        </p:nvSpPr>
        <p:spPr>
          <a:xfrm>
            <a:off x="563009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9" name="Скругленный прямоугольник 228"/>
          <p:cNvSpPr/>
          <p:nvPr/>
        </p:nvSpPr>
        <p:spPr>
          <a:xfrm>
            <a:off x="7106954" y="394710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0" name="Скругленный прямоугольник 229"/>
          <p:cNvSpPr/>
          <p:nvPr/>
        </p:nvSpPr>
        <p:spPr>
          <a:xfrm>
            <a:off x="1684677" y="249732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1" name="Скругленный прямоугольник 230"/>
          <p:cNvSpPr/>
          <p:nvPr/>
        </p:nvSpPr>
        <p:spPr>
          <a:xfrm>
            <a:off x="203078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2" name="Скругленный прямоугольник 231"/>
          <p:cNvSpPr/>
          <p:nvPr/>
        </p:nvSpPr>
        <p:spPr>
          <a:xfrm>
            <a:off x="6733630" y="279397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6" name="Скругленный прямоугольник 235"/>
          <p:cNvSpPr/>
          <p:nvPr/>
        </p:nvSpPr>
        <p:spPr>
          <a:xfrm>
            <a:off x="6718807" y="168132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Х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8" name="Скругленный прямоугольник 237"/>
          <p:cNvSpPr/>
          <p:nvPr/>
        </p:nvSpPr>
        <p:spPr>
          <a:xfrm>
            <a:off x="2059950" y="163782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9" name="Скругленный прямоугольник 238"/>
          <p:cNvSpPr/>
          <p:nvPr/>
        </p:nvSpPr>
        <p:spPr>
          <a:xfrm>
            <a:off x="2401791" y="16494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0" name="Скругленный прямоугольник 239"/>
          <p:cNvSpPr/>
          <p:nvPr/>
        </p:nvSpPr>
        <p:spPr>
          <a:xfrm>
            <a:off x="2758981" y="16494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1" name="Скругленный прямоугольник 240"/>
          <p:cNvSpPr/>
          <p:nvPr/>
        </p:nvSpPr>
        <p:spPr>
          <a:xfrm>
            <a:off x="3116171" y="16494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2" name="Скругленный прямоугольник 241"/>
          <p:cNvSpPr/>
          <p:nvPr/>
        </p:nvSpPr>
        <p:spPr>
          <a:xfrm>
            <a:off x="1330465" y="16494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3" name="Скругленный прямоугольник 242"/>
          <p:cNvSpPr/>
          <p:nvPr/>
        </p:nvSpPr>
        <p:spPr>
          <a:xfrm>
            <a:off x="4918895" y="16596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" name="Скругленный прямоугольник 244"/>
          <p:cNvSpPr/>
          <p:nvPr/>
        </p:nvSpPr>
        <p:spPr>
          <a:xfrm>
            <a:off x="4918895" y="13738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6" name="Скругленный прямоугольник 245"/>
          <p:cNvSpPr/>
          <p:nvPr/>
        </p:nvSpPr>
        <p:spPr>
          <a:xfrm>
            <a:off x="4918895" y="10880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8" name="Скругленный прямоугольник 247"/>
          <p:cNvSpPr/>
          <p:nvPr/>
        </p:nvSpPr>
        <p:spPr>
          <a:xfrm>
            <a:off x="4551730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9" name="Скругленный прямоугольник 248"/>
          <p:cNvSpPr/>
          <p:nvPr/>
        </p:nvSpPr>
        <p:spPr>
          <a:xfrm>
            <a:off x="4915719" y="78014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0" name="Скругленный прямоугольник 249"/>
          <p:cNvSpPr/>
          <p:nvPr/>
        </p:nvSpPr>
        <p:spPr>
          <a:xfrm>
            <a:off x="4925356" y="28026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1" name="Скругленный прямоугольник 250"/>
          <p:cNvSpPr/>
          <p:nvPr/>
        </p:nvSpPr>
        <p:spPr>
          <a:xfrm>
            <a:off x="60202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3" name="Скругленный прямоугольник 252"/>
          <p:cNvSpPr/>
          <p:nvPr/>
        </p:nvSpPr>
        <p:spPr>
          <a:xfrm>
            <a:off x="4918895" y="10880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4" name="Скругленный прямоугольник 253"/>
          <p:cNvSpPr/>
          <p:nvPr/>
        </p:nvSpPr>
        <p:spPr>
          <a:xfrm>
            <a:off x="4915719" y="47260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Ж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5" name="Скругленный прямоугольник 254"/>
          <p:cNvSpPr/>
          <p:nvPr/>
        </p:nvSpPr>
        <p:spPr>
          <a:xfrm>
            <a:off x="4551730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" name="Скругленный прямоугольник 255"/>
          <p:cNvSpPr/>
          <p:nvPr/>
        </p:nvSpPr>
        <p:spPr>
          <a:xfrm>
            <a:off x="491571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7" name="Скругленный прямоугольник 256"/>
          <p:cNvSpPr/>
          <p:nvPr/>
        </p:nvSpPr>
        <p:spPr>
          <a:xfrm>
            <a:off x="60202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8" name="Лента лицом вниз 257"/>
          <p:cNvSpPr/>
          <p:nvPr/>
        </p:nvSpPr>
        <p:spPr>
          <a:xfrm>
            <a:off x="7473889" y="5888820"/>
            <a:ext cx="1513699" cy="286504"/>
          </a:xfrm>
          <a:prstGeom prst="ribbon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далее</a:t>
            </a:r>
            <a:endParaRPr lang="ru-RU" sz="1400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529358" y="5531416"/>
            <a:ext cx="5779661" cy="128781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силовой элемент кузова автомобиля 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77" name="Скругленный прямоугольник 176"/>
          <p:cNvSpPr/>
          <p:nvPr/>
        </p:nvSpPr>
        <p:spPr>
          <a:xfrm>
            <a:off x="6014746" y="454144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6" name="Скругленный прямоугольник 185"/>
          <p:cNvSpPr/>
          <p:nvPr/>
        </p:nvSpPr>
        <p:spPr>
          <a:xfrm>
            <a:off x="6014467" y="394601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7" name="Скругленный прямоугольник 166"/>
          <p:cNvSpPr/>
          <p:nvPr/>
        </p:nvSpPr>
        <p:spPr>
          <a:xfrm>
            <a:off x="600481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1311859" y="3685443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5" name="Скругленный прямоугольник 144"/>
          <p:cNvSpPr/>
          <p:nvPr/>
        </p:nvSpPr>
        <p:spPr>
          <a:xfrm>
            <a:off x="1687655" y="1948759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8" name="Скругленный прямоугольник 207"/>
          <p:cNvSpPr/>
          <p:nvPr/>
        </p:nvSpPr>
        <p:spPr>
          <a:xfrm>
            <a:off x="5659497" y="483482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927553" y="4562486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136" y="4473974"/>
            <a:ext cx="493713" cy="481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464144" y="4491247"/>
            <a:ext cx="443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122" name="Прямоугольник 121"/>
          <p:cNvSpPr/>
          <p:nvPr/>
        </p:nvSpPr>
        <p:spPr>
          <a:xfrm>
            <a:off x="7479335" y="198881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094798" y="175953"/>
            <a:ext cx="315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090820" y="494410"/>
            <a:ext cx="338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063181" y="738356"/>
            <a:ext cx="376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094798" y="1067409"/>
            <a:ext cx="214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063181" y="1335168"/>
            <a:ext cx="319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7053253" y="166271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128" name="Прямоугольник 127"/>
          <p:cNvSpPr/>
          <p:nvPr/>
        </p:nvSpPr>
        <p:spPr>
          <a:xfrm>
            <a:off x="4981545" y="3981422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3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290433" y="3935473"/>
            <a:ext cx="361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664966" y="3935473"/>
            <a:ext cx="310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6024561" y="3935473"/>
            <a:ext cx="337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6381751" y="3935473"/>
            <a:ext cx="337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6760697" y="3930976"/>
            <a:ext cx="306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7133906" y="3930976"/>
            <a:ext cx="384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139" name="Прямоугольник 138"/>
          <p:cNvSpPr/>
          <p:nvPr/>
        </p:nvSpPr>
        <p:spPr>
          <a:xfrm>
            <a:off x="4327743" y="2844698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4551730" y="2780410"/>
            <a:ext cx="3826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4934409" y="2780410"/>
            <a:ext cx="35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5290433" y="2783076"/>
            <a:ext cx="349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5617926" y="278041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5975116" y="2780410"/>
            <a:ext cx="386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6381751" y="2780410"/>
            <a:ext cx="364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6746275" y="2780410"/>
            <a:ext cx="32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154" name="Скругленный прямоугольник 153"/>
          <p:cNvSpPr/>
          <p:nvPr/>
        </p:nvSpPr>
        <p:spPr>
          <a:xfrm>
            <a:off x="5975116" y="16596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5" name="Скругленный прямоугольник 154"/>
          <p:cNvSpPr/>
          <p:nvPr/>
        </p:nvSpPr>
        <p:spPr>
          <a:xfrm>
            <a:off x="5978402" y="221531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" name="Скругленный прямоугольник 173"/>
          <p:cNvSpPr/>
          <p:nvPr/>
        </p:nvSpPr>
        <p:spPr>
          <a:xfrm>
            <a:off x="6016687" y="25108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9" name="Прямоугольник 178"/>
          <p:cNvSpPr/>
          <p:nvPr/>
        </p:nvSpPr>
        <p:spPr>
          <a:xfrm>
            <a:off x="5703812" y="613638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4</a:t>
            </a:r>
            <a:endParaRPr lang="ru-RU" dirty="0"/>
          </a:p>
        </p:txBody>
      </p:sp>
      <p:cxnSp>
        <p:nvCxnSpPr>
          <p:cNvPr id="191" name="Прямая со стрелкой 190"/>
          <p:cNvCxnSpPr/>
          <p:nvPr/>
        </p:nvCxnSpPr>
        <p:spPr>
          <a:xfrm flipH="1" flipV="1">
            <a:off x="5235229" y="360619"/>
            <a:ext cx="347268" cy="3460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5" name="Прямоугольник 174"/>
          <p:cNvSpPr/>
          <p:nvPr/>
        </p:nvSpPr>
        <p:spPr>
          <a:xfrm>
            <a:off x="6418192" y="775989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195" name="Скругленный прямоугольник 194"/>
          <p:cNvSpPr/>
          <p:nvPr/>
        </p:nvSpPr>
        <p:spPr>
          <a:xfrm>
            <a:off x="6749327" y="308875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2" name="Скругленный прямоугольник 201"/>
          <p:cNvSpPr/>
          <p:nvPr/>
        </p:nvSpPr>
        <p:spPr>
          <a:xfrm>
            <a:off x="6749042" y="339969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3" name="Скругленный прямоугольник 202"/>
          <p:cNvSpPr/>
          <p:nvPr/>
        </p:nvSpPr>
        <p:spPr>
          <a:xfrm>
            <a:off x="6749042" y="367080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4" name="Скругленный прямоугольник 203"/>
          <p:cNvSpPr/>
          <p:nvPr/>
        </p:nvSpPr>
        <p:spPr>
          <a:xfrm>
            <a:off x="5975116" y="106591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6024561" y="1047483"/>
            <a:ext cx="307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6004813" y="1335168"/>
            <a:ext cx="327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5983219" y="1595612"/>
            <a:ext cx="307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5975116" y="1935209"/>
            <a:ext cx="360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Е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5983219" y="2202926"/>
            <a:ext cx="349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6013457" y="2508604"/>
            <a:ext cx="277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6046153" y="3088756"/>
            <a:ext cx="327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211" name="Скругленный прямоугольник 210"/>
          <p:cNvSpPr/>
          <p:nvPr/>
        </p:nvSpPr>
        <p:spPr>
          <a:xfrm>
            <a:off x="5973143" y="74187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5988569" y="706624"/>
            <a:ext cx="244811" cy="381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176" name="Прямоугольник 175"/>
          <p:cNvSpPr/>
          <p:nvPr/>
        </p:nvSpPr>
        <p:spPr>
          <a:xfrm>
            <a:off x="4633408" y="1404300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7</a:t>
            </a:r>
            <a:endParaRPr lang="ru-RU" dirty="0"/>
          </a:p>
        </p:txBody>
      </p:sp>
      <p:sp>
        <p:nvSpPr>
          <p:cNvPr id="188" name="Прямоугольник 187"/>
          <p:cNvSpPr/>
          <p:nvPr/>
        </p:nvSpPr>
        <p:spPr>
          <a:xfrm>
            <a:off x="6793797" y="2512533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8</a:t>
            </a:r>
            <a:endParaRPr lang="ru-RU" dirty="0"/>
          </a:p>
        </p:txBody>
      </p:sp>
      <p:sp>
        <p:nvSpPr>
          <p:cNvPr id="194" name="Прямоугольник 193"/>
          <p:cNvSpPr/>
          <p:nvPr/>
        </p:nvSpPr>
        <p:spPr>
          <a:xfrm>
            <a:off x="4296782" y="187896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9</a:t>
            </a:r>
            <a:endParaRPr lang="ru-RU" dirty="0"/>
          </a:p>
        </p:txBody>
      </p:sp>
      <p:sp>
        <p:nvSpPr>
          <p:cNvPr id="233" name="TextBox 232"/>
          <p:cNvSpPr txBox="1"/>
          <p:nvPr/>
        </p:nvSpPr>
        <p:spPr>
          <a:xfrm>
            <a:off x="4572554" y="175953"/>
            <a:ext cx="3056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Ш</a:t>
            </a:r>
            <a:endParaRPr lang="ru-RU" dirty="0"/>
          </a:p>
        </p:txBody>
      </p:sp>
      <p:sp>
        <p:nvSpPr>
          <p:cNvPr id="237" name="TextBox 236"/>
          <p:cNvSpPr txBox="1"/>
          <p:nvPr/>
        </p:nvSpPr>
        <p:spPr>
          <a:xfrm>
            <a:off x="5290433" y="175953"/>
            <a:ext cx="361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244" name="TextBox 243"/>
          <p:cNvSpPr txBox="1"/>
          <p:nvPr/>
        </p:nvSpPr>
        <p:spPr>
          <a:xfrm>
            <a:off x="5703812" y="175953"/>
            <a:ext cx="301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212" name="Прямоугольник 211"/>
          <p:cNvSpPr/>
          <p:nvPr/>
        </p:nvSpPr>
        <p:spPr>
          <a:xfrm>
            <a:off x="5629856" y="3253793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10</a:t>
            </a:r>
            <a:endParaRPr lang="ru-RU" sz="1100" dirty="0"/>
          </a:p>
        </p:txBody>
      </p:sp>
      <p:sp>
        <p:nvSpPr>
          <p:cNvPr id="247" name="Скругленный прямоугольник 246"/>
          <p:cNvSpPr/>
          <p:nvPr/>
        </p:nvSpPr>
        <p:spPr>
          <a:xfrm>
            <a:off x="5653310" y="364972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2" name="Скругленный прямоугольник 251"/>
          <p:cNvSpPr/>
          <p:nvPr/>
        </p:nvSpPr>
        <p:spPr>
          <a:xfrm>
            <a:off x="5640440" y="424496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9" name="TextBox 258"/>
          <p:cNvSpPr txBox="1"/>
          <p:nvPr/>
        </p:nvSpPr>
        <p:spPr>
          <a:xfrm>
            <a:off x="5652021" y="3613999"/>
            <a:ext cx="321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260" name="TextBox 259"/>
          <p:cNvSpPr txBox="1"/>
          <p:nvPr/>
        </p:nvSpPr>
        <p:spPr>
          <a:xfrm>
            <a:off x="5629856" y="4238124"/>
            <a:ext cx="318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261" name="TextBox 260"/>
          <p:cNvSpPr txBox="1"/>
          <p:nvPr/>
        </p:nvSpPr>
        <p:spPr>
          <a:xfrm>
            <a:off x="5689401" y="4822828"/>
            <a:ext cx="293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262" name="TextBox 261"/>
          <p:cNvSpPr txBox="1"/>
          <p:nvPr/>
        </p:nvSpPr>
        <p:spPr>
          <a:xfrm>
            <a:off x="6760697" y="3066162"/>
            <a:ext cx="361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63" name="TextBox 262"/>
          <p:cNvSpPr txBox="1"/>
          <p:nvPr/>
        </p:nvSpPr>
        <p:spPr>
          <a:xfrm>
            <a:off x="6746275" y="3351914"/>
            <a:ext cx="292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264" name="TextBox 263"/>
          <p:cNvSpPr txBox="1"/>
          <p:nvPr/>
        </p:nvSpPr>
        <p:spPr>
          <a:xfrm>
            <a:off x="6779375" y="3601863"/>
            <a:ext cx="273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</a:t>
            </a:r>
            <a:endParaRPr lang="ru-RU" dirty="0"/>
          </a:p>
        </p:txBody>
      </p:sp>
      <p:sp>
        <p:nvSpPr>
          <p:cNvPr id="189" name="Прямоугольник 188"/>
          <p:cNvSpPr/>
          <p:nvPr/>
        </p:nvSpPr>
        <p:spPr>
          <a:xfrm>
            <a:off x="2387977" y="704652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11</a:t>
            </a:r>
            <a:endParaRPr lang="ru-RU" sz="1100" dirty="0"/>
          </a:p>
        </p:txBody>
      </p:sp>
      <p:sp>
        <p:nvSpPr>
          <p:cNvPr id="265" name="TextBox 264"/>
          <p:cNvSpPr txBox="1"/>
          <p:nvPr/>
        </p:nvSpPr>
        <p:spPr>
          <a:xfrm>
            <a:off x="2758981" y="70662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Ш</a:t>
            </a:r>
            <a:endParaRPr lang="ru-RU" dirty="0"/>
          </a:p>
        </p:txBody>
      </p:sp>
      <p:sp>
        <p:nvSpPr>
          <p:cNvPr id="266" name="TextBox 265"/>
          <p:cNvSpPr txBox="1"/>
          <p:nvPr/>
        </p:nvSpPr>
        <p:spPr>
          <a:xfrm>
            <a:off x="3114725" y="775989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267" name="TextBox 266"/>
          <p:cNvSpPr txBox="1"/>
          <p:nvPr/>
        </p:nvSpPr>
        <p:spPr>
          <a:xfrm>
            <a:off x="3480160" y="735470"/>
            <a:ext cx="357190" cy="372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268" name="TextBox 267"/>
          <p:cNvSpPr txBox="1"/>
          <p:nvPr/>
        </p:nvSpPr>
        <p:spPr>
          <a:xfrm>
            <a:off x="3850601" y="73547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269" name="TextBox 268"/>
          <p:cNvSpPr txBox="1"/>
          <p:nvPr/>
        </p:nvSpPr>
        <p:spPr>
          <a:xfrm>
            <a:off x="4296782" y="706624"/>
            <a:ext cx="2448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Ь</a:t>
            </a:r>
            <a:endParaRPr lang="ru-RU" dirty="0"/>
          </a:p>
        </p:txBody>
      </p:sp>
      <p:sp>
        <p:nvSpPr>
          <p:cNvPr id="270" name="TextBox 269"/>
          <p:cNvSpPr txBox="1"/>
          <p:nvPr/>
        </p:nvSpPr>
        <p:spPr>
          <a:xfrm>
            <a:off x="4577219" y="735470"/>
            <a:ext cx="30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271" name="Прямоугольник 270"/>
          <p:cNvSpPr/>
          <p:nvPr/>
        </p:nvSpPr>
        <p:spPr>
          <a:xfrm>
            <a:off x="3854923" y="381673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12</a:t>
            </a:r>
            <a:endParaRPr lang="ru-RU" sz="1100" dirty="0"/>
          </a:p>
        </p:txBody>
      </p:sp>
      <p:sp>
        <p:nvSpPr>
          <p:cNvPr id="272" name="TextBox 271"/>
          <p:cNvSpPr txBox="1"/>
          <p:nvPr/>
        </p:nvSpPr>
        <p:spPr>
          <a:xfrm>
            <a:off x="3837350" y="1047483"/>
            <a:ext cx="370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73" name="TextBox 272"/>
          <p:cNvSpPr txBox="1"/>
          <p:nvPr/>
        </p:nvSpPr>
        <p:spPr>
          <a:xfrm>
            <a:off x="3837350" y="133516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274" name="TextBox 273"/>
          <p:cNvSpPr txBox="1"/>
          <p:nvPr/>
        </p:nvSpPr>
        <p:spPr>
          <a:xfrm>
            <a:off x="3850601" y="1637402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Ж</a:t>
            </a:r>
            <a:endParaRPr lang="ru-RU" dirty="0"/>
          </a:p>
        </p:txBody>
      </p:sp>
      <p:sp>
        <p:nvSpPr>
          <p:cNvPr id="276" name="TextBox 275"/>
          <p:cNvSpPr txBox="1"/>
          <p:nvPr/>
        </p:nvSpPr>
        <p:spPr>
          <a:xfrm>
            <a:off x="3837350" y="1847376"/>
            <a:ext cx="370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277" name="TextBox 276"/>
          <p:cNvSpPr txBox="1"/>
          <p:nvPr/>
        </p:nvSpPr>
        <p:spPr>
          <a:xfrm>
            <a:off x="3854923" y="2202926"/>
            <a:ext cx="339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278" name="TextBox 277"/>
          <p:cNvSpPr txBox="1"/>
          <p:nvPr/>
        </p:nvSpPr>
        <p:spPr>
          <a:xfrm>
            <a:off x="3837350" y="249465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79" name="TextBox 278"/>
          <p:cNvSpPr txBox="1"/>
          <p:nvPr/>
        </p:nvSpPr>
        <p:spPr>
          <a:xfrm>
            <a:off x="3854923" y="2802618"/>
            <a:ext cx="339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275" name="Скругленный прямоугольник 274"/>
          <p:cNvSpPr/>
          <p:nvPr/>
        </p:nvSpPr>
        <p:spPr>
          <a:xfrm>
            <a:off x="4541593" y="165597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Б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3499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2" grpId="0"/>
      <p:bldP spid="273" grpId="0"/>
      <p:bldP spid="274" grpId="0"/>
      <p:bldP spid="276" grpId="0"/>
      <p:bldP spid="277" grpId="0"/>
      <p:bldP spid="278" grpId="0"/>
      <p:bldP spid="27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Скругленный прямоугольник 198"/>
          <p:cNvSpPr/>
          <p:nvPr/>
        </p:nvSpPr>
        <p:spPr>
          <a:xfrm>
            <a:off x="5282968" y="4527361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7" name="Скругленный прямоугольник 206"/>
          <p:cNvSpPr/>
          <p:nvPr/>
        </p:nvSpPr>
        <p:spPr>
          <a:xfrm>
            <a:off x="5664966" y="4523252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5" name="Скругленный прямоугольник 184"/>
          <p:cNvSpPr/>
          <p:nvPr/>
        </p:nvSpPr>
        <p:spPr>
          <a:xfrm>
            <a:off x="6024561" y="4517506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2" name="Скругленный прямоугольник 191"/>
          <p:cNvSpPr/>
          <p:nvPr/>
        </p:nvSpPr>
        <p:spPr>
          <a:xfrm>
            <a:off x="6373877" y="4526537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7" name="Скругленный прямоугольник 196"/>
          <p:cNvSpPr/>
          <p:nvPr/>
        </p:nvSpPr>
        <p:spPr>
          <a:xfrm>
            <a:off x="6746275" y="4522559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" name="Скругленный прямоугольник 197"/>
          <p:cNvSpPr/>
          <p:nvPr/>
        </p:nvSpPr>
        <p:spPr>
          <a:xfrm>
            <a:off x="7122145" y="4520930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6380418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6737608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5289423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7" name="Скругленный прямоугольник 136"/>
          <p:cNvSpPr/>
          <p:nvPr/>
        </p:nvSpPr>
        <p:spPr>
          <a:xfrm>
            <a:off x="3850601" y="13516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6362003" y="279246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3850601" y="10658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1" name="Скругленный прямоугольник 140"/>
          <p:cNvSpPr/>
          <p:nvPr/>
        </p:nvSpPr>
        <p:spPr>
          <a:xfrm>
            <a:off x="3850601" y="16374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2" name="Скругленный прямоугольник 141"/>
          <p:cNvSpPr/>
          <p:nvPr/>
        </p:nvSpPr>
        <p:spPr>
          <a:xfrm>
            <a:off x="3850601" y="192315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3" name="Скругленный прямоугольник 142"/>
          <p:cNvSpPr/>
          <p:nvPr/>
        </p:nvSpPr>
        <p:spPr>
          <a:xfrm>
            <a:off x="3850601" y="220890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4" name="Скругленный прямоугольник 143"/>
          <p:cNvSpPr/>
          <p:nvPr/>
        </p:nvSpPr>
        <p:spPr>
          <a:xfrm>
            <a:off x="3850601" y="24946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6" name="Скругленный прямоугольник 145"/>
          <p:cNvSpPr/>
          <p:nvPr/>
        </p:nvSpPr>
        <p:spPr>
          <a:xfrm>
            <a:off x="1687655" y="2234511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7" name="Скругленный прямоугольник 146"/>
          <p:cNvSpPr/>
          <p:nvPr/>
        </p:nvSpPr>
        <p:spPr>
          <a:xfrm>
            <a:off x="1323663" y="4542329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1311859" y="4828451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Скругленный прямоугольник 148"/>
          <p:cNvSpPr/>
          <p:nvPr/>
        </p:nvSpPr>
        <p:spPr>
          <a:xfrm>
            <a:off x="1311859" y="3971195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1311859" y="4256947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2" name="Скругленный прямоугольник 151"/>
          <p:cNvSpPr/>
          <p:nvPr/>
        </p:nvSpPr>
        <p:spPr>
          <a:xfrm>
            <a:off x="1311859" y="5114203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6" name="Скругленный прямоугольник 155"/>
          <p:cNvSpPr/>
          <p:nvPr/>
        </p:nvSpPr>
        <p:spPr>
          <a:xfrm>
            <a:off x="2387977" y="308235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7" name="Скругленный прямоугольник 156"/>
          <p:cNvSpPr/>
          <p:nvPr/>
        </p:nvSpPr>
        <p:spPr>
          <a:xfrm>
            <a:off x="2387977" y="27966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8" name="Скругленный прямоугольник 157"/>
          <p:cNvSpPr/>
          <p:nvPr/>
        </p:nvSpPr>
        <p:spPr>
          <a:xfrm>
            <a:off x="2387977" y="25108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9" name="Скругленный прямоугольник 158"/>
          <p:cNvSpPr/>
          <p:nvPr/>
        </p:nvSpPr>
        <p:spPr>
          <a:xfrm>
            <a:off x="2387977" y="336810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0" name="Скругленный прямоугольник 159"/>
          <p:cNvSpPr/>
          <p:nvPr/>
        </p:nvSpPr>
        <p:spPr>
          <a:xfrm>
            <a:off x="2758981" y="76173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1" name="Скругленный прямоугольник 160"/>
          <p:cNvSpPr/>
          <p:nvPr/>
        </p:nvSpPr>
        <p:spPr>
          <a:xfrm>
            <a:off x="3116171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2" name="Скругленный прямоугольник 161"/>
          <p:cNvSpPr/>
          <p:nvPr/>
        </p:nvSpPr>
        <p:spPr>
          <a:xfrm>
            <a:off x="3850601" y="27804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3" name="Скругленный прямоугольник 162"/>
          <p:cNvSpPr/>
          <p:nvPr/>
        </p:nvSpPr>
        <p:spPr>
          <a:xfrm>
            <a:off x="3116171" y="4944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4" name="Скругленный прямоугольник 163"/>
          <p:cNvSpPr/>
          <p:nvPr/>
        </p:nvSpPr>
        <p:spPr>
          <a:xfrm>
            <a:off x="3116171" y="135166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5" name="Скругленный прямоугольник 164"/>
          <p:cNvSpPr/>
          <p:nvPr/>
        </p:nvSpPr>
        <p:spPr>
          <a:xfrm>
            <a:off x="529043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6" name="Скругленный прямоугольник 165"/>
          <p:cNvSpPr/>
          <p:nvPr/>
        </p:nvSpPr>
        <p:spPr>
          <a:xfrm>
            <a:off x="564762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8" name="Скругленный прямоугольник 167"/>
          <p:cNvSpPr/>
          <p:nvPr/>
        </p:nvSpPr>
        <p:spPr>
          <a:xfrm>
            <a:off x="1687843" y="16427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9" name="Скругленный прямоугольник 168"/>
          <p:cNvSpPr/>
          <p:nvPr/>
        </p:nvSpPr>
        <p:spPr>
          <a:xfrm>
            <a:off x="3116171" y="106591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0" name="Скругленный прямоугольник 169"/>
          <p:cNvSpPr/>
          <p:nvPr/>
        </p:nvSpPr>
        <p:spPr>
          <a:xfrm>
            <a:off x="7408430" y="169730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</a:t>
            </a:r>
            <a:endParaRPr lang="ru-RU" dirty="0"/>
          </a:p>
        </p:txBody>
      </p:sp>
      <p:sp>
        <p:nvSpPr>
          <p:cNvPr id="171" name="Скругленный прямоугольник 170"/>
          <p:cNvSpPr/>
          <p:nvPr/>
        </p:nvSpPr>
        <p:spPr>
          <a:xfrm>
            <a:off x="1673597" y="365835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2" name="Скругленный прямоугольник 171"/>
          <p:cNvSpPr/>
          <p:nvPr/>
        </p:nvSpPr>
        <p:spPr>
          <a:xfrm>
            <a:off x="2044601" y="364972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3" name="Скругленный прямоугольник 172"/>
          <p:cNvSpPr/>
          <p:nvPr/>
        </p:nvSpPr>
        <p:spPr>
          <a:xfrm>
            <a:off x="2387977" y="365835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8" name="Скругленный прямоугольник 177"/>
          <p:cNvSpPr/>
          <p:nvPr/>
        </p:nvSpPr>
        <p:spPr>
          <a:xfrm>
            <a:off x="4577219" y="28026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0" name="Скругленный прямоугольник 179"/>
          <p:cNvSpPr/>
          <p:nvPr/>
        </p:nvSpPr>
        <p:spPr>
          <a:xfrm>
            <a:off x="5652021" y="4529479"/>
            <a:ext cx="357190" cy="29629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1" name="Скругленный прямоугольник 180"/>
          <p:cNvSpPr/>
          <p:nvPr/>
        </p:nvSpPr>
        <p:spPr>
          <a:xfrm>
            <a:off x="6368718" y="452255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</p:txBody>
      </p:sp>
      <p:sp>
        <p:nvSpPr>
          <p:cNvPr id="182" name="Скругленный прямоугольник 181"/>
          <p:cNvSpPr/>
          <p:nvPr/>
        </p:nvSpPr>
        <p:spPr>
          <a:xfrm>
            <a:off x="5283250" y="4527361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3" name="Скругленный прямоугольник 182"/>
          <p:cNvSpPr/>
          <p:nvPr/>
        </p:nvSpPr>
        <p:spPr>
          <a:xfrm>
            <a:off x="6742941" y="453071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" name="Скругленный прямоугольник 183"/>
          <p:cNvSpPr/>
          <p:nvPr/>
        </p:nvSpPr>
        <p:spPr>
          <a:xfrm>
            <a:off x="7112491" y="453071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</p:txBody>
      </p:sp>
      <p:sp>
        <p:nvSpPr>
          <p:cNvPr id="187" name="Скругленный прямоугольник 186"/>
          <p:cNvSpPr/>
          <p:nvPr/>
        </p:nvSpPr>
        <p:spPr>
          <a:xfrm>
            <a:off x="5975116" y="193296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0" name="Скругленный прямоугольник 189"/>
          <p:cNvSpPr/>
          <p:nvPr/>
        </p:nvSpPr>
        <p:spPr>
          <a:xfrm>
            <a:off x="6014467" y="308875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0" name="Скругленный прямоугольник 199"/>
          <p:cNvSpPr/>
          <p:nvPr/>
        </p:nvSpPr>
        <p:spPr>
          <a:xfrm>
            <a:off x="3116171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1" name="Скругленный прямоугольник 200"/>
          <p:cNvSpPr/>
          <p:nvPr/>
        </p:nvSpPr>
        <p:spPr>
          <a:xfrm>
            <a:off x="3114725" y="19888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5" name="Скругленный прямоугольник 204"/>
          <p:cNvSpPr/>
          <p:nvPr/>
        </p:nvSpPr>
        <p:spPr>
          <a:xfrm>
            <a:off x="4194540" y="78409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6" name="Скругленный прямоугольник 205"/>
          <p:cNvSpPr/>
          <p:nvPr/>
        </p:nvSpPr>
        <p:spPr>
          <a:xfrm>
            <a:off x="3116171" y="135166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9" name="Скругленный прямоугольник 208"/>
          <p:cNvSpPr/>
          <p:nvPr/>
        </p:nvSpPr>
        <p:spPr>
          <a:xfrm>
            <a:off x="3116171" y="106591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0" name="Скругленный прямоугольник 209"/>
          <p:cNvSpPr/>
          <p:nvPr/>
        </p:nvSpPr>
        <p:spPr>
          <a:xfrm>
            <a:off x="5656267" y="395655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3" name="Скругленный прямоугольник 212"/>
          <p:cNvSpPr/>
          <p:nvPr/>
        </p:nvSpPr>
        <p:spPr>
          <a:xfrm>
            <a:off x="7059504" y="79220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4" name="Скругленный прямоугольник 213"/>
          <p:cNvSpPr/>
          <p:nvPr/>
        </p:nvSpPr>
        <p:spPr>
          <a:xfrm>
            <a:off x="7059504" y="50644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5" name="Скругленный прямоугольник 214"/>
          <p:cNvSpPr/>
          <p:nvPr/>
        </p:nvSpPr>
        <p:spPr>
          <a:xfrm>
            <a:off x="7063181" y="19888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6" name="Скругленный прямоугольник 215"/>
          <p:cNvSpPr/>
          <p:nvPr/>
        </p:nvSpPr>
        <p:spPr>
          <a:xfrm>
            <a:off x="7053253" y="169730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7" name="Скругленный прямоугольник 216"/>
          <p:cNvSpPr/>
          <p:nvPr/>
        </p:nvSpPr>
        <p:spPr>
          <a:xfrm>
            <a:off x="7059504" y="1077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8" name="Скругленный прямоугольник 217"/>
          <p:cNvSpPr/>
          <p:nvPr/>
        </p:nvSpPr>
        <p:spPr>
          <a:xfrm>
            <a:off x="5289423" y="168207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219" name="Скругленный прямоугольник 218"/>
          <p:cNvSpPr/>
          <p:nvPr/>
        </p:nvSpPr>
        <p:spPr>
          <a:xfrm>
            <a:off x="5631379" y="167024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20" name="Скругленный прямоугольник 219"/>
          <p:cNvSpPr/>
          <p:nvPr/>
        </p:nvSpPr>
        <p:spPr>
          <a:xfrm>
            <a:off x="5975116" y="13769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1" name="Скругленный прямоугольник 220"/>
          <p:cNvSpPr/>
          <p:nvPr/>
        </p:nvSpPr>
        <p:spPr>
          <a:xfrm>
            <a:off x="6346641" y="166500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22" name="Скругленный прямоугольник 221"/>
          <p:cNvSpPr/>
          <p:nvPr/>
        </p:nvSpPr>
        <p:spPr>
          <a:xfrm>
            <a:off x="7055257" y="138973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3" name="Скругленный прямоугольник 222"/>
          <p:cNvSpPr/>
          <p:nvPr/>
        </p:nvSpPr>
        <p:spPr>
          <a:xfrm>
            <a:off x="3480160" y="7816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4" name="Скругленный прямоугольник 223"/>
          <p:cNvSpPr/>
          <p:nvPr/>
        </p:nvSpPr>
        <p:spPr>
          <a:xfrm>
            <a:off x="3837350" y="7816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5" name="Скругленный прямоугольник 224"/>
          <p:cNvSpPr/>
          <p:nvPr/>
        </p:nvSpPr>
        <p:spPr>
          <a:xfrm>
            <a:off x="95921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6" name="Скругленный прямоугольник 225"/>
          <p:cNvSpPr/>
          <p:nvPr/>
        </p:nvSpPr>
        <p:spPr>
          <a:xfrm>
            <a:off x="131640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7" name="Скругленный прямоугольник 226"/>
          <p:cNvSpPr/>
          <p:nvPr/>
        </p:nvSpPr>
        <p:spPr>
          <a:xfrm>
            <a:off x="527290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8" name="Скругленный прямоугольник 227"/>
          <p:cNvSpPr/>
          <p:nvPr/>
        </p:nvSpPr>
        <p:spPr>
          <a:xfrm>
            <a:off x="563009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9" name="Скругленный прямоугольник 228"/>
          <p:cNvSpPr/>
          <p:nvPr/>
        </p:nvSpPr>
        <p:spPr>
          <a:xfrm>
            <a:off x="7106954" y="394710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0" name="Скругленный прямоугольник 229"/>
          <p:cNvSpPr/>
          <p:nvPr/>
        </p:nvSpPr>
        <p:spPr>
          <a:xfrm>
            <a:off x="1684677" y="249732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1" name="Скругленный прямоугольник 230"/>
          <p:cNvSpPr/>
          <p:nvPr/>
        </p:nvSpPr>
        <p:spPr>
          <a:xfrm>
            <a:off x="203078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2" name="Скругленный прямоугольник 231"/>
          <p:cNvSpPr/>
          <p:nvPr/>
        </p:nvSpPr>
        <p:spPr>
          <a:xfrm>
            <a:off x="6733630" y="279397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6" name="Скругленный прямоугольник 235"/>
          <p:cNvSpPr/>
          <p:nvPr/>
        </p:nvSpPr>
        <p:spPr>
          <a:xfrm>
            <a:off x="6681418" y="168132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Х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8" name="Скругленный прямоугольник 237"/>
          <p:cNvSpPr/>
          <p:nvPr/>
        </p:nvSpPr>
        <p:spPr>
          <a:xfrm>
            <a:off x="2059950" y="134533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9" name="Скругленный прямоугольник 238"/>
          <p:cNvSpPr/>
          <p:nvPr/>
        </p:nvSpPr>
        <p:spPr>
          <a:xfrm>
            <a:off x="2420581" y="135854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0" name="Скругленный прямоугольник 239"/>
          <p:cNvSpPr/>
          <p:nvPr/>
        </p:nvSpPr>
        <p:spPr>
          <a:xfrm>
            <a:off x="2758981" y="135833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2" name="Скругленный прямоугольник 241"/>
          <p:cNvSpPr/>
          <p:nvPr/>
        </p:nvSpPr>
        <p:spPr>
          <a:xfrm>
            <a:off x="1714715" y="135854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3" name="Скругленный прямоугольник 242"/>
          <p:cNvSpPr/>
          <p:nvPr/>
        </p:nvSpPr>
        <p:spPr>
          <a:xfrm>
            <a:off x="4918895" y="16596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" name="Скругленный прямоугольник 244"/>
          <p:cNvSpPr/>
          <p:nvPr/>
        </p:nvSpPr>
        <p:spPr>
          <a:xfrm>
            <a:off x="4918895" y="13738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6" name="Скругленный прямоугольник 245"/>
          <p:cNvSpPr/>
          <p:nvPr/>
        </p:nvSpPr>
        <p:spPr>
          <a:xfrm>
            <a:off x="4918895" y="10880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8" name="Скругленный прямоугольник 247"/>
          <p:cNvSpPr/>
          <p:nvPr/>
        </p:nvSpPr>
        <p:spPr>
          <a:xfrm>
            <a:off x="4551730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9" name="Скругленный прямоугольник 248"/>
          <p:cNvSpPr/>
          <p:nvPr/>
        </p:nvSpPr>
        <p:spPr>
          <a:xfrm>
            <a:off x="4915719" y="78014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0" name="Скругленный прямоугольник 249"/>
          <p:cNvSpPr/>
          <p:nvPr/>
        </p:nvSpPr>
        <p:spPr>
          <a:xfrm>
            <a:off x="4925356" y="28026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1" name="Скругленный прямоугольник 250"/>
          <p:cNvSpPr/>
          <p:nvPr/>
        </p:nvSpPr>
        <p:spPr>
          <a:xfrm>
            <a:off x="60202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3" name="Скругленный прямоугольник 252"/>
          <p:cNvSpPr/>
          <p:nvPr/>
        </p:nvSpPr>
        <p:spPr>
          <a:xfrm>
            <a:off x="4918895" y="10880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4" name="Скругленный прямоугольник 253"/>
          <p:cNvSpPr/>
          <p:nvPr/>
        </p:nvSpPr>
        <p:spPr>
          <a:xfrm>
            <a:off x="4915719" y="47260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Ж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5" name="Скругленный прямоугольник 254"/>
          <p:cNvSpPr/>
          <p:nvPr/>
        </p:nvSpPr>
        <p:spPr>
          <a:xfrm>
            <a:off x="4551730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" name="Скругленный прямоугольник 255"/>
          <p:cNvSpPr/>
          <p:nvPr/>
        </p:nvSpPr>
        <p:spPr>
          <a:xfrm>
            <a:off x="491571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7" name="Скругленный прямоугольник 256"/>
          <p:cNvSpPr/>
          <p:nvPr/>
        </p:nvSpPr>
        <p:spPr>
          <a:xfrm>
            <a:off x="60202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8" name="Лента лицом вниз 257"/>
          <p:cNvSpPr/>
          <p:nvPr/>
        </p:nvSpPr>
        <p:spPr>
          <a:xfrm>
            <a:off x="7473889" y="5888820"/>
            <a:ext cx="1513699" cy="286504"/>
          </a:xfrm>
          <a:prstGeom prst="ribbon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далее</a:t>
            </a:r>
            <a:endParaRPr lang="ru-RU" sz="1400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529358" y="5531416"/>
            <a:ext cx="5779661" cy="128781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Деталь кузова автомобиля.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77" name="Скругленный прямоугольник 176"/>
          <p:cNvSpPr/>
          <p:nvPr/>
        </p:nvSpPr>
        <p:spPr>
          <a:xfrm>
            <a:off x="6014746" y="454144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6" name="Скругленный прямоугольник 185"/>
          <p:cNvSpPr/>
          <p:nvPr/>
        </p:nvSpPr>
        <p:spPr>
          <a:xfrm>
            <a:off x="6014467" y="394601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7" name="Скругленный прямоугольник 166"/>
          <p:cNvSpPr/>
          <p:nvPr/>
        </p:nvSpPr>
        <p:spPr>
          <a:xfrm>
            <a:off x="600481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1311859" y="3685443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5" name="Скругленный прямоугольник 144"/>
          <p:cNvSpPr/>
          <p:nvPr/>
        </p:nvSpPr>
        <p:spPr>
          <a:xfrm>
            <a:off x="1687655" y="1948759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8" name="Скругленный прямоугольник 207"/>
          <p:cNvSpPr/>
          <p:nvPr/>
        </p:nvSpPr>
        <p:spPr>
          <a:xfrm>
            <a:off x="5659497" y="483482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927553" y="4562486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136" y="4473974"/>
            <a:ext cx="493713" cy="481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464144" y="4491247"/>
            <a:ext cx="443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122" name="Прямоугольник 121"/>
          <p:cNvSpPr/>
          <p:nvPr/>
        </p:nvSpPr>
        <p:spPr>
          <a:xfrm>
            <a:off x="7479335" y="198881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094798" y="175953"/>
            <a:ext cx="315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090820" y="494410"/>
            <a:ext cx="338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063181" y="738356"/>
            <a:ext cx="376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094798" y="1067409"/>
            <a:ext cx="214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063181" y="1335168"/>
            <a:ext cx="319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7053253" y="166271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128" name="Прямоугольник 127"/>
          <p:cNvSpPr/>
          <p:nvPr/>
        </p:nvSpPr>
        <p:spPr>
          <a:xfrm>
            <a:off x="4981545" y="3981422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3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290433" y="3935473"/>
            <a:ext cx="361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664966" y="3935473"/>
            <a:ext cx="310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6024561" y="3935473"/>
            <a:ext cx="337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6381751" y="3935473"/>
            <a:ext cx="337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6760697" y="3930976"/>
            <a:ext cx="306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7133906" y="3930976"/>
            <a:ext cx="384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139" name="Прямоугольник 138"/>
          <p:cNvSpPr/>
          <p:nvPr/>
        </p:nvSpPr>
        <p:spPr>
          <a:xfrm>
            <a:off x="4327743" y="2844698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4551730" y="2780410"/>
            <a:ext cx="3826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4934409" y="2780410"/>
            <a:ext cx="35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5290433" y="2783076"/>
            <a:ext cx="349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5617926" y="278041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5975116" y="2780410"/>
            <a:ext cx="386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6381751" y="2780410"/>
            <a:ext cx="364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6746275" y="2780410"/>
            <a:ext cx="32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154" name="Скругленный прямоугольник 153"/>
          <p:cNvSpPr/>
          <p:nvPr/>
        </p:nvSpPr>
        <p:spPr>
          <a:xfrm>
            <a:off x="5975116" y="16596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5" name="Скругленный прямоугольник 154"/>
          <p:cNvSpPr/>
          <p:nvPr/>
        </p:nvSpPr>
        <p:spPr>
          <a:xfrm>
            <a:off x="5978402" y="221531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" name="Скругленный прямоугольник 173"/>
          <p:cNvSpPr/>
          <p:nvPr/>
        </p:nvSpPr>
        <p:spPr>
          <a:xfrm>
            <a:off x="6016687" y="25108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9" name="Прямоугольник 178"/>
          <p:cNvSpPr/>
          <p:nvPr/>
        </p:nvSpPr>
        <p:spPr>
          <a:xfrm>
            <a:off x="5703812" y="613638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4</a:t>
            </a:r>
            <a:endParaRPr lang="ru-RU" dirty="0"/>
          </a:p>
        </p:txBody>
      </p:sp>
      <p:cxnSp>
        <p:nvCxnSpPr>
          <p:cNvPr id="191" name="Прямая со стрелкой 190"/>
          <p:cNvCxnSpPr/>
          <p:nvPr/>
        </p:nvCxnSpPr>
        <p:spPr>
          <a:xfrm flipH="1" flipV="1">
            <a:off x="5235229" y="360619"/>
            <a:ext cx="347268" cy="3460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5" name="Прямоугольник 174"/>
          <p:cNvSpPr/>
          <p:nvPr/>
        </p:nvSpPr>
        <p:spPr>
          <a:xfrm>
            <a:off x="6418192" y="775989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195" name="Скругленный прямоугольник 194"/>
          <p:cNvSpPr/>
          <p:nvPr/>
        </p:nvSpPr>
        <p:spPr>
          <a:xfrm>
            <a:off x="6749327" y="308875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2" name="Скругленный прямоугольник 201"/>
          <p:cNvSpPr/>
          <p:nvPr/>
        </p:nvSpPr>
        <p:spPr>
          <a:xfrm>
            <a:off x="6749042" y="339969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3" name="Скругленный прямоугольник 202"/>
          <p:cNvSpPr/>
          <p:nvPr/>
        </p:nvSpPr>
        <p:spPr>
          <a:xfrm>
            <a:off x="6749042" y="367080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4" name="Скругленный прямоугольник 203"/>
          <p:cNvSpPr/>
          <p:nvPr/>
        </p:nvSpPr>
        <p:spPr>
          <a:xfrm>
            <a:off x="5975116" y="106591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6024561" y="1047483"/>
            <a:ext cx="307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6004813" y="1335168"/>
            <a:ext cx="327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5983219" y="1595612"/>
            <a:ext cx="307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5975116" y="1935209"/>
            <a:ext cx="360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Е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5983219" y="2202926"/>
            <a:ext cx="349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6013457" y="2508604"/>
            <a:ext cx="277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6046153" y="3088756"/>
            <a:ext cx="327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211" name="Скругленный прямоугольник 210"/>
          <p:cNvSpPr/>
          <p:nvPr/>
        </p:nvSpPr>
        <p:spPr>
          <a:xfrm>
            <a:off x="5973143" y="74187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5988569" y="706624"/>
            <a:ext cx="244811" cy="381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176" name="Прямоугольник 175"/>
          <p:cNvSpPr/>
          <p:nvPr/>
        </p:nvSpPr>
        <p:spPr>
          <a:xfrm>
            <a:off x="4633408" y="1404300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7</a:t>
            </a:r>
            <a:endParaRPr lang="ru-RU" dirty="0"/>
          </a:p>
        </p:txBody>
      </p:sp>
      <p:sp>
        <p:nvSpPr>
          <p:cNvPr id="188" name="Прямоугольник 187"/>
          <p:cNvSpPr/>
          <p:nvPr/>
        </p:nvSpPr>
        <p:spPr>
          <a:xfrm>
            <a:off x="6793797" y="2512533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8</a:t>
            </a:r>
            <a:endParaRPr lang="ru-RU" dirty="0"/>
          </a:p>
        </p:txBody>
      </p:sp>
      <p:sp>
        <p:nvSpPr>
          <p:cNvPr id="194" name="Прямоугольник 193"/>
          <p:cNvSpPr/>
          <p:nvPr/>
        </p:nvSpPr>
        <p:spPr>
          <a:xfrm>
            <a:off x="4296782" y="187896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9</a:t>
            </a:r>
            <a:endParaRPr lang="ru-RU" dirty="0"/>
          </a:p>
        </p:txBody>
      </p:sp>
      <p:sp>
        <p:nvSpPr>
          <p:cNvPr id="233" name="TextBox 232"/>
          <p:cNvSpPr txBox="1"/>
          <p:nvPr/>
        </p:nvSpPr>
        <p:spPr>
          <a:xfrm>
            <a:off x="4572554" y="175953"/>
            <a:ext cx="3056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Ш</a:t>
            </a:r>
            <a:endParaRPr lang="ru-RU" dirty="0"/>
          </a:p>
        </p:txBody>
      </p:sp>
      <p:sp>
        <p:nvSpPr>
          <p:cNvPr id="237" name="TextBox 236"/>
          <p:cNvSpPr txBox="1"/>
          <p:nvPr/>
        </p:nvSpPr>
        <p:spPr>
          <a:xfrm>
            <a:off x="5290433" y="175953"/>
            <a:ext cx="361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244" name="TextBox 243"/>
          <p:cNvSpPr txBox="1"/>
          <p:nvPr/>
        </p:nvSpPr>
        <p:spPr>
          <a:xfrm>
            <a:off x="5703812" y="175953"/>
            <a:ext cx="301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212" name="Прямоугольник 211"/>
          <p:cNvSpPr/>
          <p:nvPr/>
        </p:nvSpPr>
        <p:spPr>
          <a:xfrm>
            <a:off x="5629856" y="3253793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10</a:t>
            </a:r>
            <a:endParaRPr lang="ru-RU" sz="1100" dirty="0"/>
          </a:p>
        </p:txBody>
      </p:sp>
      <p:sp>
        <p:nvSpPr>
          <p:cNvPr id="247" name="Скругленный прямоугольник 246"/>
          <p:cNvSpPr/>
          <p:nvPr/>
        </p:nvSpPr>
        <p:spPr>
          <a:xfrm>
            <a:off x="5653310" y="364972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2" name="Скругленный прямоугольник 251"/>
          <p:cNvSpPr/>
          <p:nvPr/>
        </p:nvSpPr>
        <p:spPr>
          <a:xfrm>
            <a:off x="5640440" y="424496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9" name="TextBox 258"/>
          <p:cNvSpPr txBox="1"/>
          <p:nvPr/>
        </p:nvSpPr>
        <p:spPr>
          <a:xfrm>
            <a:off x="5652021" y="3613999"/>
            <a:ext cx="321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260" name="TextBox 259"/>
          <p:cNvSpPr txBox="1"/>
          <p:nvPr/>
        </p:nvSpPr>
        <p:spPr>
          <a:xfrm>
            <a:off x="5629856" y="4238124"/>
            <a:ext cx="318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261" name="TextBox 260"/>
          <p:cNvSpPr txBox="1"/>
          <p:nvPr/>
        </p:nvSpPr>
        <p:spPr>
          <a:xfrm>
            <a:off x="5689401" y="4822828"/>
            <a:ext cx="293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262" name="TextBox 261"/>
          <p:cNvSpPr txBox="1"/>
          <p:nvPr/>
        </p:nvSpPr>
        <p:spPr>
          <a:xfrm>
            <a:off x="6760697" y="3066162"/>
            <a:ext cx="361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63" name="TextBox 262"/>
          <p:cNvSpPr txBox="1"/>
          <p:nvPr/>
        </p:nvSpPr>
        <p:spPr>
          <a:xfrm>
            <a:off x="6746275" y="3351914"/>
            <a:ext cx="292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264" name="TextBox 263"/>
          <p:cNvSpPr txBox="1"/>
          <p:nvPr/>
        </p:nvSpPr>
        <p:spPr>
          <a:xfrm>
            <a:off x="6779375" y="3601863"/>
            <a:ext cx="273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</a:t>
            </a:r>
            <a:endParaRPr lang="ru-RU" dirty="0"/>
          </a:p>
        </p:txBody>
      </p:sp>
      <p:sp>
        <p:nvSpPr>
          <p:cNvPr id="189" name="Прямоугольник 188"/>
          <p:cNvSpPr/>
          <p:nvPr/>
        </p:nvSpPr>
        <p:spPr>
          <a:xfrm>
            <a:off x="2387977" y="704652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11</a:t>
            </a:r>
            <a:endParaRPr lang="ru-RU" sz="1100" dirty="0"/>
          </a:p>
        </p:txBody>
      </p:sp>
      <p:sp>
        <p:nvSpPr>
          <p:cNvPr id="265" name="TextBox 264"/>
          <p:cNvSpPr txBox="1"/>
          <p:nvPr/>
        </p:nvSpPr>
        <p:spPr>
          <a:xfrm>
            <a:off x="2758981" y="70662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Ш</a:t>
            </a:r>
            <a:endParaRPr lang="ru-RU" dirty="0"/>
          </a:p>
        </p:txBody>
      </p:sp>
      <p:sp>
        <p:nvSpPr>
          <p:cNvPr id="266" name="TextBox 265"/>
          <p:cNvSpPr txBox="1"/>
          <p:nvPr/>
        </p:nvSpPr>
        <p:spPr>
          <a:xfrm>
            <a:off x="3114725" y="775989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267" name="TextBox 266"/>
          <p:cNvSpPr txBox="1"/>
          <p:nvPr/>
        </p:nvSpPr>
        <p:spPr>
          <a:xfrm>
            <a:off x="3480160" y="735470"/>
            <a:ext cx="357190" cy="372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268" name="TextBox 267"/>
          <p:cNvSpPr txBox="1"/>
          <p:nvPr/>
        </p:nvSpPr>
        <p:spPr>
          <a:xfrm>
            <a:off x="3850601" y="73547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269" name="TextBox 268"/>
          <p:cNvSpPr txBox="1"/>
          <p:nvPr/>
        </p:nvSpPr>
        <p:spPr>
          <a:xfrm>
            <a:off x="4296782" y="706624"/>
            <a:ext cx="2448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Ь</a:t>
            </a:r>
            <a:endParaRPr lang="ru-RU" dirty="0"/>
          </a:p>
        </p:txBody>
      </p:sp>
      <p:sp>
        <p:nvSpPr>
          <p:cNvPr id="270" name="TextBox 269"/>
          <p:cNvSpPr txBox="1"/>
          <p:nvPr/>
        </p:nvSpPr>
        <p:spPr>
          <a:xfrm>
            <a:off x="4577219" y="735470"/>
            <a:ext cx="30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271" name="Прямоугольник 270"/>
          <p:cNvSpPr/>
          <p:nvPr/>
        </p:nvSpPr>
        <p:spPr>
          <a:xfrm>
            <a:off x="3854923" y="381673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12</a:t>
            </a:r>
            <a:endParaRPr lang="ru-RU" sz="1100" dirty="0"/>
          </a:p>
        </p:txBody>
      </p:sp>
      <p:sp>
        <p:nvSpPr>
          <p:cNvPr id="272" name="TextBox 271"/>
          <p:cNvSpPr txBox="1"/>
          <p:nvPr/>
        </p:nvSpPr>
        <p:spPr>
          <a:xfrm>
            <a:off x="3837350" y="1047483"/>
            <a:ext cx="370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73" name="TextBox 272"/>
          <p:cNvSpPr txBox="1"/>
          <p:nvPr/>
        </p:nvSpPr>
        <p:spPr>
          <a:xfrm>
            <a:off x="3837350" y="133516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274" name="TextBox 273"/>
          <p:cNvSpPr txBox="1"/>
          <p:nvPr/>
        </p:nvSpPr>
        <p:spPr>
          <a:xfrm>
            <a:off x="3850601" y="1637402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Ж</a:t>
            </a:r>
            <a:endParaRPr lang="ru-RU" dirty="0"/>
          </a:p>
        </p:txBody>
      </p:sp>
      <p:sp>
        <p:nvSpPr>
          <p:cNvPr id="276" name="TextBox 275"/>
          <p:cNvSpPr txBox="1"/>
          <p:nvPr/>
        </p:nvSpPr>
        <p:spPr>
          <a:xfrm>
            <a:off x="3837350" y="1847376"/>
            <a:ext cx="370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277" name="TextBox 276"/>
          <p:cNvSpPr txBox="1"/>
          <p:nvPr/>
        </p:nvSpPr>
        <p:spPr>
          <a:xfrm>
            <a:off x="3854923" y="2202926"/>
            <a:ext cx="339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278" name="TextBox 277"/>
          <p:cNvSpPr txBox="1"/>
          <p:nvPr/>
        </p:nvSpPr>
        <p:spPr>
          <a:xfrm>
            <a:off x="3837350" y="249465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79" name="TextBox 278"/>
          <p:cNvSpPr txBox="1"/>
          <p:nvPr/>
        </p:nvSpPr>
        <p:spPr>
          <a:xfrm>
            <a:off x="3854923" y="2802618"/>
            <a:ext cx="339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280" name="Прямоугольник 279"/>
          <p:cNvSpPr/>
          <p:nvPr/>
        </p:nvSpPr>
        <p:spPr>
          <a:xfrm>
            <a:off x="2417140" y="71331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13</a:t>
            </a:r>
            <a:endParaRPr lang="ru-RU" sz="1100" dirty="0"/>
          </a:p>
        </p:txBody>
      </p:sp>
      <p:sp>
        <p:nvSpPr>
          <p:cNvPr id="281" name="TextBox 280"/>
          <p:cNvSpPr txBox="1"/>
          <p:nvPr/>
        </p:nvSpPr>
        <p:spPr>
          <a:xfrm>
            <a:off x="3116171" y="175953"/>
            <a:ext cx="355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282" name="TextBox 281"/>
          <p:cNvSpPr txBox="1"/>
          <p:nvPr/>
        </p:nvSpPr>
        <p:spPr>
          <a:xfrm>
            <a:off x="3116171" y="461705"/>
            <a:ext cx="355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283" name="TextBox 282"/>
          <p:cNvSpPr txBox="1"/>
          <p:nvPr/>
        </p:nvSpPr>
        <p:spPr>
          <a:xfrm>
            <a:off x="3116171" y="1067409"/>
            <a:ext cx="355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84" name="TextBox 283"/>
          <p:cNvSpPr txBox="1"/>
          <p:nvPr/>
        </p:nvSpPr>
        <p:spPr>
          <a:xfrm>
            <a:off x="3116171" y="1335168"/>
            <a:ext cx="355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endParaRPr lang="ru-RU" dirty="0"/>
          </a:p>
        </p:txBody>
      </p:sp>
      <p:cxnSp>
        <p:nvCxnSpPr>
          <p:cNvPr id="285" name="Прямая со стрелкой 284"/>
          <p:cNvCxnSpPr/>
          <p:nvPr/>
        </p:nvCxnSpPr>
        <p:spPr>
          <a:xfrm>
            <a:off x="2765686" y="71331"/>
            <a:ext cx="338400" cy="1091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8" name="Скругленный прямоугольник 287"/>
          <p:cNvSpPr/>
          <p:nvPr/>
        </p:nvSpPr>
        <p:spPr>
          <a:xfrm>
            <a:off x="4577219" y="164182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Б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9604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" grpId="0"/>
      <p:bldP spid="281" grpId="0"/>
      <p:bldP spid="282" grpId="0"/>
      <p:bldP spid="283" grpId="0"/>
      <p:bldP spid="28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Скругленный прямоугольник 198"/>
          <p:cNvSpPr/>
          <p:nvPr/>
        </p:nvSpPr>
        <p:spPr>
          <a:xfrm>
            <a:off x="5282968" y="4527361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7" name="Скругленный прямоугольник 206"/>
          <p:cNvSpPr/>
          <p:nvPr/>
        </p:nvSpPr>
        <p:spPr>
          <a:xfrm>
            <a:off x="5664966" y="4523252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5" name="Скругленный прямоугольник 184"/>
          <p:cNvSpPr/>
          <p:nvPr/>
        </p:nvSpPr>
        <p:spPr>
          <a:xfrm>
            <a:off x="6024561" y="4517506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2" name="Скругленный прямоугольник 191"/>
          <p:cNvSpPr/>
          <p:nvPr/>
        </p:nvSpPr>
        <p:spPr>
          <a:xfrm>
            <a:off x="6373877" y="4526537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7" name="Скругленный прямоугольник 196"/>
          <p:cNvSpPr/>
          <p:nvPr/>
        </p:nvSpPr>
        <p:spPr>
          <a:xfrm>
            <a:off x="6746275" y="4522559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" name="Скругленный прямоугольник 197"/>
          <p:cNvSpPr/>
          <p:nvPr/>
        </p:nvSpPr>
        <p:spPr>
          <a:xfrm>
            <a:off x="7122145" y="4520930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6380418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6737608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5289423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7" name="Скругленный прямоугольник 136"/>
          <p:cNvSpPr/>
          <p:nvPr/>
        </p:nvSpPr>
        <p:spPr>
          <a:xfrm>
            <a:off x="3850601" y="13516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6362003" y="279246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3850601" y="10658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1" name="Скругленный прямоугольник 140"/>
          <p:cNvSpPr/>
          <p:nvPr/>
        </p:nvSpPr>
        <p:spPr>
          <a:xfrm>
            <a:off x="3850601" y="16374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2" name="Скругленный прямоугольник 141"/>
          <p:cNvSpPr/>
          <p:nvPr/>
        </p:nvSpPr>
        <p:spPr>
          <a:xfrm>
            <a:off x="3850601" y="192315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3" name="Скругленный прямоугольник 142"/>
          <p:cNvSpPr/>
          <p:nvPr/>
        </p:nvSpPr>
        <p:spPr>
          <a:xfrm>
            <a:off x="3850601" y="220890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4" name="Скругленный прямоугольник 143"/>
          <p:cNvSpPr/>
          <p:nvPr/>
        </p:nvSpPr>
        <p:spPr>
          <a:xfrm>
            <a:off x="3850601" y="24946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6" name="Скругленный прямоугольник 145"/>
          <p:cNvSpPr/>
          <p:nvPr/>
        </p:nvSpPr>
        <p:spPr>
          <a:xfrm>
            <a:off x="1687655" y="2234511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7" name="Скругленный прямоугольник 146"/>
          <p:cNvSpPr/>
          <p:nvPr/>
        </p:nvSpPr>
        <p:spPr>
          <a:xfrm>
            <a:off x="1323663" y="4542329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1311859" y="4828451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Скругленный прямоугольник 148"/>
          <p:cNvSpPr/>
          <p:nvPr/>
        </p:nvSpPr>
        <p:spPr>
          <a:xfrm>
            <a:off x="1311859" y="3971195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1311859" y="4256947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2" name="Скругленный прямоугольник 151"/>
          <p:cNvSpPr/>
          <p:nvPr/>
        </p:nvSpPr>
        <p:spPr>
          <a:xfrm>
            <a:off x="1311859" y="5114203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6" name="Скругленный прямоугольник 155"/>
          <p:cNvSpPr/>
          <p:nvPr/>
        </p:nvSpPr>
        <p:spPr>
          <a:xfrm>
            <a:off x="2387977" y="308235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7" name="Скругленный прямоугольник 156"/>
          <p:cNvSpPr/>
          <p:nvPr/>
        </p:nvSpPr>
        <p:spPr>
          <a:xfrm>
            <a:off x="2387977" y="27966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8" name="Скругленный прямоугольник 157"/>
          <p:cNvSpPr/>
          <p:nvPr/>
        </p:nvSpPr>
        <p:spPr>
          <a:xfrm>
            <a:off x="2387977" y="25108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9" name="Скругленный прямоугольник 158"/>
          <p:cNvSpPr/>
          <p:nvPr/>
        </p:nvSpPr>
        <p:spPr>
          <a:xfrm>
            <a:off x="2387977" y="336810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0" name="Скругленный прямоугольник 159"/>
          <p:cNvSpPr/>
          <p:nvPr/>
        </p:nvSpPr>
        <p:spPr>
          <a:xfrm>
            <a:off x="2758981" y="76173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1" name="Скругленный прямоугольник 160"/>
          <p:cNvSpPr/>
          <p:nvPr/>
        </p:nvSpPr>
        <p:spPr>
          <a:xfrm>
            <a:off x="3116171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2" name="Скругленный прямоугольник 161"/>
          <p:cNvSpPr/>
          <p:nvPr/>
        </p:nvSpPr>
        <p:spPr>
          <a:xfrm>
            <a:off x="3850601" y="27804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3" name="Скругленный прямоугольник 162"/>
          <p:cNvSpPr/>
          <p:nvPr/>
        </p:nvSpPr>
        <p:spPr>
          <a:xfrm>
            <a:off x="3116171" y="4944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4" name="Скругленный прямоугольник 163"/>
          <p:cNvSpPr/>
          <p:nvPr/>
        </p:nvSpPr>
        <p:spPr>
          <a:xfrm>
            <a:off x="3116171" y="135166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5" name="Скругленный прямоугольник 164"/>
          <p:cNvSpPr/>
          <p:nvPr/>
        </p:nvSpPr>
        <p:spPr>
          <a:xfrm>
            <a:off x="529043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6" name="Скругленный прямоугольник 165"/>
          <p:cNvSpPr/>
          <p:nvPr/>
        </p:nvSpPr>
        <p:spPr>
          <a:xfrm>
            <a:off x="564762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8" name="Скругленный прямоугольник 167"/>
          <p:cNvSpPr/>
          <p:nvPr/>
        </p:nvSpPr>
        <p:spPr>
          <a:xfrm>
            <a:off x="1687843" y="16427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9" name="Скругленный прямоугольник 168"/>
          <p:cNvSpPr/>
          <p:nvPr/>
        </p:nvSpPr>
        <p:spPr>
          <a:xfrm>
            <a:off x="3116171" y="106591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0" name="Скругленный прямоугольник 169"/>
          <p:cNvSpPr/>
          <p:nvPr/>
        </p:nvSpPr>
        <p:spPr>
          <a:xfrm>
            <a:off x="7435116" y="169555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</a:t>
            </a:r>
            <a:endParaRPr lang="ru-RU" dirty="0"/>
          </a:p>
        </p:txBody>
      </p:sp>
      <p:sp>
        <p:nvSpPr>
          <p:cNvPr id="171" name="Скругленный прямоугольник 170"/>
          <p:cNvSpPr/>
          <p:nvPr/>
        </p:nvSpPr>
        <p:spPr>
          <a:xfrm>
            <a:off x="1673597" y="365835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2" name="Скругленный прямоугольник 171"/>
          <p:cNvSpPr/>
          <p:nvPr/>
        </p:nvSpPr>
        <p:spPr>
          <a:xfrm>
            <a:off x="2044601" y="364972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3" name="Скругленный прямоугольник 172"/>
          <p:cNvSpPr/>
          <p:nvPr/>
        </p:nvSpPr>
        <p:spPr>
          <a:xfrm>
            <a:off x="2387977" y="365835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8" name="Скругленный прямоугольник 177"/>
          <p:cNvSpPr/>
          <p:nvPr/>
        </p:nvSpPr>
        <p:spPr>
          <a:xfrm>
            <a:off x="4577219" y="28026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0" name="Скругленный прямоугольник 179"/>
          <p:cNvSpPr/>
          <p:nvPr/>
        </p:nvSpPr>
        <p:spPr>
          <a:xfrm>
            <a:off x="5652021" y="4529479"/>
            <a:ext cx="357190" cy="29629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1" name="Скругленный прямоугольник 180"/>
          <p:cNvSpPr/>
          <p:nvPr/>
        </p:nvSpPr>
        <p:spPr>
          <a:xfrm>
            <a:off x="6368718" y="452255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</p:txBody>
      </p:sp>
      <p:sp>
        <p:nvSpPr>
          <p:cNvPr id="182" name="Скругленный прямоугольник 181"/>
          <p:cNvSpPr/>
          <p:nvPr/>
        </p:nvSpPr>
        <p:spPr>
          <a:xfrm>
            <a:off x="5283250" y="4527361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3" name="Скругленный прямоугольник 182"/>
          <p:cNvSpPr/>
          <p:nvPr/>
        </p:nvSpPr>
        <p:spPr>
          <a:xfrm>
            <a:off x="6742941" y="453071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" name="Скругленный прямоугольник 183"/>
          <p:cNvSpPr/>
          <p:nvPr/>
        </p:nvSpPr>
        <p:spPr>
          <a:xfrm>
            <a:off x="7112491" y="453071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</p:txBody>
      </p:sp>
      <p:sp>
        <p:nvSpPr>
          <p:cNvPr id="187" name="Скругленный прямоугольник 186"/>
          <p:cNvSpPr/>
          <p:nvPr/>
        </p:nvSpPr>
        <p:spPr>
          <a:xfrm>
            <a:off x="5975116" y="193296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0" name="Скругленный прямоугольник 189"/>
          <p:cNvSpPr/>
          <p:nvPr/>
        </p:nvSpPr>
        <p:spPr>
          <a:xfrm>
            <a:off x="6014467" y="308875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0" name="Скругленный прямоугольник 199"/>
          <p:cNvSpPr/>
          <p:nvPr/>
        </p:nvSpPr>
        <p:spPr>
          <a:xfrm>
            <a:off x="3116171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1" name="Скругленный прямоугольник 200"/>
          <p:cNvSpPr/>
          <p:nvPr/>
        </p:nvSpPr>
        <p:spPr>
          <a:xfrm>
            <a:off x="3114725" y="19888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5" name="Скругленный прямоугольник 204"/>
          <p:cNvSpPr/>
          <p:nvPr/>
        </p:nvSpPr>
        <p:spPr>
          <a:xfrm>
            <a:off x="4194540" y="78409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6" name="Скругленный прямоугольник 205"/>
          <p:cNvSpPr/>
          <p:nvPr/>
        </p:nvSpPr>
        <p:spPr>
          <a:xfrm>
            <a:off x="3116171" y="135166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9" name="Скругленный прямоугольник 208"/>
          <p:cNvSpPr/>
          <p:nvPr/>
        </p:nvSpPr>
        <p:spPr>
          <a:xfrm>
            <a:off x="3116171" y="106591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0" name="Скругленный прямоугольник 209"/>
          <p:cNvSpPr/>
          <p:nvPr/>
        </p:nvSpPr>
        <p:spPr>
          <a:xfrm>
            <a:off x="5656267" y="395655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3" name="Скругленный прямоугольник 212"/>
          <p:cNvSpPr/>
          <p:nvPr/>
        </p:nvSpPr>
        <p:spPr>
          <a:xfrm>
            <a:off x="7059504" y="79220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4" name="Скругленный прямоугольник 213"/>
          <p:cNvSpPr/>
          <p:nvPr/>
        </p:nvSpPr>
        <p:spPr>
          <a:xfrm>
            <a:off x="7059504" y="50644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5" name="Скругленный прямоугольник 214"/>
          <p:cNvSpPr/>
          <p:nvPr/>
        </p:nvSpPr>
        <p:spPr>
          <a:xfrm>
            <a:off x="7063181" y="19888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6" name="Скругленный прямоугольник 215"/>
          <p:cNvSpPr/>
          <p:nvPr/>
        </p:nvSpPr>
        <p:spPr>
          <a:xfrm>
            <a:off x="7053253" y="169730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7" name="Скругленный прямоугольник 216"/>
          <p:cNvSpPr/>
          <p:nvPr/>
        </p:nvSpPr>
        <p:spPr>
          <a:xfrm>
            <a:off x="7059504" y="1077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8" name="Скругленный прямоугольник 217"/>
          <p:cNvSpPr/>
          <p:nvPr/>
        </p:nvSpPr>
        <p:spPr>
          <a:xfrm>
            <a:off x="5274704" y="166929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219" name="Скругленный прямоугольник 218"/>
          <p:cNvSpPr/>
          <p:nvPr/>
        </p:nvSpPr>
        <p:spPr>
          <a:xfrm>
            <a:off x="5610644" y="168132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20" name="Скругленный прямоугольник 219"/>
          <p:cNvSpPr/>
          <p:nvPr/>
        </p:nvSpPr>
        <p:spPr>
          <a:xfrm>
            <a:off x="5975116" y="13769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1" name="Скругленный прямоугольник 220"/>
          <p:cNvSpPr/>
          <p:nvPr/>
        </p:nvSpPr>
        <p:spPr>
          <a:xfrm>
            <a:off x="6373877" y="166929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22" name="Скругленный прямоугольник 221"/>
          <p:cNvSpPr/>
          <p:nvPr/>
        </p:nvSpPr>
        <p:spPr>
          <a:xfrm>
            <a:off x="7055257" y="138973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3" name="Скругленный прямоугольник 222"/>
          <p:cNvSpPr/>
          <p:nvPr/>
        </p:nvSpPr>
        <p:spPr>
          <a:xfrm>
            <a:off x="3480160" y="7816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4" name="Скругленный прямоугольник 223"/>
          <p:cNvSpPr/>
          <p:nvPr/>
        </p:nvSpPr>
        <p:spPr>
          <a:xfrm>
            <a:off x="3837350" y="7816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5" name="Скругленный прямоугольник 224"/>
          <p:cNvSpPr/>
          <p:nvPr/>
        </p:nvSpPr>
        <p:spPr>
          <a:xfrm>
            <a:off x="95921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6" name="Скругленный прямоугольник 225"/>
          <p:cNvSpPr/>
          <p:nvPr/>
        </p:nvSpPr>
        <p:spPr>
          <a:xfrm>
            <a:off x="131640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7" name="Скругленный прямоугольник 226"/>
          <p:cNvSpPr/>
          <p:nvPr/>
        </p:nvSpPr>
        <p:spPr>
          <a:xfrm>
            <a:off x="527290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8" name="Скругленный прямоугольник 227"/>
          <p:cNvSpPr/>
          <p:nvPr/>
        </p:nvSpPr>
        <p:spPr>
          <a:xfrm>
            <a:off x="563009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9" name="Скругленный прямоугольник 228"/>
          <p:cNvSpPr/>
          <p:nvPr/>
        </p:nvSpPr>
        <p:spPr>
          <a:xfrm>
            <a:off x="7106954" y="394710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0" name="Скругленный прямоугольник 229"/>
          <p:cNvSpPr/>
          <p:nvPr/>
        </p:nvSpPr>
        <p:spPr>
          <a:xfrm>
            <a:off x="1684677" y="249732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1" name="Скругленный прямоугольник 230"/>
          <p:cNvSpPr/>
          <p:nvPr/>
        </p:nvSpPr>
        <p:spPr>
          <a:xfrm>
            <a:off x="203078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2" name="Скругленный прямоугольник 231"/>
          <p:cNvSpPr/>
          <p:nvPr/>
        </p:nvSpPr>
        <p:spPr>
          <a:xfrm>
            <a:off x="6733630" y="279397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6" name="Скругленный прямоугольник 235"/>
          <p:cNvSpPr/>
          <p:nvPr/>
        </p:nvSpPr>
        <p:spPr>
          <a:xfrm>
            <a:off x="6719193" y="168132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Х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8" name="Скругленный прямоугольник 237"/>
          <p:cNvSpPr/>
          <p:nvPr/>
        </p:nvSpPr>
        <p:spPr>
          <a:xfrm>
            <a:off x="2059950" y="134533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9" name="Скругленный прямоугольник 238"/>
          <p:cNvSpPr/>
          <p:nvPr/>
        </p:nvSpPr>
        <p:spPr>
          <a:xfrm>
            <a:off x="2420581" y="135854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0" name="Скругленный прямоугольник 239"/>
          <p:cNvSpPr/>
          <p:nvPr/>
        </p:nvSpPr>
        <p:spPr>
          <a:xfrm>
            <a:off x="2758981" y="135833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2" name="Скругленный прямоугольник 241"/>
          <p:cNvSpPr/>
          <p:nvPr/>
        </p:nvSpPr>
        <p:spPr>
          <a:xfrm>
            <a:off x="1714715" y="135854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3" name="Скругленный прямоугольник 242"/>
          <p:cNvSpPr/>
          <p:nvPr/>
        </p:nvSpPr>
        <p:spPr>
          <a:xfrm>
            <a:off x="4918895" y="16596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" name="Скругленный прямоугольник 244"/>
          <p:cNvSpPr/>
          <p:nvPr/>
        </p:nvSpPr>
        <p:spPr>
          <a:xfrm>
            <a:off x="4918895" y="13738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6" name="Скругленный прямоугольник 245"/>
          <p:cNvSpPr/>
          <p:nvPr/>
        </p:nvSpPr>
        <p:spPr>
          <a:xfrm>
            <a:off x="4918895" y="10880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8" name="Скругленный прямоугольник 247"/>
          <p:cNvSpPr/>
          <p:nvPr/>
        </p:nvSpPr>
        <p:spPr>
          <a:xfrm>
            <a:off x="4551730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9" name="Скругленный прямоугольник 248"/>
          <p:cNvSpPr/>
          <p:nvPr/>
        </p:nvSpPr>
        <p:spPr>
          <a:xfrm>
            <a:off x="4915719" y="78014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0" name="Скругленный прямоугольник 249"/>
          <p:cNvSpPr/>
          <p:nvPr/>
        </p:nvSpPr>
        <p:spPr>
          <a:xfrm>
            <a:off x="4925356" y="28026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1" name="Скругленный прямоугольник 250"/>
          <p:cNvSpPr/>
          <p:nvPr/>
        </p:nvSpPr>
        <p:spPr>
          <a:xfrm>
            <a:off x="60202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3" name="Скругленный прямоугольник 252"/>
          <p:cNvSpPr/>
          <p:nvPr/>
        </p:nvSpPr>
        <p:spPr>
          <a:xfrm>
            <a:off x="4918895" y="10880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4" name="Скругленный прямоугольник 253"/>
          <p:cNvSpPr/>
          <p:nvPr/>
        </p:nvSpPr>
        <p:spPr>
          <a:xfrm>
            <a:off x="4915719" y="47260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Ж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5" name="Скругленный прямоугольник 254"/>
          <p:cNvSpPr/>
          <p:nvPr/>
        </p:nvSpPr>
        <p:spPr>
          <a:xfrm>
            <a:off x="4551730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" name="Скругленный прямоугольник 255"/>
          <p:cNvSpPr/>
          <p:nvPr/>
        </p:nvSpPr>
        <p:spPr>
          <a:xfrm>
            <a:off x="491571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7" name="Скругленный прямоугольник 256"/>
          <p:cNvSpPr/>
          <p:nvPr/>
        </p:nvSpPr>
        <p:spPr>
          <a:xfrm>
            <a:off x="60202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8" name="Лента лицом вниз 257"/>
          <p:cNvSpPr/>
          <p:nvPr/>
        </p:nvSpPr>
        <p:spPr>
          <a:xfrm>
            <a:off x="7473889" y="5888820"/>
            <a:ext cx="1513699" cy="286504"/>
          </a:xfrm>
          <a:prstGeom prst="ribbon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далее</a:t>
            </a:r>
            <a:endParaRPr lang="ru-RU" sz="1400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597480" y="5531416"/>
            <a:ext cx="6711540" cy="128781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Кто управляет болидом «Формулы – 1».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77" name="Скругленный прямоугольник 176"/>
          <p:cNvSpPr/>
          <p:nvPr/>
        </p:nvSpPr>
        <p:spPr>
          <a:xfrm>
            <a:off x="6014746" y="454144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6" name="Скругленный прямоугольник 185"/>
          <p:cNvSpPr/>
          <p:nvPr/>
        </p:nvSpPr>
        <p:spPr>
          <a:xfrm>
            <a:off x="6014467" y="394601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7" name="Скругленный прямоугольник 166"/>
          <p:cNvSpPr/>
          <p:nvPr/>
        </p:nvSpPr>
        <p:spPr>
          <a:xfrm>
            <a:off x="600481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1311859" y="3685443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5" name="Скругленный прямоугольник 144"/>
          <p:cNvSpPr/>
          <p:nvPr/>
        </p:nvSpPr>
        <p:spPr>
          <a:xfrm>
            <a:off x="1687655" y="1948759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8" name="Скругленный прямоугольник 207"/>
          <p:cNvSpPr/>
          <p:nvPr/>
        </p:nvSpPr>
        <p:spPr>
          <a:xfrm>
            <a:off x="5659497" y="483482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927553" y="4562486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136" y="4473974"/>
            <a:ext cx="493713" cy="481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464144" y="4491247"/>
            <a:ext cx="443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122" name="Прямоугольник 121"/>
          <p:cNvSpPr/>
          <p:nvPr/>
        </p:nvSpPr>
        <p:spPr>
          <a:xfrm>
            <a:off x="7479335" y="198881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094798" y="175953"/>
            <a:ext cx="315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090820" y="494410"/>
            <a:ext cx="338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063181" y="738356"/>
            <a:ext cx="376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094798" y="1067409"/>
            <a:ext cx="214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063181" y="1335168"/>
            <a:ext cx="319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7053253" y="166271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128" name="Прямоугольник 127"/>
          <p:cNvSpPr/>
          <p:nvPr/>
        </p:nvSpPr>
        <p:spPr>
          <a:xfrm>
            <a:off x="4981545" y="3981422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3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290433" y="3935473"/>
            <a:ext cx="361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664966" y="3935473"/>
            <a:ext cx="310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6024561" y="3935473"/>
            <a:ext cx="337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6381751" y="3935473"/>
            <a:ext cx="337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6760697" y="3930976"/>
            <a:ext cx="306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7133906" y="3930976"/>
            <a:ext cx="384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139" name="Прямоугольник 138"/>
          <p:cNvSpPr/>
          <p:nvPr/>
        </p:nvSpPr>
        <p:spPr>
          <a:xfrm>
            <a:off x="4327743" y="2844698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4551730" y="2780410"/>
            <a:ext cx="3826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4934409" y="2780410"/>
            <a:ext cx="35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5290433" y="2783076"/>
            <a:ext cx="349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5617926" y="278041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5975116" y="2780410"/>
            <a:ext cx="386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6381751" y="2780410"/>
            <a:ext cx="364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6746275" y="2780410"/>
            <a:ext cx="32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154" name="Скругленный прямоугольник 153"/>
          <p:cNvSpPr/>
          <p:nvPr/>
        </p:nvSpPr>
        <p:spPr>
          <a:xfrm>
            <a:off x="5975116" y="16596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5" name="Скругленный прямоугольник 154"/>
          <p:cNvSpPr/>
          <p:nvPr/>
        </p:nvSpPr>
        <p:spPr>
          <a:xfrm>
            <a:off x="5978402" y="221531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" name="Скругленный прямоугольник 173"/>
          <p:cNvSpPr/>
          <p:nvPr/>
        </p:nvSpPr>
        <p:spPr>
          <a:xfrm>
            <a:off x="6016687" y="25108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9" name="Прямоугольник 178"/>
          <p:cNvSpPr/>
          <p:nvPr/>
        </p:nvSpPr>
        <p:spPr>
          <a:xfrm>
            <a:off x="5703812" y="613638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4</a:t>
            </a:r>
            <a:endParaRPr lang="ru-RU" dirty="0"/>
          </a:p>
        </p:txBody>
      </p:sp>
      <p:cxnSp>
        <p:nvCxnSpPr>
          <p:cNvPr id="191" name="Прямая со стрелкой 190"/>
          <p:cNvCxnSpPr/>
          <p:nvPr/>
        </p:nvCxnSpPr>
        <p:spPr>
          <a:xfrm flipH="1" flipV="1">
            <a:off x="5235229" y="360619"/>
            <a:ext cx="347268" cy="3460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5" name="Прямоугольник 174"/>
          <p:cNvSpPr/>
          <p:nvPr/>
        </p:nvSpPr>
        <p:spPr>
          <a:xfrm>
            <a:off x="6418192" y="775989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195" name="Скругленный прямоугольник 194"/>
          <p:cNvSpPr/>
          <p:nvPr/>
        </p:nvSpPr>
        <p:spPr>
          <a:xfrm>
            <a:off x="6749327" y="308875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2" name="Скругленный прямоугольник 201"/>
          <p:cNvSpPr/>
          <p:nvPr/>
        </p:nvSpPr>
        <p:spPr>
          <a:xfrm>
            <a:off x="6749042" y="339969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3" name="Скругленный прямоугольник 202"/>
          <p:cNvSpPr/>
          <p:nvPr/>
        </p:nvSpPr>
        <p:spPr>
          <a:xfrm>
            <a:off x="6749042" y="367080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4" name="Скругленный прямоугольник 203"/>
          <p:cNvSpPr/>
          <p:nvPr/>
        </p:nvSpPr>
        <p:spPr>
          <a:xfrm>
            <a:off x="5975116" y="106591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6024561" y="1047483"/>
            <a:ext cx="307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6004813" y="1335168"/>
            <a:ext cx="327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5983219" y="1595612"/>
            <a:ext cx="307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5975116" y="1935209"/>
            <a:ext cx="360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Е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5983219" y="2202926"/>
            <a:ext cx="349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6013457" y="2508604"/>
            <a:ext cx="277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6046153" y="3088756"/>
            <a:ext cx="327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211" name="Скругленный прямоугольник 210"/>
          <p:cNvSpPr/>
          <p:nvPr/>
        </p:nvSpPr>
        <p:spPr>
          <a:xfrm>
            <a:off x="5973143" y="74187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5988569" y="706624"/>
            <a:ext cx="244811" cy="381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176" name="Прямоугольник 175"/>
          <p:cNvSpPr/>
          <p:nvPr/>
        </p:nvSpPr>
        <p:spPr>
          <a:xfrm>
            <a:off x="4633408" y="1404300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7</a:t>
            </a:r>
            <a:endParaRPr lang="ru-RU" dirty="0"/>
          </a:p>
        </p:txBody>
      </p:sp>
      <p:sp>
        <p:nvSpPr>
          <p:cNvPr id="188" name="Прямоугольник 187"/>
          <p:cNvSpPr/>
          <p:nvPr/>
        </p:nvSpPr>
        <p:spPr>
          <a:xfrm>
            <a:off x="6793797" y="2512533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8</a:t>
            </a:r>
            <a:endParaRPr lang="ru-RU" dirty="0"/>
          </a:p>
        </p:txBody>
      </p:sp>
      <p:sp>
        <p:nvSpPr>
          <p:cNvPr id="194" name="Прямоугольник 193"/>
          <p:cNvSpPr/>
          <p:nvPr/>
        </p:nvSpPr>
        <p:spPr>
          <a:xfrm>
            <a:off x="4296782" y="187896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9</a:t>
            </a:r>
            <a:endParaRPr lang="ru-RU" dirty="0"/>
          </a:p>
        </p:txBody>
      </p:sp>
      <p:sp>
        <p:nvSpPr>
          <p:cNvPr id="233" name="TextBox 232"/>
          <p:cNvSpPr txBox="1"/>
          <p:nvPr/>
        </p:nvSpPr>
        <p:spPr>
          <a:xfrm>
            <a:off x="4572554" y="175953"/>
            <a:ext cx="3056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Ш</a:t>
            </a:r>
            <a:endParaRPr lang="ru-RU" dirty="0"/>
          </a:p>
        </p:txBody>
      </p:sp>
      <p:sp>
        <p:nvSpPr>
          <p:cNvPr id="237" name="TextBox 236"/>
          <p:cNvSpPr txBox="1"/>
          <p:nvPr/>
        </p:nvSpPr>
        <p:spPr>
          <a:xfrm>
            <a:off x="5290433" y="175953"/>
            <a:ext cx="361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244" name="TextBox 243"/>
          <p:cNvSpPr txBox="1"/>
          <p:nvPr/>
        </p:nvSpPr>
        <p:spPr>
          <a:xfrm>
            <a:off x="5703812" y="175953"/>
            <a:ext cx="301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212" name="Прямоугольник 211"/>
          <p:cNvSpPr/>
          <p:nvPr/>
        </p:nvSpPr>
        <p:spPr>
          <a:xfrm>
            <a:off x="5629856" y="3253793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10</a:t>
            </a:r>
            <a:endParaRPr lang="ru-RU" sz="1100" dirty="0"/>
          </a:p>
        </p:txBody>
      </p:sp>
      <p:sp>
        <p:nvSpPr>
          <p:cNvPr id="247" name="Скругленный прямоугольник 246"/>
          <p:cNvSpPr/>
          <p:nvPr/>
        </p:nvSpPr>
        <p:spPr>
          <a:xfrm>
            <a:off x="5653310" y="364972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2" name="Скругленный прямоугольник 251"/>
          <p:cNvSpPr/>
          <p:nvPr/>
        </p:nvSpPr>
        <p:spPr>
          <a:xfrm>
            <a:off x="5640440" y="424496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9" name="TextBox 258"/>
          <p:cNvSpPr txBox="1"/>
          <p:nvPr/>
        </p:nvSpPr>
        <p:spPr>
          <a:xfrm>
            <a:off x="5652021" y="3613999"/>
            <a:ext cx="321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260" name="TextBox 259"/>
          <p:cNvSpPr txBox="1"/>
          <p:nvPr/>
        </p:nvSpPr>
        <p:spPr>
          <a:xfrm>
            <a:off x="5629856" y="4238124"/>
            <a:ext cx="318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261" name="TextBox 260"/>
          <p:cNvSpPr txBox="1"/>
          <p:nvPr/>
        </p:nvSpPr>
        <p:spPr>
          <a:xfrm>
            <a:off x="5689401" y="4822828"/>
            <a:ext cx="293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262" name="TextBox 261"/>
          <p:cNvSpPr txBox="1"/>
          <p:nvPr/>
        </p:nvSpPr>
        <p:spPr>
          <a:xfrm>
            <a:off x="6760697" y="3066162"/>
            <a:ext cx="361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63" name="TextBox 262"/>
          <p:cNvSpPr txBox="1"/>
          <p:nvPr/>
        </p:nvSpPr>
        <p:spPr>
          <a:xfrm>
            <a:off x="6746275" y="3351914"/>
            <a:ext cx="292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264" name="TextBox 263"/>
          <p:cNvSpPr txBox="1"/>
          <p:nvPr/>
        </p:nvSpPr>
        <p:spPr>
          <a:xfrm>
            <a:off x="6779375" y="3601863"/>
            <a:ext cx="273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</a:t>
            </a:r>
            <a:endParaRPr lang="ru-RU" dirty="0"/>
          </a:p>
        </p:txBody>
      </p:sp>
      <p:sp>
        <p:nvSpPr>
          <p:cNvPr id="189" name="Прямоугольник 188"/>
          <p:cNvSpPr/>
          <p:nvPr/>
        </p:nvSpPr>
        <p:spPr>
          <a:xfrm>
            <a:off x="2387977" y="704652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11</a:t>
            </a:r>
            <a:endParaRPr lang="ru-RU" sz="1100" dirty="0"/>
          </a:p>
        </p:txBody>
      </p:sp>
      <p:sp>
        <p:nvSpPr>
          <p:cNvPr id="265" name="TextBox 264"/>
          <p:cNvSpPr txBox="1"/>
          <p:nvPr/>
        </p:nvSpPr>
        <p:spPr>
          <a:xfrm>
            <a:off x="2758981" y="70662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Ш</a:t>
            </a:r>
            <a:endParaRPr lang="ru-RU" dirty="0"/>
          </a:p>
        </p:txBody>
      </p:sp>
      <p:sp>
        <p:nvSpPr>
          <p:cNvPr id="266" name="TextBox 265"/>
          <p:cNvSpPr txBox="1"/>
          <p:nvPr/>
        </p:nvSpPr>
        <p:spPr>
          <a:xfrm>
            <a:off x="3114725" y="775989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267" name="TextBox 266"/>
          <p:cNvSpPr txBox="1"/>
          <p:nvPr/>
        </p:nvSpPr>
        <p:spPr>
          <a:xfrm>
            <a:off x="3480160" y="735470"/>
            <a:ext cx="357190" cy="372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268" name="TextBox 267"/>
          <p:cNvSpPr txBox="1"/>
          <p:nvPr/>
        </p:nvSpPr>
        <p:spPr>
          <a:xfrm>
            <a:off x="3850601" y="73547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269" name="TextBox 268"/>
          <p:cNvSpPr txBox="1"/>
          <p:nvPr/>
        </p:nvSpPr>
        <p:spPr>
          <a:xfrm>
            <a:off x="4296782" y="706624"/>
            <a:ext cx="2448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Ь</a:t>
            </a:r>
            <a:endParaRPr lang="ru-RU" dirty="0"/>
          </a:p>
        </p:txBody>
      </p:sp>
      <p:sp>
        <p:nvSpPr>
          <p:cNvPr id="270" name="TextBox 269"/>
          <p:cNvSpPr txBox="1"/>
          <p:nvPr/>
        </p:nvSpPr>
        <p:spPr>
          <a:xfrm>
            <a:off x="4577219" y="735470"/>
            <a:ext cx="30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271" name="Прямоугольник 270"/>
          <p:cNvSpPr/>
          <p:nvPr/>
        </p:nvSpPr>
        <p:spPr>
          <a:xfrm>
            <a:off x="3854923" y="381673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12</a:t>
            </a:r>
            <a:endParaRPr lang="ru-RU" sz="1100" dirty="0"/>
          </a:p>
        </p:txBody>
      </p:sp>
      <p:sp>
        <p:nvSpPr>
          <p:cNvPr id="272" name="TextBox 271"/>
          <p:cNvSpPr txBox="1"/>
          <p:nvPr/>
        </p:nvSpPr>
        <p:spPr>
          <a:xfrm>
            <a:off x="3837350" y="1047483"/>
            <a:ext cx="370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73" name="TextBox 272"/>
          <p:cNvSpPr txBox="1"/>
          <p:nvPr/>
        </p:nvSpPr>
        <p:spPr>
          <a:xfrm>
            <a:off x="3837350" y="133516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274" name="TextBox 273"/>
          <p:cNvSpPr txBox="1"/>
          <p:nvPr/>
        </p:nvSpPr>
        <p:spPr>
          <a:xfrm>
            <a:off x="3850601" y="1637402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Ж</a:t>
            </a:r>
            <a:endParaRPr lang="ru-RU" dirty="0"/>
          </a:p>
        </p:txBody>
      </p:sp>
      <p:sp>
        <p:nvSpPr>
          <p:cNvPr id="276" name="TextBox 275"/>
          <p:cNvSpPr txBox="1"/>
          <p:nvPr/>
        </p:nvSpPr>
        <p:spPr>
          <a:xfrm>
            <a:off x="3837350" y="1847376"/>
            <a:ext cx="370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277" name="TextBox 276"/>
          <p:cNvSpPr txBox="1"/>
          <p:nvPr/>
        </p:nvSpPr>
        <p:spPr>
          <a:xfrm>
            <a:off x="3854923" y="2202926"/>
            <a:ext cx="339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278" name="TextBox 277"/>
          <p:cNvSpPr txBox="1"/>
          <p:nvPr/>
        </p:nvSpPr>
        <p:spPr>
          <a:xfrm>
            <a:off x="3837350" y="249465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79" name="TextBox 278"/>
          <p:cNvSpPr txBox="1"/>
          <p:nvPr/>
        </p:nvSpPr>
        <p:spPr>
          <a:xfrm>
            <a:off x="3854923" y="2802618"/>
            <a:ext cx="339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280" name="Прямоугольник 279"/>
          <p:cNvSpPr/>
          <p:nvPr/>
        </p:nvSpPr>
        <p:spPr>
          <a:xfrm>
            <a:off x="2417140" y="71331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13</a:t>
            </a:r>
            <a:endParaRPr lang="ru-RU" sz="1100" dirty="0"/>
          </a:p>
        </p:txBody>
      </p:sp>
      <p:sp>
        <p:nvSpPr>
          <p:cNvPr id="281" name="TextBox 280"/>
          <p:cNvSpPr txBox="1"/>
          <p:nvPr/>
        </p:nvSpPr>
        <p:spPr>
          <a:xfrm>
            <a:off x="3116171" y="175953"/>
            <a:ext cx="355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282" name="TextBox 281"/>
          <p:cNvSpPr txBox="1"/>
          <p:nvPr/>
        </p:nvSpPr>
        <p:spPr>
          <a:xfrm>
            <a:off x="3116171" y="461705"/>
            <a:ext cx="355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283" name="TextBox 282"/>
          <p:cNvSpPr txBox="1"/>
          <p:nvPr/>
        </p:nvSpPr>
        <p:spPr>
          <a:xfrm>
            <a:off x="3116171" y="1067409"/>
            <a:ext cx="355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84" name="TextBox 283"/>
          <p:cNvSpPr txBox="1"/>
          <p:nvPr/>
        </p:nvSpPr>
        <p:spPr>
          <a:xfrm>
            <a:off x="3116171" y="1335168"/>
            <a:ext cx="355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endParaRPr lang="ru-RU" dirty="0"/>
          </a:p>
        </p:txBody>
      </p:sp>
      <p:cxnSp>
        <p:nvCxnSpPr>
          <p:cNvPr id="285" name="Прямая со стрелкой 284"/>
          <p:cNvCxnSpPr/>
          <p:nvPr/>
        </p:nvCxnSpPr>
        <p:spPr>
          <a:xfrm>
            <a:off x="2765686" y="71331"/>
            <a:ext cx="338400" cy="1091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1" name="Прямоугольник 240"/>
          <p:cNvSpPr/>
          <p:nvPr/>
        </p:nvSpPr>
        <p:spPr>
          <a:xfrm>
            <a:off x="1336131" y="1291744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14</a:t>
            </a:r>
            <a:endParaRPr lang="ru-RU" sz="1100" dirty="0"/>
          </a:p>
        </p:txBody>
      </p:sp>
      <p:sp>
        <p:nvSpPr>
          <p:cNvPr id="275" name="TextBox 274"/>
          <p:cNvSpPr txBox="1"/>
          <p:nvPr/>
        </p:nvSpPr>
        <p:spPr>
          <a:xfrm>
            <a:off x="1687843" y="1335168"/>
            <a:ext cx="354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286" name="TextBox 285"/>
          <p:cNvSpPr txBox="1"/>
          <p:nvPr/>
        </p:nvSpPr>
        <p:spPr>
          <a:xfrm>
            <a:off x="2071905" y="1335168"/>
            <a:ext cx="348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287" name="TextBox 286"/>
          <p:cNvSpPr txBox="1"/>
          <p:nvPr/>
        </p:nvSpPr>
        <p:spPr>
          <a:xfrm>
            <a:off x="2401791" y="1345338"/>
            <a:ext cx="363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96" name="TextBox 95"/>
          <p:cNvSpPr txBox="1"/>
          <p:nvPr/>
        </p:nvSpPr>
        <p:spPr>
          <a:xfrm>
            <a:off x="2758981" y="133516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88" name="Скругленный прямоугольник 287"/>
          <p:cNvSpPr/>
          <p:nvPr/>
        </p:nvSpPr>
        <p:spPr>
          <a:xfrm>
            <a:off x="4570363" y="16519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Б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291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5" grpId="0"/>
      <p:bldP spid="286" grpId="0"/>
      <p:bldP spid="287" grpId="0"/>
      <p:bldP spid="9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Скругленный прямоугольник 198"/>
          <p:cNvSpPr/>
          <p:nvPr/>
        </p:nvSpPr>
        <p:spPr>
          <a:xfrm>
            <a:off x="5282968" y="4527361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7" name="Скругленный прямоугольник 206"/>
          <p:cNvSpPr/>
          <p:nvPr/>
        </p:nvSpPr>
        <p:spPr>
          <a:xfrm>
            <a:off x="5664966" y="4523252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5" name="Скругленный прямоугольник 184"/>
          <p:cNvSpPr/>
          <p:nvPr/>
        </p:nvSpPr>
        <p:spPr>
          <a:xfrm>
            <a:off x="6024561" y="4517506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2" name="Скругленный прямоугольник 191"/>
          <p:cNvSpPr/>
          <p:nvPr/>
        </p:nvSpPr>
        <p:spPr>
          <a:xfrm>
            <a:off x="6373877" y="4526537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7" name="Скругленный прямоугольник 196"/>
          <p:cNvSpPr/>
          <p:nvPr/>
        </p:nvSpPr>
        <p:spPr>
          <a:xfrm>
            <a:off x="6746275" y="4522559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" name="Скругленный прямоугольник 197"/>
          <p:cNvSpPr/>
          <p:nvPr/>
        </p:nvSpPr>
        <p:spPr>
          <a:xfrm>
            <a:off x="7122145" y="4520930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6380418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6737608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5289423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7" name="Скругленный прямоугольник 136"/>
          <p:cNvSpPr/>
          <p:nvPr/>
        </p:nvSpPr>
        <p:spPr>
          <a:xfrm>
            <a:off x="3850601" y="13516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6362003" y="279246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3850601" y="10658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1" name="Скругленный прямоугольник 140"/>
          <p:cNvSpPr/>
          <p:nvPr/>
        </p:nvSpPr>
        <p:spPr>
          <a:xfrm>
            <a:off x="3850601" y="16374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2" name="Скругленный прямоугольник 141"/>
          <p:cNvSpPr/>
          <p:nvPr/>
        </p:nvSpPr>
        <p:spPr>
          <a:xfrm>
            <a:off x="3850601" y="192315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3" name="Скругленный прямоугольник 142"/>
          <p:cNvSpPr/>
          <p:nvPr/>
        </p:nvSpPr>
        <p:spPr>
          <a:xfrm>
            <a:off x="3850601" y="220890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4" name="Скругленный прямоугольник 143"/>
          <p:cNvSpPr/>
          <p:nvPr/>
        </p:nvSpPr>
        <p:spPr>
          <a:xfrm>
            <a:off x="3850601" y="24946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6" name="Скругленный прямоугольник 145"/>
          <p:cNvSpPr/>
          <p:nvPr/>
        </p:nvSpPr>
        <p:spPr>
          <a:xfrm>
            <a:off x="1687655" y="2234511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7" name="Скругленный прямоугольник 146"/>
          <p:cNvSpPr/>
          <p:nvPr/>
        </p:nvSpPr>
        <p:spPr>
          <a:xfrm>
            <a:off x="1323663" y="4542329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1311859" y="4828451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Скругленный прямоугольник 148"/>
          <p:cNvSpPr/>
          <p:nvPr/>
        </p:nvSpPr>
        <p:spPr>
          <a:xfrm>
            <a:off x="1311859" y="3971195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1311859" y="4256947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2" name="Скругленный прямоугольник 151"/>
          <p:cNvSpPr/>
          <p:nvPr/>
        </p:nvSpPr>
        <p:spPr>
          <a:xfrm>
            <a:off x="1311859" y="5114203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6" name="Скругленный прямоугольник 155"/>
          <p:cNvSpPr/>
          <p:nvPr/>
        </p:nvSpPr>
        <p:spPr>
          <a:xfrm>
            <a:off x="2387977" y="308235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7" name="Скругленный прямоугольник 156"/>
          <p:cNvSpPr/>
          <p:nvPr/>
        </p:nvSpPr>
        <p:spPr>
          <a:xfrm>
            <a:off x="2387977" y="27966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8" name="Скругленный прямоугольник 157"/>
          <p:cNvSpPr/>
          <p:nvPr/>
        </p:nvSpPr>
        <p:spPr>
          <a:xfrm>
            <a:off x="2387977" y="25108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9" name="Скругленный прямоугольник 158"/>
          <p:cNvSpPr/>
          <p:nvPr/>
        </p:nvSpPr>
        <p:spPr>
          <a:xfrm>
            <a:off x="2387977" y="336810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0" name="Скругленный прямоугольник 159"/>
          <p:cNvSpPr/>
          <p:nvPr/>
        </p:nvSpPr>
        <p:spPr>
          <a:xfrm>
            <a:off x="2758981" y="76173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1" name="Скругленный прямоугольник 160"/>
          <p:cNvSpPr/>
          <p:nvPr/>
        </p:nvSpPr>
        <p:spPr>
          <a:xfrm>
            <a:off x="3116171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2" name="Скругленный прямоугольник 161"/>
          <p:cNvSpPr/>
          <p:nvPr/>
        </p:nvSpPr>
        <p:spPr>
          <a:xfrm>
            <a:off x="3850601" y="27804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3" name="Скругленный прямоугольник 162"/>
          <p:cNvSpPr/>
          <p:nvPr/>
        </p:nvSpPr>
        <p:spPr>
          <a:xfrm>
            <a:off x="3116171" y="4944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4" name="Скругленный прямоугольник 163"/>
          <p:cNvSpPr/>
          <p:nvPr/>
        </p:nvSpPr>
        <p:spPr>
          <a:xfrm>
            <a:off x="3116171" y="135166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5" name="Скругленный прямоугольник 164"/>
          <p:cNvSpPr/>
          <p:nvPr/>
        </p:nvSpPr>
        <p:spPr>
          <a:xfrm>
            <a:off x="529043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6" name="Скругленный прямоугольник 165"/>
          <p:cNvSpPr/>
          <p:nvPr/>
        </p:nvSpPr>
        <p:spPr>
          <a:xfrm>
            <a:off x="564762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8" name="Скругленный прямоугольник 167"/>
          <p:cNvSpPr/>
          <p:nvPr/>
        </p:nvSpPr>
        <p:spPr>
          <a:xfrm>
            <a:off x="1687843" y="16427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9" name="Скругленный прямоугольник 168"/>
          <p:cNvSpPr/>
          <p:nvPr/>
        </p:nvSpPr>
        <p:spPr>
          <a:xfrm>
            <a:off x="3116171" y="106591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0" name="Скругленный прямоугольник 169"/>
          <p:cNvSpPr/>
          <p:nvPr/>
        </p:nvSpPr>
        <p:spPr>
          <a:xfrm>
            <a:off x="7445268" y="169730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</a:t>
            </a:r>
            <a:endParaRPr lang="ru-RU" dirty="0"/>
          </a:p>
        </p:txBody>
      </p:sp>
      <p:sp>
        <p:nvSpPr>
          <p:cNvPr id="171" name="Скругленный прямоугольник 170"/>
          <p:cNvSpPr/>
          <p:nvPr/>
        </p:nvSpPr>
        <p:spPr>
          <a:xfrm>
            <a:off x="1673597" y="365835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2" name="Скругленный прямоугольник 171"/>
          <p:cNvSpPr/>
          <p:nvPr/>
        </p:nvSpPr>
        <p:spPr>
          <a:xfrm>
            <a:off x="2044601" y="364972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3" name="Скругленный прямоугольник 172"/>
          <p:cNvSpPr/>
          <p:nvPr/>
        </p:nvSpPr>
        <p:spPr>
          <a:xfrm>
            <a:off x="2387977" y="365835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8" name="Скругленный прямоугольник 177"/>
          <p:cNvSpPr/>
          <p:nvPr/>
        </p:nvSpPr>
        <p:spPr>
          <a:xfrm>
            <a:off x="4577219" y="28026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0" name="Скругленный прямоугольник 179"/>
          <p:cNvSpPr/>
          <p:nvPr/>
        </p:nvSpPr>
        <p:spPr>
          <a:xfrm>
            <a:off x="5652021" y="4529479"/>
            <a:ext cx="357190" cy="29629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1" name="Скругленный прямоугольник 180"/>
          <p:cNvSpPr/>
          <p:nvPr/>
        </p:nvSpPr>
        <p:spPr>
          <a:xfrm>
            <a:off x="6368718" y="452255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</p:txBody>
      </p:sp>
      <p:sp>
        <p:nvSpPr>
          <p:cNvPr id="182" name="Скругленный прямоугольник 181"/>
          <p:cNvSpPr/>
          <p:nvPr/>
        </p:nvSpPr>
        <p:spPr>
          <a:xfrm>
            <a:off x="5283250" y="4527361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3" name="Скругленный прямоугольник 182"/>
          <p:cNvSpPr/>
          <p:nvPr/>
        </p:nvSpPr>
        <p:spPr>
          <a:xfrm>
            <a:off x="6742941" y="453071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" name="Скругленный прямоугольник 183"/>
          <p:cNvSpPr/>
          <p:nvPr/>
        </p:nvSpPr>
        <p:spPr>
          <a:xfrm>
            <a:off x="7112491" y="453071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</p:txBody>
      </p:sp>
      <p:sp>
        <p:nvSpPr>
          <p:cNvPr id="187" name="Скругленный прямоугольник 186"/>
          <p:cNvSpPr/>
          <p:nvPr/>
        </p:nvSpPr>
        <p:spPr>
          <a:xfrm>
            <a:off x="5975116" y="193296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0" name="Скругленный прямоугольник 189"/>
          <p:cNvSpPr/>
          <p:nvPr/>
        </p:nvSpPr>
        <p:spPr>
          <a:xfrm>
            <a:off x="6014467" y="308875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0" name="Скругленный прямоугольник 199"/>
          <p:cNvSpPr/>
          <p:nvPr/>
        </p:nvSpPr>
        <p:spPr>
          <a:xfrm>
            <a:off x="3116171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1" name="Скругленный прямоугольник 200"/>
          <p:cNvSpPr/>
          <p:nvPr/>
        </p:nvSpPr>
        <p:spPr>
          <a:xfrm>
            <a:off x="3114725" y="19888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5" name="Скругленный прямоугольник 204"/>
          <p:cNvSpPr/>
          <p:nvPr/>
        </p:nvSpPr>
        <p:spPr>
          <a:xfrm>
            <a:off x="4194540" y="78409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6" name="Скругленный прямоугольник 205"/>
          <p:cNvSpPr/>
          <p:nvPr/>
        </p:nvSpPr>
        <p:spPr>
          <a:xfrm>
            <a:off x="3116171" y="135166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9" name="Скругленный прямоугольник 208"/>
          <p:cNvSpPr/>
          <p:nvPr/>
        </p:nvSpPr>
        <p:spPr>
          <a:xfrm>
            <a:off x="3116171" y="106591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0" name="Скругленный прямоугольник 209"/>
          <p:cNvSpPr/>
          <p:nvPr/>
        </p:nvSpPr>
        <p:spPr>
          <a:xfrm>
            <a:off x="5656267" y="395655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3" name="Скругленный прямоугольник 212"/>
          <p:cNvSpPr/>
          <p:nvPr/>
        </p:nvSpPr>
        <p:spPr>
          <a:xfrm>
            <a:off x="7059504" y="79220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4" name="Скругленный прямоугольник 213"/>
          <p:cNvSpPr/>
          <p:nvPr/>
        </p:nvSpPr>
        <p:spPr>
          <a:xfrm>
            <a:off x="7059504" y="50644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5" name="Скругленный прямоугольник 214"/>
          <p:cNvSpPr/>
          <p:nvPr/>
        </p:nvSpPr>
        <p:spPr>
          <a:xfrm>
            <a:off x="7063181" y="19888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6" name="Скругленный прямоугольник 215"/>
          <p:cNvSpPr/>
          <p:nvPr/>
        </p:nvSpPr>
        <p:spPr>
          <a:xfrm>
            <a:off x="7053253" y="169730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7" name="Скругленный прямоугольник 216"/>
          <p:cNvSpPr/>
          <p:nvPr/>
        </p:nvSpPr>
        <p:spPr>
          <a:xfrm>
            <a:off x="7059504" y="1077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8" name="Скругленный прямоугольник 217"/>
          <p:cNvSpPr/>
          <p:nvPr/>
        </p:nvSpPr>
        <p:spPr>
          <a:xfrm>
            <a:off x="5274704" y="166513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219" name="Скругленный прямоугольник 218"/>
          <p:cNvSpPr/>
          <p:nvPr/>
        </p:nvSpPr>
        <p:spPr>
          <a:xfrm>
            <a:off x="5646613" y="168213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20" name="Скругленный прямоугольник 219"/>
          <p:cNvSpPr/>
          <p:nvPr/>
        </p:nvSpPr>
        <p:spPr>
          <a:xfrm>
            <a:off x="5975116" y="13769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1" name="Скругленный прямоугольник 220"/>
          <p:cNvSpPr/>
          <p:nvPr/>
        </p:nvSpPr>
        <p:spPr>
          <a:xfrm>
            <a:off x="6347725" y="16662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22" name="Скругленный прямоугольник 221"/>
          <p:cNvSpPr/>
          <p:nvPr/>
        </p:nvSpPr>
        <p:spPr>
          <a:xfrm>
            <a:off x="7055257" y="138973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3" name="Скругленный прямоугольник 222"/>
          <p:cNvSpPr/>
          <p:nvPr/>
        </p:nvSpPr>
        <p:spPr>
          <a:xfrm>
            <a:off x="3480160" y="7816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4" name="Скругленный прямоугольник 223"/>
          <p:cNvSpPr/>
          <p:nvPr/>
        </p:nvSpPr>
        <p:spPr>
          <a:xfrm>
            <a:off x="3837350" y="7816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5" name="Скругленный прямоугольник 224"/>
          <p:cNvSpPr/>
          <p:nvPr/>
        </p:nvSpPr>
        <p:spPr>
          <a:xfrm>
            <a:off x="95921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6" name="Скругленный прямоугольник 225"/>
          <p:cNvSpPr/>
          <p:nvPr/>
        </p:nvSpPr>
        <p:spPr>
          <a:xfrm>
            <a:off x="131640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7" name="Скругленный прямоугольник 226"/>
          <p:cNvSpPr/>
          <p:nvPr/>
        </p:nvSpPr>
        <p:spPr>
          <a:xfrm>
            <a:off x="527290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8" name="Скругленный прямоугольник 227"/>
          <p:cNvSpPr/>
          <p:nvPr/>
        </p:nvSpPr>
        <p:spPr>
          <a:xfrm>
            <a:off x="563009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9" name="Скругленный прямоугольник 228"/>
          <p:cNvSpPr/>
          <p:nvPr/>
        </p:nvSpPr>
        <p:spPr>
          <a:xfrm>
            <a:off x="7106954" y="394710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0" name="Скругленный прямоугольник 229"/>
          <p:cNvSpPr/>
          <p:nvPr/>
        </p:nvSpPr>
        <p:spPr>
          <a:xfrm>
            <a:off x="1684677" y="249732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1" name="Скругленный прямоугольник 230"/>
          <p:cNvSpPr/>
          <p:nvPr/>
        </p:nvSpPr>
        <p:spPr>
          <a:xfrm>
            <a:off x="203078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2" name="Скругленный прямоугольник 231"/>
          <p:cNvSpPr/>
          <p:nvPr/>
        </p:nvSpPr>
        <p:spPr>
          <a:xfrm>
            <a:off x="6733630" y="279397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6" name="Скругленный прямоугольник 235"/>
          <p:cNvSpPr/>
          <p:nvPr/>
        </p:nvSpPr>
        <p:spPr>
          <a:xfrm>
            <a:off x="6677654" y="16662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Х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8" name="Скругленный прямоугольник 237"/>
          <p:cNvSpPr/>
          <p:nvPr/>
        </p:nvSpPr>
        <p:spPr>
          <a:xfrm>
            <a:off x="2059950" y="134533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9" name="Скругленный прямоугольник 238"/>
          <p:cNvSpPr/>
          <p:nvPr/>
        </p:nvSpPr>
        <p:spPr>
          <a:xfrm>
            <a:off x="2420581" y="135854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0" name="Скругленный прямоугольник 239"/>
          <p:cNvSpPr/>
          <p:nvPr/>
        </p:nvSpPr>
        <p:spPr>
          <a:xfrm>
            <a:off x="2758981" y="135833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2" name="Скругленный прямоугольник 241"/>
          <p:cNvSpPr/>
          <p:nvPr/>
        </p:nvSpPr>
        <p:spPr>
          <a:xfrm>
            <a:off x="1714715" y="135854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3" name="Скругленный прямоугольник 242"/>
          <p:cNvSpPr/>
          <p:nvPr/>
        </p:nvSpPr>
        <p:spPr>
          <a:xfrm>
            <a:off x="4918895" y="16596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" name="Скругленный прямоугольник 244"/>
          <p:cNvSpPr/>
          <p:nvPr/>
        </p:nvSpPr>
        <p:spPr>
          <a:xfrm>
            <a:off x="4918895" y="13738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6" name="Скругленный прямоугольник 245"/>
          <p:cNvSpPr/>
          <p:nvPr/>
        </p:nvSpPr>
        <p:spPr>
          <a:xfrm>
            <a:off x="4918895" y="10880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8" name="Скругленный прямоугольник 247"/>
          <p:cNvSpPr/>
          <p:nvPr/>
        </p:nvSpPr>
        <p:spPr>
          <a:xfrm>
            <a:off x="4551730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9" name="Скругленный прямоугольник 248"/>
          <p:cNvSpPr/>
          <p:nvPr/>
        </p:nvSpPr>
        <p:spPr>
          <a:xfrm>
            <a:off x="4915719" y="78014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0" name="Скругленный прямоугольник 249"/>
          <p:cNvSpPr/>
          <p:nvPr/>
        </p:nvSpPr>
        <p:spPr>
          <a:xfrm>
            <a:off x="4925356" y="28026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1" name="Скругленный прямоугольник 250"/>
          <p:cNvSpPr/>
          <p:nvPr/>
        </p:nvSpPr>
        <p:spPr>
          <a:xfrm>
            <a:off x="60202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3" name="Скругленный прямоугольник 252"/>
          <p:cNvSpPr/>
          <p:nvPr/>
        </p:nvSpPr>
        <p:spPr>
          <a:xfrm>
            <a:off x="4918895" y="10880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4" name="Скругленный прямоугольник 253"/>
          <p:cNvSpPr/>
          <p:nvPr/>
        </p:nvSpPr>
        <p:spPr>
          <a:xfrm>
            <a:off x="4915719" y="47260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Ж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5" name="Скругленный прямоугольник 254"/>
          <p:cNvSpPr/>
          <p:nvPr/>
        </p:nvSpPr>
        <p:spPr>
          <a:xfrm>
            <a:off x="4551730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" name="Скругленный прямоугольник 255"/>
          <p:cNvSpPr/>
          <p:nvPr/>
        </p:nvSpPr>
        <p:spPr>
          <a:xfrm>
            <a:off x="491571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7" name="Скругленный прямоугольник 256"/>
          <p:cNvSpPr/>
          <p:nvPr/>
        </p:nvSpPr>
        <p:spPr>
          <a:xfrm>
            <a:off x="60202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8" name="Лента лицом вниз 257"/>
          <p:cNvSpPr/>
          <p:nvPr/>
        </p:nvSpPr>
        <p:spPr>
          <a:xfrm>
            <a:off x="7473889" y="5888820"/>
            <a:ext cx="1513699" cy="286504"/>
          </a:xfrm>
          <a:prstGeom prst="ribbon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далее</a:t>
            </a:r>
            <a:endParaRPr lang="ru-RU" sz="1400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597480" y="5531416"/>
            <a:ext cx="6711540" cy="128781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Марка немецкого автомобиля.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77" name="Скругленный прямоугольник 176"/>
          <p:cNvSpPr/>
          <p:nvPr/>
        </p:nvSpPr>
        <p:spPr>
          <a:xfrm>
            <a:off x="6014746" y="454144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6" name="Скругленный прямоугольник 185"/>
          <p:cNvSpPr/>
          <p:nvPr/>
        </p:nvSpPr>
        <p:spPr>
          <a:xfrm>
            <a:off x="6014467" y="394601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7" name="Скругленный прямоугольник 166"/>
          <p:cNvSpPr/>
          <p:nvPr/>
        </p:nvSpPr>
        <p:spPr>
          <a:xfrm>
            <a:off x="600481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1311859" y="3685443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5" name="Скругленный прямоугольник 144"/>
          <p:cNvSpPr/>
          <p:nvPr/>
        </p:nvSpPr>
        <p:spPr>
          <a:xfrm>
            <a:off x="1687655" y="1948759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8" name="Скругленный прямоугольник 207"/>
          <p:cNvSpPr/>
          <p:nvPr/>
        </p:nvSpPr>
        <p:spPr>
          <a:xfrm>
            <a:off x="5659497" y="483482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927553" y="4562486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136" y="4473974"/>
            <a:ext cx="493713" cy="481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464144" y="4491247"/>
            <a:ext cx="443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122" name="Прямоугольник 121"/>
          <p:cNvSpPr/>
          <p:nvPr/>
        </p:nvSpPr>
        <p:spPr>
          <a:xfrm>
            <a:off x="7479335" y="198881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094798" y="175953"/>
            <a:ext cx="315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090820" y="494410"/>
            <a:ext cx="338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063181" y="738356"/>
            <a:ext cx="376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094798" y="1067409"/>
            <a:ext cx="214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063181" y="1335168"/>
            <a:ext cx="319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7053253" y="166271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128" name="Прямоугольник 127"/>
          <p:cNvSpPr/>
          <p:nvPr/>
        </p:nvSpPr>
        <p:spPr>
          <a:xfrm>
            <a:off x="4981545" y="3981422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3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290433" y="3935473"/>
            <a:ext cx="361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664966" y="3935473"/>
            <a:ext cx="310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6024561" y="3935473"/>
            <a:ext cx="337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6381751" y="3935473"/>
            <a:ext cx="337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6760697" y="3930976"/>
            <a:ext cx="306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7133906" y="3930976"/>
            <a:ext cx="384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139" name="Прямоугольник 138"/>
          <p:cNvSpPr/>
          <p:nvPr/>
        </p:nvSpPr>
        <p:spPr>
          <a:xfrm>
            <a:off x="4327743" y="2844698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4551730" y="2780410"/>
            <a:ext cx="3826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4934409" y="2780410"/>
            <a:ext cx="35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5290433" y="2783076"/>
            <a:ext cx="349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5617926" y="278041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5975116" y="2780410"/>
            <a:ext cx="386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6381751" y="2780410"/>
            <a:ext cx="364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6746275" y="2780410"/>
            <a:ext cx="32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154" name="Скругленный прямоугольник 153"/>
          <p:cNvSpPr/>
          <p:nvPr/>
        </p:nvSpPr>
        <p:spPr>
          <a:xfrm>
            <a:off x="5975116" y="16596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5" name="Скругленный прямоугольник 154"/>
          <p:cNvSpPr/>
          <p:nvPr/>
        </p:nvSpPr>
        <p:spPr>
          <a:xfrm>
            <a:off x="5978402" y="221531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" name="Скругленный прямоугольник 173"/>
          <p:cNvSpPr/>
          <p:nvPr/>
        </p:nvSpPr>
        <p:spPr>
          <a:xfrm>
            <a:off x="6016687" y="25108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9" name="Прямоугольник 178"/>
          <p:cNvSpPr/>
          <p:nvPr/>
        </p:nvSpPr>
        <p:spPr>
          <a:xfrm>
            <a:off x="5703812" y="613638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4</a:t>
            </a:r>
            <a:endParaRPr lang="ru-RU" dirty="0"/>
          </a:p>
        </p:txBody>
      </p:sp>
      <p:cxnSp>
        <p:nvCxnSpPr>
          <p:cNvPr id="191" name="Прямая со стрелкой 190"/>
          <p:cNvCxnSpPr/>
          <p:nvPr/>
        </p:nvCxnSpPr>
        <p:spPr>
          <a:xfrm flipH="1" flipV="1">
            <a:off x="5235229" y="360619"/>
            <a:ext cx="347268" cy="3460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5" name="Прямоугольник 174"/>
          <p:cNvSpPr/>
          <p:nvPr/>
        </p:nvSpPr>
        <p:spPr>
          <a:xfrm>
            <a:off x="6418192" y="775989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195" name="Скругленный прямоугольник 194"/>
          <p:cNvSpPr/>
          <p:nvPr/>
        </p:nvSpPr>
        <p:spPr>
          <a:xfrm>
            <a:off x="6749327" y="308875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2" name="Скругленный прямоугольник 201"/>
          <p:cNvSpPr/>
          <p:nvPr/>
        </p:nvSpPr>
        <p:spPr>
          <a:xfrm>
            <a:off x="6749042" y="339969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3" name="Скругленный прямоугольник 202"/>
          <p:cNvSpPr/>
          <p:nvPr/>
        </p:nvSpPr>
        <p:spPr>
          <a:xfrm>
            <a:off x="6749042" y="367080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4" name="Скругленный прямоугольник 203"/>
          <p:cNvSpPr/>
          <p:nvPr/>
        </p:nvSpPr>
        <p:spPr>
          <a:xfrm>
            <a:off x="5975116" y="106591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6024561" y="1047483"/>
            <a:ext cx="307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6004813" y="1335168"/>
            <a:ext cx="327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5983219" y="1595612"/>
            <a:ext cx="307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5975116" y="1935209"/>
            <a:ext cx="360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Е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5983219" y="2202926"/>
            <a:ext cx="349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6013457" y="2508604"/>
            <a:ext cx="277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6046153" y="3088756"/>
            <a:ext cx="327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211" name="Скругленный прямоугольник 210"/>
          <p:cNvSpPr/>
          <p:nvPr/>
        </p:nvSpPr>
        <p:spPr>
          <a:xfrm>
            <a:off x="5973143" y="74187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5988569" y="706624"/>
            <a:ext cx="244811" cy="381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176" name="Прямоугольник 175"/>
          <p:cNvSpPr/>
          <p:nvPr/>
        </p:nvSpPr>
        <p:spPr>
          <a:xfrm>
            <a:off x="4633408" y="1404300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7</a:t>
            </a:r>
            <a:endParaRPr lang="ru-RU" dirty="0"/>
          </a:p>
        </p:txBody>
      </p:sp>
      <p:sp>
        <p:nvSpPr>
          <p:cNvPr id="188" name="Прямоугольник 187"/>
          <p:cNvSpPr/>
          <p:nvPr/>
        </p:nvSpPr>
        <p:spPr>
          <a:xfrm>
            <a:off x="6793797" y="2512533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8</a:t>
            </a:r>
            <a:endParaRPr lang="ru-RU" dirty="0"/>
          </a:p>
        </p:txBody>
      </p:sp>
      <p:sp>
        <p:nvSpPr>
          <p:cNvPr id="194" name="Прямоугольник 193"/>
          <p:cNvSpPr/>
          <p:nvPr/>
        </p:nvSpPr>
        <p:spPr>
          <a:xfrm>
            <a:off x="4296782" y="187896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9</a:t>
            </a:r>
            <a:endParaRPr lang="ru-RU" dirty="0"/>
          </a:p>
        </p:txBody>
      </p:sp>
      <p:sp>
        <p:nvSpPr>
          <p:cNvPr id="233" name="TextBox 232"/>
          <p:cNvSpPr txBox="1"/>
          <p:nvPr/>
        </p:nvSpPr>
        <p:spPr>
          <a:xfrm>
            <a:off x="4572554" y="175953"/>
            <a:ext cx="3056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Ш</a:t>
            </a:r>
            <a:endParaRPr lang="ru-RU" dirty="0"/>
          </a:p>
        </p:txBody>
      </p:sp>
      <p:sp>
        <p:nvSpPr>
          <p:cNvPr id="237" name="TextBox 236"/>
          <p:cNvSpPr txBox="1"/>
          <p:nvPr/>
        </p:nvSpPr>
        <p:spPr>
          <a:xfrm>
            <a:off x="5290433" y="175953"/>
            <a:ext cx="361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244" name="TextBox 243"/>
          <p:cNvSpPr txBox="1"/>
          <p:nvPr/>
        </p:nvSpPr>
        <p:spPr>
          <a:xfrm>
            <a:off x="5703812" y="175953"/>
            <a:ext cx="301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212" name="Прямоугольник 211"/>
          <p:cNvSpPr/>
          <p:nvPr/>
        </p:nvSpPr>
        <p:spPr>
          <a:xfrm>
            <a:off x="5629856" y="3253793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10</a:t>
            </a:r>
            <a:endParaRPr lang="ru-RU" sz="1100" dirty="0"/>
          </a:p>
        </p:txBody>
      </p:sp>
      <p:sp>
        <p:nvSpPr>
          <p:cNvPr id="247" name="Скругленный прямоугольник 246"/>
          <p:cNvSpPr/>
          <p:nvPr/>
        </p:nvSpPr>
        <p:spPr>
          <a:xfrm>
            <a:off x="5653310" y="364972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2" name="Скругленный прямоугольник 251"/>
          <p:cNvSpPr/>
          <p:nvPr/>
        </p:nvSpPr>
        <p:spPr>
          <a:xfrm>
            <a:off x="5640440" y="424496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9" name="TextBox 258"/>
          <p:cNvSpPr txBox="1"/>
          <p:nvPr/>
        </p:nvSpPr>
        <p:spPr>
          <a:xfrm>
            <a:off x="5652021" y="3613999"/>
            <a:ext cx="321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260" name="TextBox 259"/>
          <p:cNvSpPr txBox="1"/>
          <p:nvPr/>
        </p:nvSpPr>
        <p:spPr>
          <a:xfrm>
            <a:off x="5629856" y="4238124"/>
            <a:ext cx="318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261" name="TextBox 260"/>
          <p:cNvSpPr txBox="1"/>
          <p:nvPr/>
        </p:nvSpPr>
        <p:spPr>
          <a:xfrm>
            <a:off x="5689401" y="4822828"/>
            <a:ext cx="293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262" name="TextBox 261"/>
          <p:cNvSpPr txBox="1"/>
          <p:nvPr/>
        </p:nvSpPr>
        <p:spPr>
          <a:xfrm>
            <a:off x="6760697" y="3066162"/>
            <a:ext cx="361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63" name="TextBox 262"/>
          <p:cNvSpPr txBox="1"/>
          <p:nvPr/>
        </p:nvSpPr>
        <p:spPr>
          <a:xfrm>
            <a:off x="6746275" y="3351914"/>
            <a:ext cx="292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264" name="TextBox 263"/>
          <p:cNvSpPr txBox="1"/>
          <p:nvPr/>
        </p:nvSpPr>
        <p:spPr>
          <a:xfrm>
            <a:off x="6779375" y="3601863"/>
            <a:ext cx="273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</a:t>
            </a:r>
            <a:endParaRPr lang="ru-RU" dirty="0"/>
          </a:p>
        </p:txBody>
      </p:sp>
      <p:sp>
        <p:nvSpPr>
          <p:cNvPr id="189" name="Прямоугольник 188"/>
          <p:cNvSpPr/>
          <p:nvPr/>
        </p:nvSpPr>
        <p:spPr>
          <a:xfrm>
            <a:off x="2387977" y="704652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11</a:t>
            </a:r>
            <a:endParaRPr lang="ru-RU" sz="1100" dirty="0"/>
          </a:p>
        </p:txBody>
      </p:sp>
      <p:sp>
        <p:nvSpPr>
          <p:cNvPr id="265" name="TextBox 264"/>
          <p:cNvSpPr txBox="1"/>
          <p:nvPr/>
        </p:nvSpPr>
        <p:spPr>
          <a:xfrm>
            <a:off x="2758981" y="70662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Ш</a:t>
            </a:r>
            <a:endParaRPr lang="ru-RU" dirty="0"/>
          </a:p>
        </p:txBody>
      </p:sp>
      <p:sp>
        <p:nvSpPr>
          <p:cNvPr id="266" name="TextBox 265"/>
          <p:cNvSpPr txBox="1"/>
          <p:nvPr/>
        </p:nvSpPr>
        <p:spPr>
          <a:xfrm>
            <a:off x="3114725" y="775989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267" name="TextBox 266"/>
          <p:cNvSpPr txBox="1"/>
          <p:nvPr/>
        </p:nvSpPr>
        <p:spPr>
          <a:xfrm>
            <a:off x="3480160" y="735470"/>
            <a:ext cx="357190" cy="372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268" name="TextBox 267"/>
          <p:cNvSpPr txBox="1"/>
          <p:nvPr/>
        </p:nvSpPr>
        <p:spPr>
          <a:xfrm>
            <a:off x="3850601" y="73547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269" name="TextBox 268"/>
          <p:cNvSpPr txBox="1"/>
          <p:nvPr/>
        </p:nvSpPr>
        <p:spPr>
          <a:xfrm>
            <a:off x="4296782" y="706624"/>
            <a:ext cx="2448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Ь</a:t>
            </a:r>
            <a:endParaRPr lang="ru-RU" dirty="0"/>
          </a:p>
        </p:txBody>
      </p:sp>
      <p:sp>
        <p:nvSpPr>
          <p:cNvPr id="270" name="TextBox 269"/>
          <p:cNvSpPr txBox="1"/>
          <p:nvPr/>
        </p:nvSpPr>
        <p:spPr>
          <a:xfrm>
            <a:off x="4577219" y="735470"/>
            <a:ext cx="30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271" name="Прямоугольник 270"/>
          <p:cNvSpPr/>
          <p:nvPr/>
        </p:nvSpPr>
        <p:spPr>
          <a:xfrm>
            <a:off x="3854923" y="381673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12</a:t>
            </a:r>
            <a:endParaRPr lang="ru-RU" sz="1100" dirty="0"/>
          </a:p>
        </p:txBody>
      </p:sp>
      <p:sp>
        <p:nvSpPr>
          <p:cNvPr id="272" name="TextBox 271"/>
          <p:cNvSpPr txBox="1"/>
          <p:nvPr/>
        </p:nvSpPr>
        <p:spPr>
          <a:xfrm>
            <a:off x="3837350" y="1047483"/>
            <a:ext cx="370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73" name="TextBox 272"/>
          <p:cNvSpPr txBox="1"/>
          <p:nvPr/>
        </p:nvSpPr>
        <p:spPr>
          <a:xfrm>
            <a:off x="3837350" y="133516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274" name="TextBox 273"/>
          <p:cNvSpPr txBox="1"/>
          <p:nvPr/>
        </p:nvSpPr>
        <p:spPr>
          <a:xfrm>
            <a:off x="3850601" y="1637402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Ж</a:t>
            </a:r>
            <a:endParaRPr lang="ru-RU" dirty="0"/>
          </a:p>
        </p:txBody>
      </p:sp>
      <p:sp>
        <p:nvSpPr>
          <p:cNvPr id="276" name="TextBox 275"/>
          <p:cNvSpPr txBox="1"/>
          <p:nvPr/>
        </p:nvSpPr>
        <p:spPr>
          <a:xfrm>
            <a:off x="3837350" y="1847376"/>
            <a:ext cx="370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277" name="TextBox 276"/>
          <p:cNvSpPr txBox="1"/>
          <p:nvPr/>
        </p:nvSpPr>
        <p:spPr>
          <a:xfrm>
            <a:off x="3854923" y="2202926"/>
            <a:ext cx="339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278" name="TextBox 277"/>
          <p:cNvSpPr txBox="1"/>
          <p:nvPr/>
        </p:nvSpPr>
        <p:spPr>
          <a:xfrm>
            <a:off x="3837350" y="249465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79" name="TextBox 278"/>
          <p:cNvSpPr txBox="1"/>
          <p:nvPr/>
        </p:nvSpPr>
        <p:spPr>
          <a:xfrm>
            <a:off x="3854923" y="2802618"/>
            <a:ext cx="339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280" name="Прямоугольник 279"/>
          <p:cNvSpPr/>
          <p:nvPr/>
        </p:nvSpPr>
        <p:spPr>
          <a:xfrm>
            <a:off x="2417140" y="71331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13</a:t>
            </a:r>
            <a:endParaRPr lang="ru-RU" sz="1100" dirty="0"/>
          </a:p>
        </p:txBody>
      </p:sp>
      <p:sp>
        <p:nvSpPr>
          <p:cNvPr id="281" name="TextBox 280"/>
          <p:cNvSpPr txBox="1"/>
          <p:nvPr/>
        </p:nvSpPr>
        <p:spPr>
          <a:xfrm>
            <a:off x="3116171" y="175953"/>
            <a:ext cx="355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282" name="TextBox 281"/>
          <p:cNvSpPr txBox="1"/>
          <p:nvPr/>
        </p:nvSpPr>
        <p:spPr>
          <a:xfrm>
            <a:off x="3116171" y="461705"/>
            <a:ext cx="355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283" name="TextBox 282"/>
          <p:cNvSpPr txBox="1"/>
          <p:nvPr/>
        </p:nvSpPr>
        <p:spPr>
          <a:xfrm>
            <a:off x="3116171" y="1067409"/>
            <a:ext cx="355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84" name="TextBox 283"/>
          <p:cNvSpPr txBox="1"/>
          <p:nvPr/>
        </p:nvSpPr>
        <p:spPr>
          <a:xfrm>
            <a:off x="3116171" y="1335168"/>
            <a:ext cx="355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endParaRPr lang="ru-RU" dirty="0"/>
          </a:p>
        </p:txBody>
      </p:sp>
      <p:cxnSp>
        <p:nvCxnSpPr>
          <p:cNvPr id="285" name="Прямая со стрелкой 284"/>
          <p:cNvCxnSpPr/>
          <p:nvPr/>
        </p:nvCxnSpPr>
        <p:spPr>
          <a:xfrm>
            <a:off x="2765686" y="71331"/>
            <a:ext cx="338400" cy="1091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1" name="Прямоугольник 240"/>
          <p:cNvSpPr/>
          <p:nvPr/>
        </p:nvSpPr>
        <p:spPr>
          <a:xfrm>
            <a:off x="1336131" y="1291744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14</a:t>
            </a:r>
            <a:endParaRPr lang="ru-RU" sz="1100" dirty="0"/>
          </a:p>
        </p:txBody>
      </p:sp>
      <p:sp>
        <p:nvSpPr>
          <p:cNvPr id="275" name="TextBox 274"/>
          <p:cNvSpPr txBox="1"/>
          <p:nvPr/>
        </p:nvSpPr>
        <p:spPr>
          <a:xfrm>
            <a:off x="1687843" y="1335168"/>
            <a:ext cx="354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286" name="TextBox 285"/>
          <p:cNvSpPr txBox="1"/>
          <p:nvPr/>
        </p:nvSpPr>
        <p:spPr>
          <a:xfrm>
            <a:off x="2071905" y="1335168"/>
            <a:ext cx="348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287" name="TextBox 286"/>
          <p:cNvSpPr txBox="1"/>
          <p:nvPr/>
        </p:nvSpPr>
        <p:spPr>
          <a:xfrm>
            <a:off x="2401791" y="1345338"/>
            <a:ext cx="363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96" name="TextBox 95"/>
          <p:cNvSpPr txBox="1"/>
          <p:nvPr/>
        </p:nvSpPr>
        <p:spPr>
          <a:xfrm>
            <a:off x="2758981" y="133516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88" name="Прямоугольник 287"/>
          <p:cNvSpPr/>
          <p:nvPr/>
        </p:nvSpPr>
        <p:spPr>
          <a:xfrm>
            <a:off x="1723359" y="920136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15</a:t>
            </a:r>
            <a:endParaRPr lang="ru-RU" sz="1100" dirty="0"/>
          </a:p>
        </p:txBody>
      </p:sp>
      <p:sp>
        <p:nvSpPr>
          <p:cNvPr id="98" name="TextBox 97"/>
          <p:cNvSpPr txBox="1"/>
          <p:nvPr/>
        </p:nvSpPr>
        <p:spPr>
          <a:xfrm>
            <a:off x="1663928" y="1631090"/>
            <a:ext cx="327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99" name="TextBox 98"/>
          <p:cNvSpPr txBox="1"/>
          <p:nvPr/>
        </p:nvSpPr>
        <p:spPr>
          <a:xfrm>
            <a:off x="1714715" y="1847376"/>
            <a:ext cx="3132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100" name="TextBox 99"/>
          <p:cNvSpPr txBox="1"/>
          <p:nvPr/>
        </p:nvSpPr>
        <p:spPr>
          <a:xfrm>
            <a:off x="1663928" y="2488678"/>
            <a:ext cx="381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289" name="Скругленный прямоугольник 288"/>
          <p:cNvSpPr/>
          <p:nvPr/>
        </p:nvSpPr>
        <p:spPr>
          <a:xfrm>
            <a:off x="4554765" y="168000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Б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1687843" y="2202926"/>
            <a:ext cx="372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Ш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120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/>
      <p:bldP spid="99" grpId="0"/>
      <p:bldP spid="100" grpId="0"/>
      <p:bldP spid="10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Скругленный прямоугольник 198"/>
          <p:cNvSpPr/>
          <p:nvPr/>
        </p:nvSpPr>
        <p:spPr>
          <a:xfrm>
            <a:off x="5282968" y="4527361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7" name="Скругленный прямоугольник 206"/>
          <p:cNvSpPr/>
          <p:nvPr/>
        </p:nvSpPr>
        <p:spPr>
          <a:xfrm>
            <a:off x="5664966" y="4523252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5" name="Скругленный прямоугольник 184"/>
          <p:cNvSpPr/>
          <p:nvPr/>
        </p:nvSpPr>
        <p:spPr>
          <a:xfrm>
            <a:off x="6024561" y="4517506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2" name="Скругленный прямоугольник 191"/>
          <p:cNvSpPr/>
          <p:nvPr/>
        </p:nvSpPr>
        <p:spPr>
          <a:xfrm>
            <a:off x="6373877" y="4526537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7" name="Скругленный прямоугольник 196"/>
          <p:cNvSpPr/>
          <p:nvPr/>
        </p:nvSpPr>
        <p:spPr>
          <a:xfrm>
            <a:off x="6746275" y="4522559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" name="Скругленный прямоугольник 197"/>
          <p:cNvSpPr/>
          <p:nvPr/>
        </p:nvSpPr>
        <p:spPr>
          <a:xfrm>
            <a:off x="7122145" y="4520930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" name="Скругленный прямоугольник 132"/>
          <p:cNvSpPr/>
          <p:nvPr/>
        </p:nvSpPr>
        <p:spPr>
          <a:xfrm>
            <a:off x="1311859" y="3399691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6380418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6737608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5289423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7" name="Скругленный прямоугольник 136"/>
          <p:cNvSpPr/>
          <p:nvPr/>
        </p:nvSpPr>
        <p:spPr>
          <a:xfrm>
            <a:off x="3850601" y="13516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6362003" y="279246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3850601" y="10658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1" name="Скругленный прямоугольник 140"/>
          <p:cNvSpPr/>
          <p:nvPr/>
        </p:nvSpPr>
        <p:spPr>
          <a:xfrm>
            <a:off x="3850601" y="16374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2" name="Скругленный прямоугольник 141"/>
          <p:cNvSpPr/>
          <p:nvPr/>
        </p:nvSpPr>
        <p:spPr>
          <a:xfrm>
            <a:off x="3850601" y="192315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3" name="Скругленный прямоугольник 142"/>
          <p:cNvSpPr/>
          <p:nvPr/>
        </p:nvSpPr>
        <p:spPr>
          <a:xfrm>
            <a:off x="3850601" y="220890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4" name="Скругленный прямоугольник 143"/>
          <p:cNvSpPr/>
          <p:nvPr/>
        </p:nvSpPr>
        <p:spPr>
          <a:xfrm>
            <a:off x="3850601" y="24946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6" name="Скругленный прямоугольник 145"/>
          <p:cNvSpPr/>
          <p:nvPr/>
        </p:nvSpPr>
        <p:spPr>
          <a:xfrm>
            <a:off x="1687655" y="2234511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Ш</a:t>
            </a:r>
            <a:endParaRPr lang="ru-RU" dirty="0"/>
          </a:p>
        </p:txBody>
      </p:sp>
      <p:sp>
        <p:nvSpPr>
          <p:cNvPr id="147" name="Скругленный прямоугольник 146"/>
          <p:cNvSpPr/>
          <p:nvPr/>
        </p:nvSpPr>
        <p:spPr>
          <a:xfrm>
            <a:off x="1323663" y="4542329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1311859" y="4828451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Скругленный прямоугольник 148"/>
          <p:cNvSpPr/>
          <p:nvPr/>
        </p:nvSpPr>
        <p:spPr>
          <a:xfrm>
            <a:off x="1311859" y="3971195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1311859" y="4256947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2" name="Скругленный прямоугольник 151"/>
          <p:cNvSpPr/>
          <p:nvPr/>
        </p:nvSpPr>
        <p:spPr>
          <a:xfrm>
            <a:off x="1311859" y="5114203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6" name="Скругленный прямоугольник 155"/>
          <p:cNvSpPr/>
          <p:nvPr/>
        </p:nvSpPr>
        <p:spPr>
          <a:xfrm>
            <a:off x="2387977" y="308235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7" name="Скругленный прямоугольник 156"/>
          <p:cNvSpPr/>
          <p:nvPr/>
        </p:nvSpPr>
        <p:spPr>
          <a:xfrm>
            <a:off x="2387977" y="27966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8" name="Скругленный прямоугольник 157"/>
          <p:cNvSpPr/>
          <p:nvPr/>
        </p:nvSpPr>
        <p:spPr>
          <a:xfrm>
            <a:off x="2387977" y="25108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9" name="Скругленный прямоугольник 158"/>
          <p:cNvSpPr/>
          <p:nvPr/>
        </p:nvSpPr>
        <p:spPr>
          <a:xfrm>
            <a:off x="2387977" y="336810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0" name="Скругленный прямоугольник 159"/>
          <p:cNvSpPr/>
          <p:nvPr/>
        </p:nvSpPr>
        <p:spPr>
          <a:xfrm>
            <a:off x="2758981" y="76173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1" name="Скругленный прямоугольник 160"/>
          <p:cNvSpPr/>
          <p:nvPr/>
        </p:nvSpPr>
        <p:spPr>
          <a:xfrm>
            <a:off x="3116171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2" name="Скругленный прямоугольник 161"/>
          <p:cNvSpPr/>
          <p:nvPr/>
        </p:nvSpPr>
        <p:spPr>
          <a:xfrm>
            <a:off x="3850601" y="27804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3" name="Скругленный прямоугольник 162"/>
          <p:cNvSpPr/>
          <p:nvPr/>
        </p:nvSpPr>
        <p:spPr>
          <a:xfrm>
            <a:off x="3116171" y="4944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4" name="Скругленный прямоугольник 163"/>
          <p:cNvSpPr/>
          <p:nvPr/>
        </p:nvSpPr>
        <p:spPr>
          <a:xfrm>
            <a:off x="3116171" y="135166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5" name="Скругленный прямоугольник 164"/>
          <p:cNvSpPr/>
          <p:nvPr/>
        </p:nvSpPr>
        <p:spPr>
          <a:xfrm>
            <a:off x="529043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6" name="Скругленный прямоугольник 165"/>
          <p:cNvSpPr/>
          <p:nvPr/>
        </p:nvSpPr>
        <p:spPr>
          <a:xfrm>
            <a:off x="564762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8" name="Скругленный прямоугольник 167"/>
          <p:cNvSpPr/>
          <p:nvPr/>
        </p:nvSpPr>
        <p:spPr>
          <a:xfrm>
            <a:off x="1687843" y="16427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9" name="Скругленный прямоугольник 168"/>
          <p:cNvSpPr/>
          <p:nvPr/>
        </p:nvSpPr>
        <p:spPr>
          <a:xfrm>
            <a:off x="3116171" y="106591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0" name="Скругленный прямоугольник 169"/>
          <p:cNvSpPr/>
          <p:nvPr/>
        </p:nvSpPr>
        <p:spPr>
          <a:xfrm>
            <a:off x="7446128" y="166929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</a:t>
            </a:r>
            <a:endParaRPr lang="ru-RU" dirty="0"/>
          </a:p>
        </p:txBody>
      </p:sp>
      <p:sp>
        <p:nvSpPr>
          <p:cNvPr id="171" name="Скругленный прямоугольник 170"/>
          <p:cNvSpPr/>
          <p:nvPr/>
        </p:nvSpPr>
        <p:spPr>
          <a:xfrm>
            <a:off x="1673597" y="365835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2" name="Скругленный прямоугольник 171"/>
          <p:cNvSpPr/>
          <p:nvPr/>
        </p:nvSpPr>
        <p:spPr>
          <a:xfrm>
            <a:off x="2044601" y="364972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3" name="Скругленный прямоугольник 172"/>
          <p:cNvSpPr/>
          <p:nvPr/>
        </p:nvSpPr>
        <p:spPr>
          <a:xfrm>
            <a:off x="2387977" y="365835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8" name="Скругленный прямоугольник 177"/>
          <p:cNvSpPr/>
          <p:nvPr/>
        </p:nvSpPr>
        <p:spPr>
          <a:xfrm>
            <a:off x="4577219" y="28026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0" name="Скругленный прямоугольник 179"/>
          <p:cNvSpPr/>
          <p:nvPr/>
        </p:nvSpPr>
        <p:spPr>
          <a:xfrm>
            <a:off x="5652021" y="4529479"/>
            <a:ext cx="357190" cy="29629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1" name="Скругленный прямоугольник 180"/>
          <p:cNvSpPr/>
          <p:nvPr/>
        </p:nvSpPr>
        <p:spPr>
          <a:xfrm>
            <a:off x="6368718" y="452255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</p:txBody>
      </p:sp>
      <p:sp>
        <p:nvSpPr>
          <p:cNvPr id="182" name="Скругленный прямоугольник 181"/>
          <p:cNvSpPr/>
          <p:nvPr/>
        </p:nvSpPr>
        <p:spPr>
          <a:xfrm>
            <a:off x="5283250" y="4527361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3" name="Скругленный прямоугольник 182"/>
          <p:cNvSpPr/>
          <p:nvPr/>
        </p:nvSpPr>
        <p:spPr>
          <a:xfrm>
            <a:off x="6742941" y="453071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" name="Скругленный прямоугольник 183"/>
          <p:cNvSpPr/>
          <p:nvPr/>
        </p:nvSpPr>
        <p:spPr>
          <a:xfrm>
            <a:off x="7112491" y="453071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</p:txBody>
      </p:sp>
      <p:sp>
        <p:nvSpPr>
          <p:cNvPr id="187" name="Скругленный прямоугольник 186"/>
          <p:cNvSpPr/>
          <p:nvPr/>
        </p:nvSpPr>
        <p:spPr>
          <a:xfrm>
            <a:off x="5975116" y="193296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0" name="Скругленный прямоугольник 189"/>
          <p:cNvSpPr/>
          <p:nvPr/>
        </p:nvSpPr>
        <p:spPr>
          <a:xfrm>
            <a:off x="6014467" y="308875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6" name="Скругленный прямоугольник 195"/>
          <p:cNvSpPr/>
          <p:nvPr/>
        </p:nvSpPr>
        <p:spPr>
          <a:xfrm>
            <a:off x="240289" y="367263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0" name="Скругленный прямоугольник 199"/>
          <p:cNvSpPr/>
          <p:nvPr/>
        </p:nvSpPr>
        <p:spPr>
          <a:xfrm>
            <a:off x="3116171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1" name="Скругленный прямоугольник 200"/>
          <p:cNvSpPr/>
          <p:nvPr/>
        </p:nvSpPr>
        <p:spPr>
          <a:xfrm>
            <a:off x="3114725" y="19888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5" name="Скругленный прямоугольник 204"/>
          <p:cNvSpPr/>
          <p:nvPr/>
        </p:nvSpPr>
        <p:spPr>
          <a:xfrm>
            <a:off x="4194540" y="78409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6" name="Скругленный прямоугольник 205"/>
          <p:cNvSpPr/>
          <p:nvPr/>
        </p:nvSpPr>
        <p:spPr>
          <a:xfrm>
            <a:off x="3116171" y="135166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9" name="Скругленный прямоугольник 208"/>
          <p:cNvSpPr/>
          <p:nvPr/>
        </p:nvSpPr>
        <p:spPr>
          <a:xfrm>
            <a:off x="3116171" y="106591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0" name="Скругленный прямоугольник 209"/>
          <p:cNvSpPr/>
          <p:nvPr/>
        </p:nvSpPr>
        <p:spPr>
          <a:xfrm>
            <a:off x="5656267" y="395655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3" name="Скругленный прямоугольник 212"/>
          <p:cNvSpPr/>
          <p:nvPr/>
        </p:nvSpPr>
        <p:spPr>
          <a:xfrm>
            <a:off x="7059504" y="79220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4" name="Скругленный прямоугольник 213"/>
          <p:cNvSpPr/>
          <p:nvPr/>
        </p:nvSpPr>
        <p:spPr>
          <a:xfrm>
            <a:off x="7059504" y="50644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5" name="Скругленный прямоугольник 214"/>
          <p:cNvSpPr/>
          <p:nvPr/>
        </p:nvSpPr>
        <p:spPr>
          <a:xfrm>
            <a:off x="7063181" y="19888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6" name="Скругленный прямоугольник 215"/>
          <p:cNvSpPr/>
          <p:nvPr/>
        </p:nvSpPr>
        <p:spPr>
          <a:xfrm>
            <a:off x="7053253" y="169730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7" name="Скругленный прямоугольник 216"/>
          <p:cNvSpPr/>
          <p:nvPr/>
        </p:nvSpPr>
        <p:spPr>
          <a:xfrm>
            <a:off x="7059504" y="1077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8" name="Скругленный прямоугольник 217"/>
          <p:cNvSpPr/>
          <p:nvPr/>
        </p:nvSpPr>
        <p:spPr>
          <a:xfrm>
            <a:off x="5302307" y="168207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219" name="Скругленный прямоугольник 218"/>
          <p:cNvSpPr/>
          <p:nvPr/>
        </p:nvSpPr>
        <p:spPr>
          <a:xfrm>
            <a:off x="5645662" y="165361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20" name="Скругленный прямоугольник 219"/>
          <p:cNvSpPr/>
          <p:nvPr/>
        </p:nvSpPr>
        <p:spPr>
          <a:xfrm>
            <a:off x="5975116" y="13769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1" name="Скругленный прямоугольник 220"/>
          <p:cNvSpPr/>
          <p:nvPr/>
        </p:nvSpPr>
        <p:spPr>
          <a:xfrm>
            <a:off x="6332306" y="165361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22" name="Скругленный прямоугольник 221"/>
          <p:cNvSpPr/>
          <p:nvPr/>
        </p:nvSpPr>
        <p:spPr>
          <a:xfrm>
            <a:off x="7055257" y="138973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3" name="Скругленный прямоугольник 222"/>
          <p:cNvSpPr/>
          <p:nvPr/>
        </p:nvSpPr>
        <p:spPr>
          <a:xfrm>
            <a:off x="3480160" y="7816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4" name="Скругленный прямоугольник 223"/>
          <p:cNvSpPr/>
          <p:nvPr/>
        </p:nvSpPr>
        <p:spPr>
          <a:xfrm>
            <a:off x="3837350" y="7816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5" name="Скругленный прямоугольник 224"/>
          <p:cNvSpPr/>
          <p:nvPr/>
        </p:nvSpPr>
        <p:spPr>
          <a:xfrm>
            <a:off x="95921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6" name="Скругленный прямоугольник 225"/>
          <p:cNvSpPr/>
          <p:nvPr/>
        </p:nvSpPr>
        <p:spPr>
          <a:xfrm>
            <a:off x="131640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7" name="Скругленный прямоугольник 226"/>
          <p:cNvSpPr/>
          <p:nvPr/>
        </p:nvSpPr>
        <p:spPr>
          <a:xfrm>
            <a:off x="527290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8" name="Скругленный прямоугольник 227"/>
          <p:cNvSpPr/>
          <p:nvPr/>
        </p:nvSpPr>
        <p:spPr>
          <a:xfrm>
            <a:off x="563009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9" name="Скругленный прямоугольник 228"/>
          <p:cNvSpPr/>
          <p:nvPr/>
        </p:nvSpPr>
        <p:spPr>
          <a:xfrm>
            <a:off x="7106954" y="394710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0" name="Скругленный прямоугольник 229"/>
          <p:cNvSpPr/>
          <p:nvPr/>
        </p:nvSpPr>
        <p:spPr>
          <a:xfrm>
            <a:off x="1684677" y="249732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1" name="Скругленный прямоугольник 230"/>
          <p:cNvSpPr/>
          <p:nvPr/>
        </p:nvSpPr>
        <p:spPr>
          <a:xfrm>
            <a:off x="203078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2" name="Скругленный прямоугольник 231"/>
          <p:cNvSpPr/>
          <p:nvPr/>
        </p:nvSpPr>
        <p:spPr>
          <a:xfrm>
            <a:off x="6733630" y="279397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4" name="Скругленный прямоугольник 233"/>
          <p:cNvSpPr/>
          <p:nvPr/>
        </p:nvSpPr>
        <p:spPr>
          <a:xfrm>
            <a:off x="954669" y="368544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" name="Скругленный прямоугольник 234"/>
          <p:cNvSpPr/>
          <p:nvPr/>
        </p:nvSpPr>
        <p:spPr>
          <a:xfrm>
            <a:off x="597479" y="367263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6" name="Скругленный прямоугольник 235"/>
          <p:cNvSpPr/>
          <p:nvPr/>
        </p:nvSpPr>
        <p:spPr>
          <a:xfrm>
            <a:off x="6719193" y="165361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Х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8" name="Скругленный прямоугольник 237"/>
          <p:cNvSpPr/>
          <p:nvPr/>
        </p:nvSpPr>
        <p:spPr>
          <a:xfrm>
            <a:off x="2059950" y="134533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9" name="Скругленный прямоугольник 238"/>
          <p:cNvSpPr/>
          <p:nvPr/>
        </p:nvSpPr>
        <p:spPr>
          <a:xfrm>
            <a:off x="2420581" y="135854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0" name="Скругленный прямоугольник 239"/>
          <p:cNvSpPr/>
          <p:nvPr/>
        </p:nvSpPr>
        <p:spPr>
          <a:xfrm>
            <a:off x="2758981" y="135833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2" name="Скругленный прямоугольник 241"/>
          <p:cNvSpPr/>
          <p:nvPr/>
        </p:nvSpPr>
        <p:spPr>
          <a:xfrm>
            <a:off x="1714715" y="135854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3" name="Скругленный прямоугольник 242"/>
          <p:cNvSpPr/>
          <p:nvPr/>
        </p:nvSpPr>
        <p:spPr>
          <a:xfrm>
            <a:off x="4918895" y="16596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" name="Скругленный прямоугольник 244"/>
          <p:cNvSpPr/>
          <p:nvPr/>
        </p:nvSpPr>
        <p:spPr>
          <a:xfrm>
            <a:off x="4918895" y="13738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6" name="Скругленный прямоугольник 245"/>
          <p:cNvSpPr/>
          <p:nvPr/>
        </p:nvSpPr>
        <p:spPr>
          <a:xfrm>
            <a:off x="4918895" y="10880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8" name="Скругленный прямоугольник 247"/>
          <p:cNvSpPr/>
          <p:nvPr/>
        </p:nvSpPr>
        <p:spPr>
          <a:xfrm>
            <a:off x="4551730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9" name="Скругленный прямоугольник 248"/>
          <p:cNvSpPr/>
          <p:nvPr/>
        </p:nvSpPr>
        <p:spPr>
          <a:xfrm>
            <a:off x="4915719" y="78014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0" name="Скругленный прямоугольник 249"/>
          <p:cNvSpPr/>
          <p:nvPr/>
        </p:nvSpPr>
        <p:spPr>
          <a:xfrm>
            <a:off x="4925356" y="28026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3" name="Скругленный прямоугольник 252"/>
          <p:cNvSpPr/>
          <p:nvPr/>
        </p:nvSpPr>
        <p:spPr>
          <a:xfrm>
            <a:off x="4918895" y="10880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4" name="Скругленный прямоугольник 253"/>
          <p:cNvSpPr/>
          <p:nvPr/>
        </p:nvSpPr>
        <p:spPr>
          <a:xfrm>
            <a:off x="4915719" y="47260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Ж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5" name="Скругленный прямоугольник 254"/>
          <p:cNvSpPr/>
          <p:nvPr/>
        </p:nvSpPr>
        <p:spPr>
          <a:xfrm>
            <a:off x="4551730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" name="Скругленный прямоугольник 255"/>
          <p:cNvSpPr/>
          <p:nvPr/>
        </p:nvSpPr>
        <p:spPr>
          <a:xfrm>
            <a:off x="491571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8" name="Лента лицом вниз 257"/>
          <p:cNvSpPr/>
          <p:nvPr/>
        </p:nvSpPr>
        <p:spPr>
          <a:xfrm>
            <a:off x="7473889" y="5888820"/>
            <a:ext cx="1513699" cy="286504"/>
          </a:xfrm>
          <a:prstGeom prst="ribbon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далее</a:t>
            </a:r>
            <a:endParaRPr lang="ru-RU" sz="1400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597480" y="5531416"/>
            <a:ext cx="6711540" cy="128781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.Деталь системы зажигания автомобиля .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77" name="Скругленный прямоугольник 176"/>
          <p:cNvSpPr/>
          <p:nvPr/>
        </p:nvSpPr>
        <p:spPr>
          <a:xfrm>
            <a:off x="6014746" y="454144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6" name="Скругленный прямоугольник 185"/>
          <p:cNvSpPr/>
          <p:nvPr/>
        </p:nvSpPr>
        <p:spPr>
          <a:xfrm>
            <a:off x="6014467" y="394601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7" name="Скругленный прямоугольник 166"/>
          <p:cNvSpPr/>
          <p:nvPr/>
        </p:nvSpPr>
        <p:spPr>
          <a:xfrm>
            <a:off x="600481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1311859" y="3685443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5" name="Скругленный прямоугольник 144"/>
          <p:cNvSpPr/>
          <p:nvPr/>
        </p:nvSpPr>
        <p:spPr>
          <a:xfrm>
            <a:off x="1687655" y="1948759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8" name="Скругленный прямоугольник 207"/>
          <p:cNvSpPr/>
          <p:nvPr/>
        </p:nvSpPr>
        <p:spPr>
          <a:xfrm>
            <a:off x="5659497" y="483482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927553" y="4562486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136" y="4473974"/>
            <a:ext cx="493713" cy="481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464144" y="4491247"/>
            <a:ext cx="443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122" name="Прямоугольник 121"/>
          <p:cNvSpPr/>
          <p:nvPr/>
        </p:nvSpPr>
        <p:spPr>
          <a:xfrm>
            <a:off x="7479335" y="198881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094798" y="175953"/>
            <a:ext cx="315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090820" y="494410"/>
            <a:ext cx="338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063181" y="738356"/>
            <a:ext cx="376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094798" y="1067409"/>
            <a:ext cx="214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063181" y="1335168"/>
            <a:ext cx="319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7053253" y="166271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128" name="Прямоугольник 127"/>
          <p:cNvSpPr/>
          <p:nvPr/>
        </p:nvSpPr>
        <p:spPr>
          <a:xfrm>
            <a:off x="4981545" y="3981422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3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290433" y="3935473"/>
            <a:ext cx="361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664966" y="3935473"/>
            <a:ext cx="310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6024561" y="3935473"/>
            <a:ext cx="337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6381751" y="3935473"/>
            <a:ext cx="337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6760697" y="3930976"/>
            <a:ext cx="306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7133906" y="3930976"/>
            <a:ext cx="384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139" name="Прямоугольник 138"/>
          <p:cNvSpPr/>
          <p:nvPr/>
        </p:nvSpPr>
        <p:spPr>
          <a:xfrm>
            <a:off x="4327743" y="2844698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4551730" y="2780410"/>
            <a:ext cx="3826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4934409" y="2780410"/>
            <a:ext cx="35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5290433" y="2783076"/>
            <a:ext cx="349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5617926" y="278041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5975116" y="2780410"/>
            <a:ext cx="386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6381751" y="2780410"/>
            <a:ext cx="364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6746275" y="2780410"/>
            <a:ext cx="32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154" name="Скругленный прямоугольник 153"/>
          <p:cNvSpPr/>
          <p:nvPr/>
        </p:nvSpPr>
        <p:spPr>
          <a:xfrm>
            <a:off x="5975116" y="16596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5" name="Скругленный прямоугольник 154"/>
          <p:cNvSpPr/>
          <p:nvPr/>
        </p:nvSpPr>
        <p:spPr>
          <a:xfrm>
            <a:off x="5978402" y="221531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" name="Скругленный прямоугольник 173"/>
          <p:cNvSpPr/>
          <p:nvPr/>
        </p:nvSpPr>
        <p:spPr>
          <a:xfrm>
            <a:off x="6016687" y="25108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9" name="Прямоугольник 178"/>
          <p:cNvSpPr/>
          <p:nvPr/>
        </p:nvSpPr>
        <p:spPr>
          <a:xfrm>
            <a:off x="5703812" y="613638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4</a:t>
            </a:r>
            <a:endParaRPr lang="ru-RU" dirty="0"/>
          </a:p>
        </p:txBody>
      </p:sp>
      <p:cxnSp>
        <p:nvCxnSpPr>
          <p:cNvPr id="191" name="Прямая со стрелкой 190"/>
          <p:cNvCxnSpPr/>
          <p:nvPr/>
        </p:nvCxnSpPr>
        <p:spPr>
          <a:xfrm flipH="1" flipV="1">
            <a:off x="5235229" y="360619"/>
            <a:ext cx="347268" cy="3460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5" name="Прямоугольник 174"/>
          <p:cNvSpPr/>
          <p:nvPr/>
        </p:nvSpPr>
        <p:spPr>
          <a:xfrm>
            <a:off x="6418192" y="775989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195" name="Скругленный прямоугольник 194"/>
          <p:cNvSpPr/>
          <p:nvPr/>
        </p:nvSpPr>
        <p:spPr>
          <a:xfrm>
            <a:off x="6749327" y="308875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2" name="Скругленный прямоугольник 201"/>
          <p:cNvSpPr/>
          <p:nvPr/>
        </p:nvSpPr>
        <p:spPr>
          <a:xfrm>
            <a:off x="6749042" y="339969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3" name="Скругленный прямоугольник 202"/>
          <p:cNvSpPr/>
          <p:nvPr/>
        </p:nvSpPr>
        <p:spPr>
          <a:xfrm>
            <a:off x="6749042" y="367080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4" name="Скругленный прямоугольник 203"/>
          <p:cNvSpPr/>
          <p:nvPr/>
        </p:nvSpPr>
        <p:spPr>
          <a:xfrm>
            <a:off x="5975116" y="106591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6024561" y="1047483"/>
            <a:ext cx="307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6004813" y="1335168"/>
            <a:ext cx="327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5983219" y="1595612"/>
            <a:ext cx="307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5975116" y="1935209"/>
            <a:ext cx="360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Е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5983219" y="2202926"/>
            <a:ext cx="349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6013457" y="2508604"/>
            <a:ext cx="277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6046153" y="3088756"/>
            <a:ext cx="327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211" name="Скругленный прямоугольник 210"/>
          <p:cNvSpPr/>
          <p:nvPr/>
        </p:nvSpPr>
        <p:spPr>
          <a:xfrm>
            <a:off x="5973143" y="74187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5988569" y="706624"/>
            <a:ext cx="244811" cy="381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176" name="Прямоугольник 175"/>
          <p:cNvSpPr/>
          <p:nvPr/>
        </p:nvSpPr>
        <p:spPr>
          <a:xfrm>
            <a:off x="4633408" y="1404300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7</a:t>
            </a:r>
            <a:endParaRPr lang="ru-RU" dirty="0"/>
          </a:p>
        </p:txBody>
      </p:sp>
      <p:sp>
        <p:nvSpPr>
          <p:cNvPr id="188" name="Прямоугольник 187"/>
          <p:cNvSpPr/>
          <p:nvPr/>
        </p:nvSpPr>
        <p:spPr>
          <a:xfrm>
            <a:off x="6793797" y="2512533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8</a:t>
            </a:r>
            <a:endParaRPr lang="ru-RU" dirty="0"/>
          </a:p>
        </p:txBody>
      </p:sp>
      <p:sp>
        <p:nvSpPr>
          <p:cNvPr id="194" name="Прямоугольник 193"/>
          <p:cNvSpPr/>
          <p:nvPr/>
        </p:nvSpPr>
        <p:spPr>
          <a:xfrm>
            <a:off x="4296782" y="187896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9</a:t>
            </a:r>
            <a:endParaRPr lang="ru-RU" dirty="0"/>
          </a:p>
        </p:txBody>
      </p:sp>
      <p:sp>
        <p:nvSpPr>
          <p:cNvPr id="233" name="TextBox 232"/>
          <p:cNvSpPr txBox="1"/>
          <p:nvPr/>
        </p:nvSpPr>
        <p:spPr>
          <a:xfrm>
            <a:off x="4572554" y="175953"/>
            <a:ext cx="3056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Ш</a:t>
            </a:r>
            <a:endParaRPr lang="ru-RU" dirty="0"/>
          </a:p>
        </p:txBody>
      </p:sp>
      <p:sp>
        <p:nvSpPr>
          <p:cNvPr id="237" name="TextBox 236"/>
          <p:cNvSpPr txBox="1"/>
          <p:nvPr/>
        </p:nvSpPr>
        <p:spPr>
          <a:xfrm>
            <a:off x="5290433" y="175953"/>
            <a:ext cx="361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244" name="TextBox 243"/>
          <p:cNvSpPr txBox="1"/>
          <p:nvPr/>
        </p:nvSpPr>
        <p:spPr>
          <a:xfrm>
            <a:off x="5703812" y="175953"/>
            <a:ext cx="301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212" name="Прямоугольник 211"/>
          <p:cNvSpPr/>
          <p:nvPr/>
        </p:nvSpPr>
        <p:spPr>
          <a:xfrm>
            <a:off x="5629856" y="3253793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10</a:t>
            </a:r>
            <a:endParaRPr lang="ru-RU" sz="1100" dirty="0"/>
          </a:p>
        </p:txBody>
      </p:sp>
      <p:sp>
        <p:nvSpPr>
          <p:cNvPr id="247" name="Скругленный прямоугольник 246"/>
          <p:cNvSpPr/>
          <p:nvPr/>
        </p:nvSpPr>
        <p:spPr>
          <a:xfrm>
            <a:off x="5653310" y="364972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2" name="Скругленный прямоугольник 251"/>
          <p:cNvSpPr/>
          <p:nvPr/>
        </p:nvSpPr>
        <p:spPr>
          <a:xfrm>
            <a:off x="5640440" y="424496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9" name="TextBox 258"/>
          <p:cNvSpPr txBox="1"/>
          <p:nvPr/>
        </p:nvSpPr>
        <p:spPr>
          <a:xfrm>
            <a:off x="5652021" y="3613999"/>
            <a:ext cx="321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260" name="TextBox 259"/>
          <p:cNvSpPr txBox="1"/>
          <p:nvPr/>
        </p:nvSpPr>
        <p:spPr>
          <a:xfrm>
            <a:off x="5629856" y="4238124"/>
            <a:ext cx="318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261" name="TextBox 260"/>
          <p:cNvSpPr txBox="1"/>
          <p:nvPr/>
        </p:nvSpPr>
        <p:spPr>
          <a:xfrm>
            <a:off x="5689401" y="4822828"/>
            <a:ext cx="293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262" name="TextBox 261"/>
          <p:cNvSpPr txBox="1"/>
          <p:nvPr/>
        </p:nvSpPr>
        <p:spPr>
          <a:xfrm>
            <a:off x="6760697" y="3066162"/>
            <a:ext cx="361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63" name="TextBox 262"/>
          <p:cNvSpPr txBox="1"/>
          <p:nvPr/>
        </p:nvSpPr>
        <p:spPr>
          <a:xfrm>
            <a:off x="6746275" y="3351914"/>
            <a:ext cx="292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264" name="TextBox 263"/>
          <p:cNvSpPr txBox="1"/>
          <p:nvPr/>
        </p:nvSpPr>
        <p:spPr>
          <a:xfrm>
            <a:off x="6779375" y="3601863"/>
            <a:ext cx="273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</a:t>
            </a:r>
            <a:endParaRPr lang="ru-RU" dirty="0"/>
          </a:p>
        </p:txBody>
      </p:sp>
      <p:sp>
        <p:nvSpPr>
          <p:cNvPr id="189" name="Прямоугольник 188"/>
          <p:cNvSpPr/>
          <p:nvPr/>
        </p:nvSpPr>
        <p:spPr>
          <a:xfrm>
            <a:off x="2387977" y="704652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11</a:t>
            </a:r>
            <a:endParaRPr lang="ru-RU" sz="1100" dirty="0"/>
          </a:p>
        </p:txBody>
      </p:sp>
      <p:sp>
        <p:nvSpPr>
          <p:cNvPr id="265" name="TextBox 264"/>
          <p:cNvSpPr txBox="1"/>
          <p:nvPr/>
        </p:nvSpPr>
        <p:spPr>
          <a:xfrm>
            <a:off x="2758981" y="70662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Ш</a:t>
            </a:r>
            <a:endParaRPr lang="ru-RU" dirty="0"/>
          </a:p>
        </p:txBody>
      </p:sp>
      <p:sp>
        <p:nvSpPr>
          <p:cNvPr id="266" name="TextBox 265"/>
          <p:cNvSpPr txBox="1"/>
          <p:nvPr/>
        </p:nvSpPr>
        <p:spPr>
          <a:xfrm>
            <a:off x="3114725" y="775989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267" name="TextBox 266"/>
          <p:cNvSpPr txBox="1"/>
          <p:nvPr/>
        </p:nvSpPr>
        <p:spPr>
          <a:xfrm>
            <a:off x="3480160" y="735470"/>
            <a:ext cx="357190" cy="372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268" name="TextBox 267"/>
          <p:cNvSpPr txBox="1"/>
          <p:nvPr/>
        </p:nvSpPr>
        <p:spPr>
          <a:xfrm>
            <a:off x="3850601" y="73547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269" name="TextBox 268"/>
          <p:cNvSpPr txBox="1"/>
          <p:nvPr/>
        </p:nvSpPr>
        <p:spPr>
          <a:xfrm>
            <a:off x="4296782" y="706624"/>
            <a:ext cx="2448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Ь</a:t>
            </a:r>
            <a:endParaRPr lang="ru-RU" dirty="0"/>
          </a:p>
        </p:txBody>
      </p:sp>
      <p:sp>
        <p:nvSpPr>
          <p:cNvPr id="270" name="TextBox 269"/>
          <p:cNvSpPr txBox="1"/>
          <p:nvPr/>
        </p:nvSpPr>
        <p:spPr>
          <a:xfrm>
            <a:off x="4577219" y="735470"/>
            <a:ext cx="30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271" name="Прямоугольник 270"/>
          <p:cNvSpPr/>
          <p:nvPr/>
        </p:nvSpPr>
        <p:spPr>
          <a:xfrm>
            <a:off x="3854923" y="381673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12</a:t>
            </a:r>
            <a:endParaRPr lang="ru-RU" sz="1100" dirty="0"/>
          </a:p>
        </p:txBody>
      </p:sp>
      <p:sp>
        <p:nvSpPr>
          <p:cNvPr id="272" name="TextBox 271"/>
          <p:cNvSpPr txBox="1"/>
          <p:nvPr/>
        </p:nvSpPr>
        <p:spPr>
          <a:xfrm>
            <a:off x="3837350" y="1047483"/>
            <a:ext cx="370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73" name="TextBox 272"/>
          <p:cNvSpPr txBox="1"/>
          <p:nvPr/>
        </p:nvSpPr>
        <p:spPr>
          <a:xfrm>
            <a:off x="3837350" y="133516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274" name="TextBox 273"/>
          <p:cNvSpPr txBox="1"/>
          <p:nvPr/>
        </p:nvSpPr>
        <p:spPr>
          <a:xfrm>
            <a:off x="3850601" y="1637402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Ж</a:t>
            </a:r>
            <a:endParaRPr lang="ru-RU" dirty="0"/>
          </a:p>
        </p:txBody>
      </p:sp>
      <p:sp>
        <p:nvSpPr>
          <p:cNvPr id="276" name="TextBox 275"/>
          <p:cNvSpPr txBox="1"/>
          <p:nvPr/>
        </p:nvSpPr>
        <p:spPr>
          <a:xfrm>
            <a:off x="3837350" y="1847376"/>
            <a:ext cx="370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277" name="TextBox 276"/>
          <p:cNvSpPr txBox="1"/>
          <p:nvPr/>
        </p:nvSpPr>
        <p:spPr>
          <a:xfrm>
            <a:off x="3854923" y="2202926"/>
            <a:ext cx="339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278" name="TextBox 277"/>
          <p:cNvSpPr txBox="1"/>
          <p:nvPr/>
        </p:nvSpPr>
        <p:spPr>
          <a:xfrm>
            <a:off x="3837350" y="249465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79" name="TextBox 278"/>
          <p:cNvSpPr txBox="1"/>
          <p:nvPr/>
        </p:nvSpPr>
        <p:spPr>
          <a:xfrm>
            <a:off x="3854923" y="2802618"/>
            <a:ext cx="339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280" name="Прямоугольник 279"/>
          <p:cNvSpPr/>
          <p:nvPr/>
        </p:nvSpPr>
        <p:spPr>
          <a:xfrm>
            <a:off x="2417140" y="71331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13</a:t>
            </a:r>
            <a:endParaRPr lang="ru-RU" sz="1100" dirty="0"/>
          </a:p>
        </p:txBody>
      </p:sp>
      <p:sp>
        <p:nvSpPr>
          <p:cNvPr id="281" name="TextBox 280"/>
          <p:cNvSpPr txBox="1"/>
          <p:nvPr/>
        </p:nvSpPr>
        <p:spPr>
          <a:xfrm>
            <a:off x="3116171" y="175953"/>
            <a:ext cx="355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282" name="TextBox 281"/>
          <p:cNvSpPr txBox="1"/>
          <p:nvPr/>
        </p:nvSpPr>
        <p:spPr>
          <a:xfrm>
            <a:off x="3116171" y="461705"/>
            <a:ext cx="355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283" name="TextBox 282"/>
          <p:cNvSpPr txBox="1"/>
          <p:nvPr/>
        </p:nvSpPr>
        <p:spPr>
          <a:xfrm>
            <a:off x="3116171" y="1067409"/>
            <a:ext cx="355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84" name="TextBox 283"/>
          <p:cNvSpPr txBox="1"/>
          <p:nvPr/>
        </p:nvSpPr>
        <p:spPr>
          <a:xfrm>
            <a:off x="3116171" y="1335168"/>
            <a:ext cx="355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endParaRPr lang="ru-RU" dirty="0"/>
          </a:p>
        </p:txBody>
      </p:sp>
      <p:cxnSp>
        <p:nvCxnSpPr>
          <p:cNvPr id="285" name="Прямая со стрелкой 284"/>
          <p:cNvCxnSpPr/>
          <p:nvPr/>
        </p:nvCxnSpPr>
        <p:spPr>
          <a:xfrm>
            <a:off x="2765686" y="71331"/>
            <a:ext cx="338400" cy="1091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1" name="Прямоугольник 240"/>
          <p:cNvSpPr/>
          <p:nvPr/>
        </p:nvSpPr>
        <p:spPr>
          <a:xfrm>
            <a:off x="1336131" y="1291744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14</a:t>
            </a:r>
            <a:endParaRPr lang="ru-RU" sz="1100" dirty="0"/>
          </a:p>
        </p:txBody>
      </p:sp>
      <p:sp>
        <p:nvSpPr>
          <p:cNvPr id="275" name="TextBox 274"/>
          <p:cNvSpPr txBox="1"/>
          <p:nvPr/>
        </p:nvSpPr>
        <p:spPr>
          <a:xfrm>
            <a:off x="1687843" y="1335168"/>
            <a:ext cx="354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286" name="TextBox 285"/>
          <p:cNvSpPr txBox="1"/>
          <p:nvPr/>
        </p:nvSpPr>
        <p:spPr>
          <a:xfrm>
            <a:off x="2071905" y="1335168"/>
            <a:ext cx="348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287" name="TextBox 286"/>
          <p:cNvSpPr txBox="1"/>
          <p:nvPr/>
        </p:nvSpPr>
        <p:spPr>
          <a:xfrm>
            <a:off x="2401791" y="1345338"/>
            <a:ext cx="363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96" name="TextBox 95"/>
          <p:cNvSpPr txBox="1"/>
          <p:nvPr/>
        </p:nvSpPr>
        <p:spPr>
          <a:xfrm>
            <a:off x="2758981" y="133516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88" name="Прямоугольник 287"/>
          <p:cNvSpPr/>
          <p:nvPr/>
        </p:nvSpPr>
        <p:spPr>
          <a:xfrm>
            <a:off x="1723359" y="920136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15</a:t>
            </a:r>
            <a:endParaRPr lang="ru-RU" sz="1100" dirty="0"/>
          </a:p>
        </p:txBody>
      </p:sp>
      <p:sp>
        <p:nvSpPr>
          <p:cNvPr id="98" name="TextBox 97"/>
          <p:cNvSpPr txBox="1"/>
          <p:nvPr/>
        </p:nvSpPr>
        <p:spPr>
          <a:xfrm>
            <a:off x="1663928" y="1631090"/>
            <a:ext cx="327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99" name="TextBox 98"/>
          <p:cNvSpPr txBox="1"/>
          <p:nvPr/>
        </p:nvSpPr>
        <p:spPr>
          <a:xfrm>
            <a:off x="1714715" y="1847376"/>
            <a:ext cx="3132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100" name="TextBox 99"/>
          <p:cNvSpPr txBox="1"/>
          <p:nvPr/>
        </p:nvSpPr>
        <p:spPr>
          <a:xfrm>
            <a:off x="1663928" y="2488678"/>
            <a:ext cx="381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289" name="Прямоугольник 288"/>
          <p:cNvSpPr/>
          <p:nvPr/>
        </p:nvSpPr>
        <p:spPr>
          <a:xfrm>
            <a:off x="588835" y="2499221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16</a:t>
            </a:r>
            <a:endParaRPr lang="ru-RU" sz="1100" dirty="0"/>
          </a:p>
        </p:txBody>
      </p:sp>
      <p:sp>
        <p:nvSpPr>
          <p:cNvPr id="290" name="TextBox 289"/>
          <p:cNvSpPr txBox="1"/>
          <p:nvPr/>
        </p:nvSpPr>
        <p:spPr>
          <a:xfrm>
            <a:off x="959217" y="2508604"/>
            <a:ext cx="352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291" name="TextBox 290"/>
          <p:cNvSpPr txBox="1"/>
          <p:nvPr/>
        </p:nvSpPr>
        <p:spPr>
          <a:xfrm>
            <a:off x="1311859" y="2488678"/>
            <a:ext cx="402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</a:t>
            </a:r>
            <a:endParaRPr lang="ru-RU" dirty="0"/>
          </a:p>
        </p:txBody>
      </p:sp>
      <p:sp>
        <p:nvSpPr>
          <p:cNvPr id="292" name="TextBox 291"/>
          <p:cNvSpPr txBox="1"/>
          <p:nvPr/>
        </p:nvSpPr>
        <p:spPr>
          <a:xfrm>
            <a:off x="2071905" y="2494658"/>
            <a:ext cx="316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Ч</a:t>
            </a:r>
            <a:endParaRPr lang="ru-RU" dirty="0"/>
          </a:p>
        </p:txBody>
      </p:sp>
      <p:sp>
        <p:nvSpPr>
          <p:cNvPr id="293" name="TextBox 292"/>
          <p:cNvSpPr txBox="1"/>
          <p:nvPr/>
        </p:nvSpPr>
        <p:spPr>
          <a:xfrm>
            <a:off x="2387977" y="2508604"/>
            <a:ext cx="348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294" name="Скругленный прямоугольник 293"/>
          <p:cNvSpPr/>
          <p:nvPr/>
        </p:nvSpPr>
        <p:spPr>
          <a:xfrm>
            <a:off x="4546791" y="16563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Б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3603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0" grpId="0"/>
      <p:bldP spid="291" grpId="0"/>
      <p:bldP spid="292" grpId="0"/>
      <p:bldP spid="29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Скругленный прямоугольник 198"/>
          <p:cNvSpPr/>
          <p:nvPr/>
        </p:nvSpPr>
        <p:spPr>
          <a:xfrm>
            <a:off x="5282968" y="4527361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7" name="Скругленный прямоугольник 206"/>
          <p:cNvSpPr/>
          <p:nvPr/>
        </p:nvSpPr>
        <p:spPr>
          <a:xfrm>
            <a:off x="5664966" y="4523252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5" name="Скругленный прямоугольник 184"/>
          <p:cNvSpPr/>
          <p:nvPr/>
        </p:nvSpPr>
        <p:spPr>
          <a:xfrm>
            <a:off x="6024561" y="4517506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2" name="Скругленный прямоугольник 191"/>
          <p:cNvSpPr/>
          <p:nvPr/>
        </p:nvSpPr>
        <p:spPr>
          <a:xfrm>
            <a:off x="6373877" y="4526537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7" name="Скругленный прямоугольник 196"/>
          <p:cNvSpPr/>
          <p:nvPr/>
        </p:nvSpPr>
        <p:spPr>
          <a:xfrm>
            <a:off x="6746275" y="4522559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" name="Скругленный прямоугольник 197"/>
          <p:cNvSpPr/>
          <p:nvPr/>
        </p:nvSpPr>
        <p:spPr>
          <a:xfrm>
            <a:off x="7122145" y="4520930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6380418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6737608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5289423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7" name="Скругленный прямоугольник 136"/>
          <p:cNvSpPr/>
          <p:nvPr/>
        </p:nvSpPr>
        <p:spPr>
          <a:xfrm>
            <a:off x="3850601" y="13516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6362003" y="279246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3850601" y="10658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1" name="Скругленный прямоугольник 140"/>
          <p:cNvSpPr/>
          <p:nvPr/>
        </p:nvSpPr>
        <p:spPr>
          <a:xfrm>
            <a:off x="3850601" y="16374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2" name="Скругленный прямоугольник 141"/>
          <p:cNvSpPr/>
          <p:nvPr/>
        </p:nvSpPr>
        <p:spPr>
          <a:xfrm>
            <a:off x="3850601" y="192315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3" name="Скругленный прямоугольник 142"/>
          <p:cNvSpPr/>
          <p:nvPr/>
        </p:nvSpPr>
        <p:spPr>
          <a:xfrm>
            <a:off x="3850601" y="220890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4" name="Скругленный прямоугольник 143"/>
          <p:cNvSpPr/>
          <p:nvPr/>
        </p:nvSpPr>
        <p:spPr>
          <a:xfrm>
            <a:off x="3850601" y="24946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6" name="Скругленный прямоугольник 145"/>
          <p:cNvSpPr/>
          <p:nvPr/>
        </p:nvSpPr>
        <p:spPr>
          <a:xfrm>
            <a:off x="1687655" y="2234511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Ш</a:t>
            </a:r>
            <a:endParaRPr lang="ru-RU" dirty="0"/>
          </a:p>
        </p:txBody>
      </p:sp>
      <p:sp>
        <p:nvSpPr>
          <p:cNvPr id="147" name="Скругленный прямоугольник 146"/>
          <p:cNvSpPr/>
          <p:nvPr/>
        </p:nvSpPr>
        <p:spPr>
          <a:xfrm>
            <a:off x="1323663" y="4542329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1311859" y="4828451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Скругленный прямоугольник 148"/>
          <p:cNvSpPr/>
          <p:nvPr/>
        </p:nvSpPr>
        <p:spPr>
          <a:xfrm>
            <a:off x="1311859" y="3971195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1311859" y="4256947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2" name="Скругленный прямоугольник 151"/>
          <p:cNvSpPr/>
          <p:nvPr/>
        </p:nvSpPr>
        <p:spPr>
          <a:xfrm>
            <a:off x="1311859" y="5114203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6" name="Скругленный прямоугольник 155"/>
          <p:cNvSpPr/>
          <p:nvPr/>
        </p:nvSpPr>
        <p:spPr>
          <a:xfrm>
            <a:off x="2387977" y="308235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7" name="Скругленный прямоугольник 156"/>
          <p:cNvSpPr/>
          <p:nvPr/>
        </p:nvSpPr>
        <p:spPr>
          <a:xfrm>
            <a:off x="2387977" y="27966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8" name="Скругленный прямоугольник 157"/>
          <p:cNvSpPr/>
          <p:nvPr/>
        </p:nvSpPr>
        <p:spPr>
          <a:xfrm>
            <a:off x="2387977" y="25108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9" name="Скругленный прямоугольник 158"/>
          <p:cNvSpPr/>
          <p:nvPr/>
        </p:nvSpPr>
        <p:spPr>
          <a:xfrm>
            <a:off x="2387977" y="336810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0" name="Скругленный прямоугольник 159"/>
          <p:cNvSpPr/>
          <p:nvPr/>
        </p:nvSpPr>
        <p:spPr>
          <a:xfrm>
            <a:off x="2758981" y="76173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1" name="Скругленный прямоугольник 160"/>
          <p:cNvSpPr/>
          <p:nvPr/>
        </p:nvSpPr>
        <p:spPr>
          <a:xfrm>
            <a:off x="3116171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2" name="Скругленный прямоугольник 161"/>
          <p:cNvSpPr/>
          <p:nvPr/>
        </p:nvSpPr>
        <p:spPr>
          <a:xfrm>
            <a:off x="3850601" y="27804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3" name="Скругленный прямоугольник 162"/>
          <p:cNvSpPr/>
          <p:nvPr/>
        </p:nvSpPr>
        <p:spPr>
          <a:xfrm>
            <a:off x="3116171" y="4944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4" name="Скругленный прямоугольник 163"/>
          <p:cNvSpPr/>
          <p:nvPr/>
        </p:nvSpPr>
        <p:spPr>
          <a:xfrm>
            <a:off x="3116171" y="135166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5" name="Скругленный прямоугольник 164"/>
          <p:cNvSpPr/>
          <p:nvPr/>
        </p:nvSpPr>
        <p:spPr>
          <a:xfrm>
            <a:off x="529043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6" name="Скругленный прямоугольник 165"/>
          <p:cNvSpPr/>
          <p:nvPr/>
        </p:nvSpPr>
        <p:spPr>
          <a:xfrm>
            <a:off x="564762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8" name="Скругленный прямоугольник 167"/>
          <p:cNvSpPr/>
          <p:nvPr/>
        </p:nvSpPr>
        <p:spPr>
          <a:xfrm>
            <a:off x="1687843" y="16427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9" name="Скругленный прямоугольник 168"/>
          <p:cNvSpPr/>
          <p:nvPr/>
        </p:nvSpPr>
        <p:spPr>
          <a:xfrm>
            <a:off x="3116171" y="106591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0" name="Скругленный прямоугольник 169"/>
          <p:cNvSpPr/>
          <p:nvPr/>
        </p:nvSpPr>
        <p:spPr>
          <a:xfrm>
            <a:off x="7458639" y="169730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</a:t>
            </a:r>
            <a:endParaRPr lang="ru-RU" dirty="0"/>
          </a:p>
        </p:txBody>
      </p:sp>
      <p:sp>
        <p:nvSpPr>
          <p:cNvPr id="171" name="Скругленный прямоугольник 170"/>
          <p:cNvSpPr/>
          <p:nvPr/>
        </p:nvSpPr>
        <p:spPr>
          <a:xfrm>
            <a:off x="1673597" y="365835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2" name="Скругленный прямоугольник 171"/>
          <p:cNvSpPr/>
          <p:nvPr/>
        </p:nvSpPr>
        <p:spPr>
          <a:xfrm>
            <a:off x="2044601" y="364972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3" name="Скругленный прямоугольник 172"/>
          <p:cNvSpPr/>
          <p:nvPr/>
        </p:nvSpPr>
        <p:spPr>
          <a:xfrm>
            <a:off x="2387977" y="365835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8" name="Скругленный прямоугольник 177"/>
          <p:cNvSpPr/>
          <p:nvPr/>
        </p:nvSpPr>
        <p:spPr>
          <a:xfrm>
            <a:off x="4577219" y="28026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0" name="Скругленный прямоугольник 179"/>
          <p:cNvSpPr/>
          <p:nvPr/>
        </p:nvSpPr>
        <p:spPr>
          <a:xfrm>
            <a:off x="5652021" y="4529479"/>
            <a:ext cx="357190" cy="29629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1" name="Скругленный прямоугольник 180"/>
          <p:cNvSpPr/>
          <p:nvPr/>
        </p:nvSpPr>
        <p:spPr>
          <a:xfrm>
            <a:off x="6368718" y="452255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</p:txBody>
      </p:sp>
      <p:sp>
        <p:nvSpPr>
          <p:cNvPr id="182" name="Скругленный прямоугольник 181"/>
          <p:cNvSpPr/>
          <p:nvPr/>
        </p:nvSpPr>
        <p:spPr>
          <a:xfrm>
            <a:off x="5283250" y="4527361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3" name="Скругленный прямоугольник 182"/>
          <p:cNvSpPr/>
          <p:nvPr/>
        </p:nvSpPr>
        <p:spPr>
          <a:xfrm>
            <a:off x="6742941" y="453071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" name="Скругленный прямоугольник 183"/>
          <p:cNvSpPr/>
          <p:nvPr/>
        </p:nvSpPr>
        <p:spPr>
          <a:xfrm>
            <a:off x="7112491" y="453071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</p:txBody>
      </p:sp>
      <p:sp>
        <p:nvSpPr>
          <p:cNvPr id="187" name="Скругленный прямоугольник 186"/>
          <p:cNvSpPr/>
          <p:nvPr/>
        </p:nvSpPr>
        <p:spPr>
          <a:xfrm>
            <a:off x="5975116" y="193296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0" name="Скругленный прямоугольник 189"/>
          <p:cNvSpPr/>
          <p:nvPr/>
        </p:nvSpPr>
        <p:spPr>
          <a:xfrm>
            <a:off x="6014467" y="308875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0" name="Скругленный прямоугольник 199"/>
          <p:cNvSpPr/>
          <p:nvPr/>
        </p:nvSpPr>
        <p:spPr>
          <a:xfrm>
            <a:off x="3116171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1" name="Скругленный прямоугольник 200"/>
          <p:cNvSpPr/>
          <p:nvPr/>
        </p:nvSpPr>
        <p:spPr>
          <a:xfrm>
            <a:off x="3114725" y="19888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5" name="Скругленный прямоугольник 204"/>
          <p:cNvSpPr/>
          <p:nvPr/>
        </p:nvSpPr>
        <p:spPr>
          <a:xfrm>
            <a:off x="4194540" y="78409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6" name="Скругленный прямоугольник 205"/>
          <p:cNvSpPr/>
          <p:nvPr/>
        </p:nvSpPr>
        <p:spPr>
          <a:xfrm>
            <a:off x="3116171" y="135166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9" name="Скругленный прямоугольник 208"/>
          <p:cNvSpPr/>
          <p:nvPr/>
        </p:nvSpPr>
        <p:spPr>
          <a:xfrm>
            <a:off x="3116171" y="106591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0" name="Скругленный прямоугольник 209"/>
          <p:cNvSpPr/>
          <p:nvPr/>
        </p:nvSpPr>
        <p:spPr>
          <a:xfrm>
            <a:off x="5656267" y="395655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3" name="Скругленный прямоугольник 212"/>
          <p:cNvSpPr/>
          <p:nvPr/>
        </p:nvSpPr>
        <p:spPr>
          <a:xfrm>
            <a:off x="7059504" y="79220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4" name="Скругленный прямоугольник 213"/>
          <p:cNvSpPr/>
          <p:nvPr/>
        </p:nvSpPr>
        <p:spPr>
          <a:xfrm>
            <a:off x="7059504" y="50644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5" name="Скругленный прямоугольник 214"/>
          <p:cNvSpPr/>
          <p:nvPr/>
        </p:nvSpPr>
        <p:spPr>
          <a:xfrm>
            <a:off x="7063181" y="19888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6" name="Скругленный прямоугольник 215"/>
          <p:cNvSpPr/>
          <p:nvPr/>
        </p:nvSpPr>
        <p:spPr>
          <a:xfrm>
            <a:off x="7053253" y="169730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7" name="Скругленный прямоугольник 216"/>
          <p:cNvSpPr/>
          <p:nvPr/>
        </p:nvSpPr>
        <p:spPr>
          <a:xfrm>
            <a:off x="7059504" y="1077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8" name="Скругленный прямоугольник 217"/>
          <p:cNvSpPr/>
          <p:nvPr/>
        </p:nvSpPr>
        <p:spPr>
          <a:xfrm>
            <a:off x="5287856" y="166763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219" name="Скругленный прямоугольник 218"/>
          <p:cNvSpPr/>
          <p:nvPr/>
        </p:nvSpPr>
        <p:spPr>
          <a:xfrm>
            <a:off x="5631379" y="167919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20" name="Скругленный прямоугольник 219"/>
          <p:cNvSpPr/>
          <p:nvPr/>
        </p:nvSpPr>
        <p:spPr>
          <a:xfrm>
            <a:off x="5975116" y="13769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1" name="Скругленный прямоугольник 220"/>
          <p:cNvSpPr/>
          <p:nvPr/>
        </p:nvSpPr>
        <p:spPr>
          <a:xfrm>
            <a:off x="6361268" y="16674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22" name="Скругленный прямоугольник 221"/>
          <p:cNvSpPr/>
          <p:nvPr/>
        </p:nvSpPr>
        <p:spPr>
          <a:xfrm>
            <a:off x="7055257" y="138973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3" name="Скругленный прямоугольник 222"/>
          <p:cNvSpPr/>
          <p:nvPr/>
        </p:nvSpPr>
        <p:spPr>
          <a:xfrm>
            <a:off x="3480160" y="7816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4" name="Скругленный прямоугольник 223"/>
          <p:cNvSpPr/>
          <p:nvPr/>
        </p:nvSpPr>
        <p:spPr>
          <a:xfrm>
            <a:off x="3837350" y="7816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5" name="Скругленный прямоугольник 224"/>
          <p:cNvSpPr/>
          <p:nvPr/>
        </p:nvSpPr>
        <p:spPr>
          <a:xfrm>
            <a:off x="95921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6" name="Скругленный прямоугольник 225"/>
          <p:cNvSpPr/>
          <p:nvPr/>
        </p:nvSpPr>
        <p:spPr>
          <a:xfrm>
            <a:off x="131640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7" name="Скругленный прямоугольник 226"/>
          <p:cNvSpPr/>
          <p:nvPr/>
        </p:nvSpPr>
        <p:spPr>
          <a:xfrm>
            <a:off x="527290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8" name="Скругленный прямоугольник 227"/>
          <p:cNvSpPr/>
          <p:nvPr/>
        </p:nvSpPr>
        <p:spPr>
          <a:xfrm>
            <a:off x="563009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9" name="Скругленный прямоугольник 228"/>
          <p:cNvSpPr/>
          <p:nvPr/>
        </p:nvSpPr>
        <p:spPr>
          <a:xfrm>
            <a:off x="7106954" y="394710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0" name="Скругленный прямоугольник 229"/>
          <p:cNvSpPr/>
          <p:nvPr/>
        </p:nvSpPr>
        <p:spPr>
          <a:xfrm>
            <a:off x="1684677" y="249732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1" name="Скругленный прямоугольник 230"/>
          <p:cNvSpPr/>
          <p:nvPr/>
        </p:nvSpPr>
        <p:spPr>
          <a:xfrm>
            <a:off x="203078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2" name="Скругленный прямоугольник 231"/>
          <p:cNvSpPr/>
          <p:nvPr/>
        </p:nvSpPr>
        <p:spPr>
          <a:xfrm>
            <a:off x="6733630" y="279397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6" name="Скругленный прямоугольник 235"/>
          <p:cNvSpPr/>
          <p:nvPr/>
        </p:nvSpPr>
        <p:spPr>
          <a:xfrm>
            <a:off x="6689496" y="167950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Х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8" name="Скругленный прямоугольник 237"/>
          <p:cNvSpPr/>
          <p:nvPr/>
        </p:nvSpPr>
        <p:spPr>
          <a:xfrm>
            <a:off x="2059950" y="134533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9" name="Скругленный прямоугольник 238"/>
          <p:cNvSpPr/>
          <p:nvPr/>
        </p:nvSpPr>
        <p:spPr>
          <a:xfrm>
            <a:off x="2420581" y="135854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0" name="Скругленный прямоугольник 239"/>
          <p:cNvSpPr/>
          <p:nvPr/>
        </p:nvSpPr>
        <p:spPr>
          <a:xfrm>
            <a:off x="2758981" y="135833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2" name="Скругленный прямоугольник 241"/>
          <p:cNvSpPr/>
          <p:nvPr/>
        </p:nvSpPr>
        <p:spPr>
          <a:xfrm>
            <a:off x="1714715" y="135854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3" name="Скругленный прямоугольник 242"/>
          <p:cNvSpPr/>
          <p:nvPr/>
        </p:nvSpPr>
        <p:spPr>
          <a:xfrm>
            <a:off x="4918895" y="16596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" name="Скругленный прямоугольник 244"/>
          <p:cNvSpPr/>
          <p:nvPr/>
        </p:nvSpPr>
        <p:spPr>
          <a:xfrm>
            <a:off x="4918895" y="13738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6" name="Скругленный прямоугольник 245"/>
          <p:cNvSpPr/>
          <p:nvPr/>
        </p:nvSpPr>
        <p:spPr>
          <a:xfrm>
            <a:off x="4918895" y="10880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8" name="Скругленный прямоугольник 247"/>
          <p:cNvSpPr/>
          <p:nvPr/>
        </p:nvSpPr>
        <p:spPr>
          <a:xfrm>
            <a:off x="4551730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9" name="Скругленный прямоугольник 248"/>
          <p:cNvSpPr/>
          <p:nvPr/>
        </p:nvSpPr>
        <p:spPr>
          <a:xfrm>
            <a:off x="4915719" y="78014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0" name="Скругленный прямоугольник 249"/>
          <p:cNvSpPr/>
          <p:nvPr/>
        </p:nvSpPr>
        <p:spPr>
          <a:xfrm>
            <a:off x="4925356" y="28026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3" name="Скругленный прямоугольник 252"/>
          <p:cNvSpPr/>
          <p:nvPr/>
        </p:nvSpPr>
        <p:spPr>
          <a:xfrm>
            <a:off x="4918895" y="10880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4" name="Скругленный прямоугольник 253"/>
          <p:cNvSpPr/>
          <p:nvPr/>
        </p:nvSpPr>
        <p:spPr>
          <a:xfrm>
            <a:off x="4915719" y="47260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Ж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5" name="Скругленный прямоугольник 254"/>
          <p:cNvSpPr/>
          <p:nvPr/>
        </p:nvSpPr>
        <p:spPr>
          <a:xfrm>
            <a:off x="4551730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" name="Скругленный прямоугольник 255"/>
          <p:cNvSpPr/>
          <p:nvPr/>
        </p:nvSpPr>
        <p:spPr>
          <a:xfrm>
            <a:off x="491571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8" name="Лента лицом вниз 257"/>
          <p:cNvSpPr/>
          <p:nvPr/>
        </p:nvSpPr>
        <p:spPr>
          <a:xfrm>
            <a:off x="7473889" y="5888820"/>
            <a:ext cx="1513699" cy="286504"/>
          </a:xfrm>
          <a:prstGeom prst="ribbon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далее</a:t>
            </a:r>
            <a:endParaRPr lang="ru-RU" sz="1400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597480" y="5531416"/>
            <a:ext cx="6711540" cy="128781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Модель «Опеля» (цветок).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77" name="Скругленный прямоугольник 176"/>
          <p:cNvSpPr/>
          <p:nvPr/>
        </p:nvSpPr>
        <p:spPr>
          <a:xfrm>
            <a:off x="6014746" y="454144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6" name="Скругленный прямоугольник 185"/>
          <p:cNvSpPr/>
          <p:nvPr/>
        </p:nvSpPr>
        <p:spPr>
          <a:xfrm>
            <a:off x="6014467" y="394601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7" name="Скругленный прямоугольник 166"/>
          <p:cNvSpPr/>
          <p:nvPr/>
        </p:nvSpPr>
        <p:spPr>
          <a:xfrm>
            <a:off x="600481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1311859" y="3685443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5" name="Скругленный прямоугольник 144"/>
          <p:cNvSpPr/>
          <p:nvPr/>
        </p:nvSpPr>
        <p:spPr>
          <a:xfrm>
            <a:off x="1687655" y="1948759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8" name="Скругленный прямоугольник 207"/>
          <p:cNvSpPr/>
          <p:nvPr/>
        </p:nvSpPr>
        <p:spPr>
          <a:xfrm>
            <a:off x="5659497" y="483482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927553" y="4562486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193" name="Управляющая кнопка: домой 192">
            <a:hlinkClick r:id="rId3" action="ppaction://hlinksldjump" highlightClick="1"/>
          </p:cNvPr>
          <p:cNvSpPr/>
          <p:nvPr/>
        </p:nvSpPr>
        <p:spPr>
          <a:xfrm>
            <a:off x="8538211" y="6334647"/>
            <a:ext cx="443348" cy="431618"/>
          </a:xfrm>
          <a:prstGeom prst="actionButtonHome">
            <a:avLst/>
          </a:prstGeom>
          <a:solidFill>
            <a:schemeClr val="bg1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136" y="4473974"/>
            <a:ext cx="493713" cy="481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464144" y="4491247"/>
            <a:ext cx="443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122" name="Прямоугольник 121"/>
          <p:cNvSpPr/>
          <p:nvPr/>
        </p:nvSpPr>
        <p:spPr>
          <a:xfrm>
            <a:off x="7479335" y="198881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094798" y="175953"/>
            <a:ext cx="315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090820" y="494410"/>
            <a:ext cx="338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063181" y="738356"/>
            <a:ext cx="376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094798" y="1067409"/>
            <a:ext cx="214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063181" y="1335168"/>
            <a:ext cx="319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7053253" y="166271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128" name="Прямоугольник 127"/>
          <p:cNvSpPr/>
          <p:nvPr/>
        </p:nvSpPr>
        <p:spPr>
          <a:xfrm>
            <a:off x="4981545" y="3981422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3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290433" y="3935473"/>
            <a:ext cx="361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664966" y="3935473"/>
            <a:ext cx="310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6024561" y="3935473"/>
            <a:ext cx="337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6381751" y="3935473"/>
            <a:ext cx="337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6760697" y="3930976"/>
            <a:ext cx="306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7133906" y="3930976"/>
            <a:ext cx="384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139" name="Прямоугольник 138"/>
          <p:cNvSpPr/>
          <p:nvPr/>
        </p:nvSpPr>
        <p:spPr>
          <a:xfrm>
            <a:off x="4327743" y="2844698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4551730" y="2780410"/>
            <a:ext cx="3826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4934409" y="2780410"/>
            <a:ext cx="35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5290433" y="2783076"/>
            <a:ext cx="349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5617926" y="278041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5975116" y="2780410"/>
            <a:ext cx="386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6381751" y="2780410"/>
            <a:ext cx="364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6746275" y="2780410"/>
            <a:ext cx="32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154" name="Скругленный прямоугольник 153"/>
          <p:cNvSpPr/>
          <p:nvPr/>
        </p:nvSpPr>
        <p:spPr>
          <a:xfrm>
            <a:off x="5975116" y="16596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5" name="Скругленный прямоугольник 154"/>
          <p:cNvSpPr/>
          <p:nvPr/>
        </p:nvSpPr>
        <p:spPr>
          <a:xfrm>
            <a:off x="5978402" y="221531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" name="Скругленный прямоугольник 173"/>
          <p:cNvSpPr/>
          <p:nvPr/>
        </p:nvSpPr>
        <p:spPr>
          <a:xfrm>
            <a:off x="6016687" y="25108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9" name="Прямоугольник 178"/>
          <p:cNvSpPr/>
          <p:nvPr/>
        </p:nvSpPr>
        <p:spPr>
          <a:xfrm>
            <a:off x="5703812" y="613638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4</a:t>
            </a:r>
            <a:endParaRPr lang="ru-RU" dirty="0"/>
          </a:p>
        </p:txBody>
      </p:sp>
      <p:cxnSp>
        <p:nvCxnSpPr>
          <p:cNvPr id="191" name="Прямая со стрелкой 190"/>
          <p:cNvCxnSpPr/>
          <p:nvPr/>
        </p:nvCxnSpPr>
        <p:spPr>
          <a:xfrm flipH="1" flipV="1">
            <a:off x="5235229" y="360619"/>
            <a:ext cx="347268" cy="3460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5" name="Прямоугольник 174"/>
          <p:cNvSpPr/>
          <p:nvPr/>
        </p:nvSpPr>
        <p:spPr>
          <a:xfrm>
            <a:off x="6418192" y="775989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195" name="Скругленный прямоугольник 194"/>
          <p:cNvSpPr/>
          <p:nvPr/>
        </p:nvSpPr>
        <p:spPr>
          <a:xfrm>
            <a:off x="6749327" y="308875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2" name="Скругленный прямоугольник 201"/>
          <p:cNvSpPr/>
          <p:nvPr/>
        </p:nvSpPr>
        <p:spPr>
          <a:xfrm>
            <a:off x="6749042" y="339969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3" name="Скругленный прямоугольник 202"/>
          <p:cNvSpPr/>
          <p:nvPr/>
        </p:nvSpPr>
        <p:spPr>
          <a:xfrm>
            <a:off x="6749042" y="367080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4" name="Скругленный прямоугольник 203"/>
          <p:cNvSpPr/>
          <p:nvPr/>
        </p:nvSpPr>
        <p:spPr>
          <a:xfrm>
            <a:off x="5975116" y="106591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6024561" y="1047483"/>
            <a:ext cx="307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6004813" y="1335168"/>
            <a:ext cx="327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5983219" y="1595612"/>
            <a:ext cx="307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5975116" y="1935209"/>
            <a:ext cx="360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Е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5983219" y="2202926"/>
            <a:ext cx="349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6013457" y="2508604"/>
            <a:ext cx="277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6046153" y="3088756"/>
            <a:ext cx="327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211" name="Скругленный прямоугольник 210"/>
          <p:cNvSpPr/>
          <p:nvPr/>
        </p:nvSpPr>
        <p:spPr>
          <a:xfrm>
            <a:off x="5973143" y="74187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5988569" y="706624"/>
            <a:ext cx="244811" cy="381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176" name="Прямоугольник 175"/>
          <p:cNvSpPr/>
          <p:nvPr/>
        </p:nvSpPr>
        <p:spPr>
          <a:xfrm>
            <a:off x="4633408" y="1404300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7</a:t>
            </a:r>
            <a:endParaRPr lang="ru-RU" dirty="0"/>
          </a:p>
        </p:txBody>
      </p:sp>
      <p:sp>
        <p:nvSpPr>
          <p:cNvPr id="188" name="Прямоугольник 187"/>
          <p:cNvSpPr/>
          <p:nvPr/>
        </p:nvSpPr>
        <p:spPr>
          <a:xfrm>
            <a:off x="6793797" y="2512533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8</a:t>
            </a:r>
            <a:endParaRPr lang="ru-RU" dirty="0"/>
          </a:p>
        </p:txBody>
      </p:sp>
      <p:sp>
        <p:nvSpPr>
          <p:cNvPr id="194" name="Прямоугольник 193"/>
          <p:cNvSpPr/>
          <p:nvPr/>
        </p:nvSpPr>
        <p:spPr>
          <a:xfrm>
            <a:off x="4296782" y="187896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9</a:t>
            </a:r>
            <a:endParaRPr lang="ru-RU" dirty="0"/>
          </a:p>
        </p:txBody>
      </p:sp>
      <p:sp>
        <p:nvSpPr>
          <p:cNvPr id="233" name="TextBox 232"/>
          <p:cNvSpPr txBox="1"/>
          <p:nvPr/>
        </p:nvSpPr>
        <p:spPr>
          <a:xfrm>
            <a:off x="4572554" y="175953"/>
            <a:ext cx="3056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Ш</a:t>
            </a:r>
            <a:endParaRPr lang="ru-RU" dirty="0"/>
          </a:p>
        </p:txBody>
      </p:sp>
      <p:sp>
        <p:nvSpPr>
          <p:cNvPr id="237" name="TextBox 236"/>
          <p:cNvSpPr txBox="1"/>
          <p:nvPr/>
        </p:nvSpPr>
        <p:spPr>
          <a:xfrm>
            <a:off x="5290433" y="175953"/>
            <a:ext cx="361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244" name="TextBox 243"/>
          <p:cNvSpPr txBox="1"/>
          <p:nvPr/>
        </p:nvSpPr>
        <p:spPr>
          <a:xfrm>
            <a:off x="5703812" y="175953"/>
            <a:ext cx="301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212" name="Прямоугольник 211"/>
          <p:cNvSpPr/>
          <p:nvPr/>
        </p:nvSpPr>
        <p:spPr>
          <a:xfrm>
            <a:off x="5629856" y="3253793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10</a:t>
            </a:r>
            <a:endParaRPr lang="ru-RU" sz="1100" dirty="0"/>
          </a:p>
        </p:txBody>
      </p:sp>
      <p:sp>
        <p:nvSpPr>
          <p:cNvPr id="247" name="Скругленный прямоугольник 246"/>
          <p:cNvSpPr/>
          <p:nvPr/>
        </p:nvSpPr>
        <p:spPr>
          <a:xfrm>
            <a:off x="5653310" y="364972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2" name="Скругленный прямоугольник 251"/>
          <p:cNvSpPr/>
          <p:nvPr/>
        </p:nvSpPr>
        <p:spPr>
          <a:xfrm>
            <a:off x="5640440" y="424496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9" name="TextBox 258"/>
          <p:cNvSpPr txBox="1"/>
          <p:nvPr/>
        </p:nvSpPr>
        <p:spPr>
          <a:xfrm>
            <a:off x="5652021" y="3613999"/>
            <a:ext cx="321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260" name="TextBox 259"/>
          <p:cNvSpPr txBox="1"/>
          <p:nvPr/>
        </p:nvSpPr>
        <p:spPr>
          <a:xfrm>
            <a:off x="5629856" y="4238124"/>
            <a:ext cx="318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261" name="TextBox 260"/>
          <p:cNvSpPr txBox="1"/>
          <p:nvPr/>
        </p:nvSpPr>
        <p:spPr>
          <a:xfrm>
            <a:off x="5689401" y="4822828"/>
            <a:ext cx="293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262" name="TextBox 261"/>
          <p:cNvSpPr txBox="1"/>
          <p:nvPr/>
        </p:nvSpPr>
        <p:spPr>
          <a:xfrm>
            <a:off x="6760697" y="3066162"/>
            <a:ext cx="361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63" name="TextBox 262"/>
          <p:cNvSpPr txBox="1"/>
          <p:nvPr/>
        </p:nvSpPr>
        <p:spPr>
          <a:xfrm>
            <a:off x="6746275" y="3351914"/>
            <a:ext cx="292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264" name="TextBox 263"/>
          <p:cNvSpPr txBox="1"/>
          <p:nvPr/>
        </p:nvSpPr>
        <p:spPr>
          <a:xfrm>
            <a:off x="6779375" y="3601863"/>
            <a:ext cx="273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</a:t>
            </a:r>
            <a:endParaRPr lang="ru-RU" dirty="0"/>
          </a:p>
        </p:txBody>
      </p:sp>
      <p:sp>
        <p:nvSpPr>
          <p:cNvPr id="189" name="Прямоугольник 188"/>
          <p:cNvSpPr/>
          <p:nvPr/>
        </p:nvSpPr>
        <p:spPr>
          <a:xfrm>
            <a:off x="2387977" y="704652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11</a:t>
            </a:r>
            <a:endParaRPr lang="ru-RU" sz="1100" dirty="0"/>
          </a:p>
        </p:txBody>
      </p:sp>
      <p:sp>
        <p:nvSpPr>
          <p:cNvPr id="265" name="TextBox 264"/>
          <p:cNvSpPr txBox="1"/>
          <p:nvPr/>
        </p:nvSpPr>
        <p:spPr>
          <a:xfrm>
            <a:off x="2758981" y="70662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Ш</a:t>
            </a:r>
            <a:endParaRPr lang="ru-RU" dirty="0"/>
          </a:p>
        </p:txBody>
      </p:sp>
      <p:sp>
        <p:nvSpPr>
          <p:cNvPr id="266" name="TextBox 265"/>
          <p:cNvSpPr txBox="1"/>
          <p:nvPr/>
        </p:nvSpPr>
        <p:spPr>
          <a:xfrm>
            <a:off x="3114725" y="775989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267" name="TextBox 266"/>
          <p:cNvSpPr txBox="1"/>
          <p:nvPr/>
        </p:nvSpPr>
        <p:spPr>
          <a:xfrm>
            <a:off x="3480160" y="735470"/>
            <a:ext cx="357190" cy="372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268" name="TextBox 267"/>
          <p:cNvSpPr txBox="1"/>
          <p:nvPr/>
        </p:nvSpPr>
        <p:spPr>
          <a:xfrm>
            <a:off x="3850601" y="73547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269" name="TextBox 268"/>
          <p:cNvSpPr txBox="1"/>
          <p:nvPr/>
        </p:nvSpPr>
        <p:spPr>
          <a:xfrm>
            <a:off x="4296782" y="706624"/>
            <a:ext cx="2448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Ь</a:t>
            </a:r>
            <a:endParaRPr lang="ru-RU" dirty="0"/>
          </a:p>
        </p:txBody>
      </p:sp>
      <p:sp>
        <p:nvSpPr>
          <p:cNvPr id="270" name="TextBox 269"/>
          <p:cNvSpPr txBox="1"/>
          <p:nvPr/>
        </p:nvSpPr>
        <p:spPr>
          <a:xfrm>
            <a:off x="4577219" y="735470"/>
            <a:ext cx="30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271" name="Прямоугольник 270"/>
          <p:cNvSpPr/>
          <p:nvPr/>
        </p:nvSpPr>
        <p:spPr>
          <a:xfrm>
            <a:off x="3854923" y="381673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12</a:t>
            </a:r>
            <a:endParaRPr lang="ru-RU" sz="1100" dirty="0"/>
          </a:p>
        </p:txBody>
      </p:sp>
      <p:sp>
        <p:nvSpPr>
          <p:cNvPr id="272" name="TextBox 271"/>
          <p:cNvSpPr txBox="1"/>
          <p:nvPr/>
        </p:nvSpPr>
        <p:spPr>
          <a:xfrm>
            <a:off x="3837350" y="1047483"/>
            <a:ext cx="370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73" name="TextBox 272"/>
          <p:cNvSpPr txBox="1"/>
          <p:nvPr/>
        </p:nvSpPr>
        <p:spPr>
          <a:xfrm>
            <a:off x="3837350" y="133516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274" name="TextBox 273"/>
          <p:cNvSpPr txBox="1"/>
          <p:nvPr/>
        </p:nvSpPr>
        <p:spPr>
          <a:xfrm>
            <a:off x="3850601" y="1637402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Ж</a:t>
            </a:r>
            <a:endParaRPr lang="ru-RU" dirty="0"/>
          </a:p>
        </p:txBody>
      </p:sp>
      <p:sp>
        <p:nvSpPr>
          <p:cNvPr id="276" name="TextBox 275"/>
          <p:cNvSpPr txBox="1"/>
          <p:nvPr/>
        </p:nvSpPr>
        <p:spPr>
          <a:xfrm>
            <a:off x="3837350" y="1847376"/>
            <a:ext cx="370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277" name="TextBox 276"/>
          <p:cNvSpPr txBox="1"/>
          <p:nvPr/>
        </p:nvSpPr>
        <p:spPr>
          <a:xfrm>
            <a:off x="3854923" y="2202926"/>
            <a:ext cx="339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278" name="TextBox 277"/>
          <p:cNvSpPr txBox="1"/>
          <p:nvPr/>
        </p:nvSpPr>
        <p:spPr>
          <a:xfrm>
            <a:off x="3837350" y="249465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79" name="TextBox 278"/>
          <p:cNvSpPr txBox="1"/>
          <p:nvPr/>
        </p:nvSpPr>
        <p:spPr>
          <a:xfrm>
            <a:off x="3854923" y="2802618"/>
            <a:ext cx="339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280" name="Прямоугольник 279"/>
          <p:cNvSpPr/>
          <p:nvPr/>
        </p:nvSpPr>
        <p:spPr>
          <a:xfrm>
            <a:off x="2417140" y="71331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13</a:t>
            </a:r>
            <a:endParaRPr lang="ru-RU" sz="1100" dirty="0"/>
          </a:p>
        </p:txBody>
      </p:sp>
      <p:sp>
        <p:nvSpPr>
          <p:cNvPr id="281" name="TextBox 280"/>
          <p:cNvSpPr txBox="1"/>
          <p:nvPr/>
        </p:nvSpPr>
        <p:spPr>
          <a:xfrm>
            <a:off x="3116171" y="175953"/>
            <a:ext cx="355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282" name="TextBox 281"/>
          <p:cNvSpPr txBox="1"/>
          <p:nvPr/>
        </p:nvSpPr>
        <p:spPr>
          <a:xfrm>
            <a:off x="3116171" y="461705"/>
            <a:ext cx="355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283" name="TextBox 282"/>
          <p:cNvSpPr txBox="1"/>
          <p:nvPr/>
        </p:nvSpPr>
        <p:spPr>
          <a:xfrm>
            <a:off x="3116171" y="1067409"/>
            <a:ext cx="355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84" name="TextBox 283"/>
          <p:cNvSpPr txBox="1"/>
          <p:nvPr/>
        </p:nvSpPr>
        <p:spPr>
          <a:xfrm>
            <a:off x="3116171" y="1335168"/>
            <a:ext cx="355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endParaRPr lang="ru-RU" dirty="0"/>
          </a:p>
        </p:txBody>
      </p:sp>
      <p:cxnSp>
        <p:nvCxnSpPr>
          <p:cNvPr id="285" name="Прямая со стрелкой 284"/>
          <p:cNvCxnSpPr/>
          <p:nvPr/>
        </p:nvCxnSpPr>
        <p:spPr>
          <a:xfrm>
            <a:off x="2765686" y="71331"/>
            <a:ext cx="338400" cy="1091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1" name="Прямоугольник 240"/>
          <p:cNvSpPr/>
          <p:nvPr/>
        </p:nvSpPr>
        <p:spPr>
          <a:xfrm>
            <a:off x="1336131" y="1291744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14</a:t>
            </a:r>
            <a:endParaRPr lang="ru-RU" sz="1100" dirty="0"/>
          </a:p>
        </p:txBody>
      </p:sp>
      <p:sp>
        <p:nvSpPr>
          <p:cNvPr id="275" name="TextBox 274"/>
          <p:cNvSpPr txBox="1"/>
          <p:nvPr/>
        </p:nvSpPr>
        <p:spPr>
          <a:xfrm>
            <a:off x="1687843" y="1335168"/>
            <a:ext cx="354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286" name="TextBox 285"/>
          <p:cNvSpPr txBox="1"/>
          <p:nvPr/>
        </p:nvSpPr>
        <p:spPr>
          <a:xfrm>
            <a:off x="2071905" y="1335168"/>
            <a:ext cx="348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287" name="TextBox 286"/>
          <p:cNvSpPr txBox="1"/>
          <p:nvPr/>
        </p:nvSpPr>
        <p:spPr>
          <a:xfrm>
            <a:off x="2401791" y="1345338"/>
            <a:ext cx="363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96" name="TextBox 95"/>
          <p:cNvSpPr txBox="1"/>
          <p:nvPr/>
        </p:nvSpPr>
        <p:spPr>
          <a:xfrm>
            <a:off x="2758981" y="133516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88" name="Прямоугольник 287"/>
          <p:cNvSpPr/>
          <p:nvPr/>
        </p:nvSpPr>
        <p:spPr>
          <a:xfrm>
            <a:off x="1723359" y="920136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15</a:t>
            </a:r>
            <a:endParaRPr lang="ru-RU" sz="1100" dirty="0"/>
          </a:p>
        </p:txBody>
      </p:sp>
      <p:sp>
        <p:nvSpPr>
          <p:cNvPr id="98" name="TextBox 97"/>
          <p:cNvSpPr txBox="1"/>
          <p:nvPr/>
        </p:nvSpPr>
        <p:spPr>
          <a:xfrm>
            <a:off x="1663928" y="1631090"/>
            <a:ext cx="327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99" name="TextBox 98"/>
          <p:cNvSpPr txBox="1"/>
          <p:nvPr/>
        </p:nvSpPr>
        <p:spPr>
          <a:xfrm>
            <a:off x="1714715" y="1847376"/>
            <a:ext cx="3132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100" name="TextBox 99"/>
          <p:cNvSpPr txBox="1"/>
          <p:nvPr/>
        </p:nvSpPr>
        <p:spPr>
          <a:xfrm>
            <a:off x="1663928" y="2488678"/>
            <a:ext cx="381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289" name="Прямоугольник 288"/>
          <p:cNvSpPr/>
          <p:nvPr/>
        </p:nvSpPr>
        <p:spPr>
          <a:xfrm>
            <a:off x="588835" y="2499221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16</a:t>
            </a:r>
            <a:endParaRPr lang="ru-RU" sz="1100" dirty="0"/>
          </a:p>
        </p:txBody>
      </p:sp>
      <p:sp>
        <p:nvSpPr>
          <p:cNvPr id="290" name="TextBox 289"/>
          <p:cNvSpPr txBox="1"/>
          <p:nvPr/>
        </p:nvSpPr>
        <p:spPr>
          <a:xfrm>
            <a:off x="959217" y="2508604"/>
            <a:ext cx="352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291" name="TextBox 290"/>
          <p:cNvSpPr txBox="1"/>
          <p:nvPr/>
        </p:nvSpPr>
        <p:spPr>
          <a:xfrm>
            <a:off x="1311859" y="2488678"/>
            <a:ext cx="402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</a:t>
            </a:r>
            <a:endParaRPr lang="ru-RU" dirty="0"/>
          </a:p>
        </p:txBody>
      </p:sp>
      <p:sp>
        <p:nvSpPr>
          <p:cNvPr id="292" name="TextBox 291"/>
          <p:cNvSpPr txBox="1"/>
          <p:nvPr/>
        </p:nvSpPr>
        <p:spPr>
          <a:xfrm>
            <a:off x="2071905" y="2494658"/>
            <a:ext cx="316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Ч</a:t>
            </a:r>
            <a:endParaRPr lang="ru-RU" dirty="0"/>
          </a:p>
        </p:txBody>
      </p:sp>
      <p:sp>
        <p:nvSpPr>
          <p:cNvPr id="293" name="TextBox 292"/>
          <p:cNvSpPr txBox="1"/>
          <p:nvPr/>
        </p:nvSpPr>
        <p:spPr>
          <a:xfrm>
            <a:off x="2387977" y="2508604"/>
            <a:ext cx="348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251" name="Прямоугольник 250"/>
          <p:cNvSpPr/>
          <p:nvPr/>
        </p:nvSpPr>
        <p:spPr>
          <a:xfrm>
            <a:off x="2401791" y="2124438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17</a:t>
            </a:r>
            <a:endParaRPr lang="ru-RU" sz="1100" dirty="0"/>
          </a:p>
        </p:txBody>
      </p:sp>
      <p:sp>
        <p:nvSpPr>
          <p:cNvPr id="257" name="TextBox 256"/>
          <p:cNvSpPr txBox="1"/>
          <p:nvPr/>
        </p:nvSpPr>
        <p:spPr>
          <a:xfrm>
            <a:off x="2387977" y="2756197"/>
            <a:ext cx="371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294" name="TextBox 293"/>
          <p:cNvSpPr txBox="1"/>
          <p:nvPr/>
        </p:nvSpPr>
        <p:spPr>
          <a:xfrm>
            <a:off x="2417140" y="3082354"/>
            <a:ext cx="328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295" name="TextBox 294"/>
          <p:cNvSpPr txBox="1"/>
          <p:nvPr/>
        </p:nvSpPr>
        <p:spPr>
          <a:xfrm>
            <a:off x="2420581" y="3351914"/>
            <a:ext cx="31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296" name="TextBox 295"/>
          <p:cNvSpPr txBox="1"/>
          <p:nvPr/>
        </p:nvSpPr>
        <p:spPr>
          <a:xfrm>
            <a:off x="2401791" y="3649721"/>
            <a:ext cx="334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297" name="Скругленный прямоугольник 296"/>
          <p:cNvSpPr/>
          <p:nvPr/>
        </p:nvSpPr>
        <p:spPr>
          <a:xfrm>
            <a:off x="4541593" y="166937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Б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9250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7" grpId="0"/>
      <p:bldP spid="294" grpId="0"/>
      <p:bldP spid="295" grpId="0"/>
      <p:bldP spid="29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Скругленный прямоугольник 198"/>
          <p:cNvSpPr/>
          <p:nvPr/>
        </p:nvSpPr>
        <p:spPr>
          <a:xfrm>
            <a:off x="5282968" y="4527361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7" name="Скругленный прямоугольник 206"/>
          <p:cNvSpPr/>
          <p:nvPr/>
        </p:nvSpPr>
        <p:spPr>
          <a:xfrm>
            <a:off x="5664966" y="4523252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5" name="Скругленный прямоугольник 184"/>
          <p:cNvSpPr/>
          <p:nvPr/>
        </p:nvSpPr>
        <p:spPr>
          <a:xfrm>
            <a:off x="6024561" y="4517506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2" name="Скругленный прямоугольник 191"/>
          <p:cNvSpPr/>
          <p:nvPr/>
        </p:nvSpPr>
        <p:spPr>
          <a:xfrm>
            <a:off x="6373877" y="4526537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7" name="Скругленный прямоугольник 196"/>
          <p:cNvSpPr/>
          <p:nvPr/>
        </p:nvSpPr>
        <p:spPr>
          <a:xfrm>
            <a:off x="6746275" y="4522559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" name="Скругленный прямоугольник 197"/>
          <p:cNvSpPr/>
          <p:nvPr/>
        </p:nvSpPr>
        <p:spPr>
          <a:xfrm>
            <a:off x="7122145" y="4520930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6380418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6737608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5289423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7" name="Скругленный прямоугольник 136"/>
          <p:cNvSpPr/>
          <p:nvPr/>
        </p:nvSpPr>
        <p:spPr>
          <a:xfrm>
            <a:off x="3850601" y="13516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6362003" y="279246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3850601" y="10658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1" name="Скругленный прямоугольник 140"/>
          <p:cNvSpPr/>
          <p:nvPr/>
        </p:nvSpPr>
        <p:spPr>
          <a:xfrm>
            <a:off x="3850601" y="16374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2" name="Скругленный прямоугольник 141"/>
          <p:cNvSpPr/>
          <p:nvPr/>
        </p:nvSpPr>
        <p:spPr>
          <a:xfrm>
            <a:off x="3850601" y="192315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3" name="Скругленный прямоугольник 142"/>
          <p:cNvSpPr/>
          <p:nvPr/>
        </p:nvSpPr>
        <p:spPr>
          <a:xfrm>
            <a:off x="3850601" y="220890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4" name="Скругленный прямоугольник 143"/>
          <p:cNvSpPr/>
          <p:nvPr/>
        </p:nvSpPr>
        <p:spPr>
          <a:xfrm>
            <a:off x="3850601" y="24946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6" name="Скругленный прямоугольник 145"/>
          <p:cNvSpPr/>
          <p:nvPr/>
        </p:nvSpPr>
        <p:spPr>
          <a:xfrm>
            <a:off x="1687655" y="2234511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Ш</a:t>
            </a:r>
            <a:endParaRPr lang="ru-RU" dirty="0"/>
          </a:p>
        </p:txBody>
      </p:sp>
      <p:sp>
        <p:nvSpPr>
          <p:cNvPr id="147" name="Скругленный прямоугольник 146"/>
          <p:cNvSpPr/>
          <p:nvPr/>
        </p:nvSpPr>
        <p:spPr>
          <a:xfrm>
            <a:off x="1323663" y="4542329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1311859" y="4828451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Скругленный прямоугольник 148"/>
          <p:cNvSpPr/>
          <p:nvPr/>
        </p:nvSpPr>
        <p:spPr>
          <a:xfrm>
            <a:off x="1311859" y="3971195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1311859" y="4256947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2" name="Скругленный прямоугольник 151"/>
          <p:cNvSpPr/>
          <p:nvPr/>
        </p:nvSpPr>
        <p:spPr>
          <a:xfrm>
            <a:off x="1311859" y="5114203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6" name="Скругленный прямоугольник 155"/>
          <p:cNvSpPr/>
          <p:nvPr/>
        </p:nvSpPr>
        <p:spPr>
          <a:xfrm>
            <a:off x="2387977" y="308235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7" name="Скругленный прямоугольник 156"/>
          <p:cNvSpPr/>
          <p:nvPr/>
        </p:nvSpPr>
        <p:spPr>
          <a:xfrm>
            <a:off x="2387977" y="27966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8" name="Скругленный прямоугольник 157"/>
          <p:cNvSpPr/>
          <p:nvPr/>
        </p:nvSpPr>
        <p:spPr>
          <a:xfrm>
            <a:off x="2387977" y="25108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9" name="Скругленный прямоугольник 158"/>
          <p:cNvSpPr/>
          <p:nvPr/>
        </p:nvSpPr>
        <p:spPr>
          <a:xfrm>
            <a:off x="2387977" y="336810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0" name="Скругленный прямоугольник 159"/>
          <p:cNvSpPr/>
          <p:nvPr/>
        </p:nvSpPr>
        <p:spPr>
          <a:xfrm>
            <a:off x="2758981" y="76173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1" name="Скругленный прямоугольник 160"/>
          <p:cNvSpPr/>
          <p:nvPr/>
        </p:nvSpPr>
        <p:spPr>
          <a:xfrm>
            <a:off x="3116171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2" name="Скругленный прямоугольник 161"/>
          <p:cNvSpPr/>
          <p:nvPr/>
        </p:nvSpPr>
        <p:spPr>
          <a:xfrm>
            <a:off x="3850601" y="27804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3" name="Скругленный прямоугольник 162"/>
          <p:cNvSpPr/>
          <p:nvPr/>
        </p:nvSpPr>
        <p:spPr>
          <a:xfrm>
            <a:off x="3116171" y="4944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4" name="Скругленный прямоугольник 163"/>
          <p:cNvSpPr/>
          <p:nvPr/>
        </p:nvSpPr>
        <p:spPr>
          <a:xfrm>
            <a:off x="3116171" y="135166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5" name="Скругленный прямоугольник 164"/>
          <p:cNvSpPr/>
          <p:nvPr/>
        </p:nvSpPr>
        <p:spPr>
          <a:xfrm>
            <a:off x="529043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6" name="Скругленный прямоугольник 165"/>
          <p:cNvSpPr/>
          <p:nvPr/>
        </p:nvSpPr>
        <p:spPr>
          <a:xfrm>
            <a:off x="564762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8" name="Скругленный прямоугольник 167"/>
          <p:cNvSpPr/>
          <p:nvPr/>
        </p:nvSpPr>
        <p:spPr>
          <a:xfrm>
            <a:off x="1687843" y="16427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9" name="Скругленный прямоугольник 168"/>
          <p:cNvSpPr/>
          <p:nvPr/>
        </p:nvSpPr>
        <p:spPr>
          <a:xfrm>
            <a:off x="3116171" y="106591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0" name="Скругленный прямоугольник 169"/>
          <p:cNvSpPr/>
          <p:nvPr/>
        </p:nvSpPr>
        <p:spPr>
          <a:xfrm>
            <a:off x="7423145" y="16819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</a:t>
            </a:r>
            <a:endParaRPr lang="ru-RU" dirty="0"/>
          </a:p>
        </p:txBody>
      </p:sp>
      <p:sp>
        <p:nvSpPr>
          <p:cNvPr id="171" name="Скругленный прямоугольник 170"/>
          <p:cNvSpPr/>
          <p:nvPr/>
        </p:nvSpPr>
        <p:spPr>
          <a:xfrm>
            <a:off x="1673597" y="365835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2" name="Скругленный прямоугольник 171"/>
          <p:cNvSpPr/>
          <p:nvPr/>
        </p:nvSpPr>
        <p:spPr>
          <a:xfrm>
            <a:off x="2044601" y="364972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3" name="Скругленный прямоугольник 172"/>
          <p:cNvSpPr/>
          <p:nvPr/>
        </p:nvSpPr>
        <p:spPr>
          <a:xfrm>
            <a:off x="2387977" y="365835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8" name="Скругленный прямоугольник 177"/>
          <p:cNvSpPr/>
          <p:nvPr/>
        </p:nvSpPr>
        <p:spPr>
          <a:xfrm>
            <a:off x="4577219" y="28026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0" name="Скругленный прямоугольник 179"/>
          <p:cNvSpPr/>
          <p:nvPr/>
        </p:nvSpPr>
        <p:spPr>
          <a:xfrm>
            <a:off x="5652021" y="4529479"/>
            <a:ext cx="357190" cy="29629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1" name="Скругленный прямоугольник 180"/>
          <p:cNvSpPr/>
          <p:nvPr/>
        </p:nvSpPr>
        <p:spPr>
          <a:xfrm>
            <a:off x="6368718" y="452255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</p:txBody>
      </p:sp>
      <p:sp>
        <p:nvSpPr>
          <p:cNvPr id="182" name="Скругленный прямоугольник 181"/>
          <p:cNvSpPr/>
          <p:nvPr/>
        </p:nvSpPr>
        <p:spPr>
          <a:xfrm>
            <a:off x="5283250" y="4527361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3" name="Скругленный прямоугольник 182"/>
          <p:cNvSpPr/>
          <p:nvPr/>
        </p:nvSpPr>
        <p:spPr>
          <a:xfrm>
            <a:off x="6742941" y="453071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" name="Скругленный прямоугольник 183"/>
          <p:cNvSpPr/>
          <p:nvPr/>
        </p:nvSpPr>
        <p:spPr>
          <a:xfrm>
            <a:off x="7112491" y="453071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</p:txBody>
      </p:sp>
      <p:sp>
        <p:nvSpPr>
          <p:cNvPr id="187" name="Скругленный прямоугольник 186"/>
          <p:cNvSpPr/>
          <p:nvPr/>
        </p:nvSpPr>
        <p:spPr>
          <a:xfrm>
            <a:off x="5975116" y="193296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0" name="Скругленный прямоугольник 189"/>
          <p:cNvSpPr/>
          <p:nvPr/>
        </p:nvSpPr>
        <p:spPr>
          <a:xfrm>
            <a:off x="6014467" y="308875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0" name="Скругленный прямоугольник 199"/>
          <p:cNvSpPr/>
          <p:nvPr/>
        </p:nvSpPr>
        <p:spPr>
          <a:xfrm>
            <a:off x="3116171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1" name="Скругленный прямоугольник 200"/>
          <p:cNvSpPr/>
          <p:nvPr/>
        </p:nvSpPr>
        <p:spPr>
          <a:xfrm>
            <a:off x="3114725" y="19888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5" name="Скругленный прямоугольник 204"/>
          <p:cNvSpPr/>
          <p:nvPr/>
        </p:nvSpPr>
        <p:spPr>
          <a:xfrm>
            <a:off x="4194540" y="78409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6" name="Скругленный прямоугольник 205"/>
          <p:cNvSpPr/>
          <p:nvPr/>
        </p:nvSpPr>
        <p:spPr>
          <a:xfrm>
            <a:off x="3116171" y="135166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9" name="Скругленный прямоугольник 208"/>
          <p:cNvSpPr/>
          <p:nvPr/>
        </p:nvSpPr>
        <p:spPr>
          <a:xfrm>
            <a:off x="3116171" y="106591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0" name="Скругленный прямоугольник 209"/>
          <p:cNvSpPr/>
          <p:nvPr/>
        </p:nvSpPr>
        <p:spPr>
          <a:xfrm>
            <a:off x="5656267" y="395655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3" name="Скругленный прямоугольник 212"/>
          <p:cNvSpPr/>
          <p:nvPr/>
        </p:nvSpPr>
        <p:spPr>
          <a:xfrm>
            <a:off x="7059504" y="79220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4" name="Скругленный прямоугольник 213"/>
          <p:cNvSpPr/>
          <p:nvPr/>
        </p:nvSpPr>
        <p:spPr>
          <a:xfrm>
            <a:off x="7059504" y="50644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5" name="Скругленный прямоугольник 214"/>
          <p:cNvSpPr/>
          <p:nvPr/>
        </p:nvSpPr>
        <p:spPr>
          <a:xfrm>
            <a:off x="7063181" y="19888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6" name="Скругленный прямоугольник 215"/>
          <p:cNvSpPr/>
          <p:nvPr/>
        </p:nvSpPr>
        <p:spPr>
          <a:xfrm>
            <a:off x="7053253" y="169730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7" name="Скругленный прямоугольник 216"/>
          <p:cNvSpPr/>
          <p:nvPr/>
        </p:nvSpPr>
        <p:spPr>
          <a:xfrm>
            <a:off x="7059504" y="1077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8" name="Скругленный прямоугольник 217"/>
          <p:cNvSpPr/>
          <p:nvPr/>
        </p:nvSpPr>
        <p:spPr>
          <a:xfrm>
            <a:off x="5302307" y="16819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219" name="Скругленный прямоугольник 218"/>
          <p:cNvSpPr/>
          <p:nvPr/>
        </p:nvSpPr>
        <p:spPr>
          <a:xfrm>
            <a:off x="5603327" y="16819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20" name="Скругленный прямоугольник 219"/>
          <p:cNvSpPr/>
          <p:nvPr/>
        </p:nvSpPr>
        <p:spPr>
          <a:xfrm>
            <a:off x="5975116" y="13769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1" name="Скругленный прямоугольник 220"/>
          <p:cNvSpPr/>
          <p:nvPr/>
        </p:nvSpPr>
        <p:spPr>
          <a:xfrm>
            <a:off x="6373877" y="16519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22" name="Скругленный прямоугольник 221"/>
          <p:cNvSpPr/>
          <p:nvPr/>
        </p:nvSpPr>
        <p:spPr>
          <a:xfrm>
            <a:off x="7055257" y="138973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3" name="Скругленный прямоугольник 222"/>
          <p:cNvSpPr/>
          <p:nvPr/>
        </p:nvSpPr>
        <p:spPr>
          <a:xfrm>
            <a:off x="3480160" y="7816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4" name="Скругленный прямоугольник 223"/>
          <p:cNvSpPr/>
          <p:nvPr/>
        </p:nvSpPr>
        <p:spPr>
          <a:xfrm>
            <a:off x="3837350" y="7816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5" name="Скругленный прямоугольник 224"/>
          <p:cNvSpPr/>
          <p:nvPr/>
        </p:nvSpPr>
        <p:spPr>
          <a:xfrm>
            <a:off x="95921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6" name="Скругленный прямоугольник 225"/>
          <p:cNvSpPr/>
          <p:nvPr/>
        </p:nvSpPr>
        <p:spPr>
          <a:xfrm>
            <a:off x="131640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7" name="Скругленный прямоугольник 226"/>
          <p:cNvSpPr/>
          <p:nvPr/>
        </p:nvSpPr>
        <p:spPr>
          <a:xfrm>
            <a:off x="527290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8" name="Скругленный прямоугольник 227"/>
          <p:cNvSpPr/>
          <p:nvPr/>
        </p:nvSpPr>
        <p:spPr>
          <a:xfrm>
            <a:off x="563009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9" name="Скругленный прямоугольник 228"/>
          <p:cNvSpPr/>
          <p:nvPr/>
        </p:nvSpPr>
        <p:spPr>
          <a:xfrm>
            <a:off x="7106954" y="394710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0" name="Скругленный прямоугольник 229"/>
          <p:cNvSpPr/>
          <p:nvPr/>
        </p:nvSpPr>
        <p:spPr>
          <a:xfrm>
            <a:off x="1684677" y="249732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1" name="Скругленный прямоугольник 230"/>
          <p:cNvSpPr/>
          <p:nvPr/>
        </p:nvSpPr>
        <p:spPr>
          <a:xfrm>
            <a:off x="203078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2" name="Скругленный прямоугольник 231"/>
          <p:cNvSpPr/>
          <p:nvPr/>
        </p:nvSpPr>
        <p:spPr>
          <a:xfrm>
            <a:off x="6733630" y="279397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4" name="Скругленный прямоугольник 233"/>
          <p:cNvSpPr/>
          <p:nvPr/>
        </p:nvSpPr>
        <p:spPr>
          <a:xfrm>
            <a:off x="2789132" y="367080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6" name="Скругленный прямоугольник 235"/>
          <p:cNvSpPr/>
          <p:nvPr/>
        </p:nvSpPr>
        <p:spPr>
          <a:xfrm>
            <a:off x="6702314" y="169206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Х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8" name="Скругленный прямоугольник 237"/>
          <p:cNvSpPr/>
          <p:nvPr/>
        </p:nvSpPr>
        <p:spPr>
          <a:xfrm>
            <a:off x="2059950" y="134533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9" name="Скругленный прямоугольник 238"/>
          <p:cNvSpPr/>
          <p:nvPr/>
        </p:nvSpPr>
        <p:spPr>
          <a:xfrm>
            <a:off x="2420581" y="135854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0" name="Скругленный прямоугольник 239"/>
          <p:cNvSpPr/>
          <p:nvPr/>
        </p:nvSpPr>
        <p:spPr>
          <a:xfrm>
            <a:off x="2758981" y="135833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2" name="Скругленный прямоугольник 241"/>
          <p:cNvSpPr/>
          <p:nvPr/>
        </p:nvSpPr>
        <p:spPr>
          <a:xfrm>
            <a:off x="1714715" y="135854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3" name="Скругленный прямоугольник 242"/>
          <p:cNvSpPr/>
          <p:nvPr/>
        </p:nvSpPr>
        <p:spPr>
          <a:xfrm>
            <a:off x="4918895" y="16596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" name="Скругленный прямоугольник 244"/>
          <p:cNvSpPr/>
          <p:nvPr/>
        </p:nvSpPr>
        <p:spPr>
          <a:xfrm>
            <a:off x="4918895" y="13738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6" name="Скругленный прямоугольник 245"/>
          <p:cNvSpPr/>
          <p:nvPr/>
        </p:nvSpPr>
        <p:spPr>
          <a:xfrm>
            <a:off x="4918895" y="10880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8" name="Скругленный прямоугольник 247"/>
          <p:cNvSpPr/>
          <p:nvPr/>
        </p:nvSpPr>
        <p:spPr>
          <a:xfrm>
            <a:off x="4551730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9" name="Скругленный прямоугольник 248"/>
          <p:cNvSpPr/>
          <p:nvPr/>
        </p:nvSpPr>
        <p:spPr>
          <a:xfrm>
            <a:off x="4915719" y="78014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0" name="Скругленный прямоугольник 249"/>
          <p:cNvSpPr/>
          <p:nvPr/>
        </p:nvSpPr>
        <p:spPr>
          <a:xfrm>
            <a:off x="4925356" y="28026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3" name="Скругленный прямоугольник 252"/>
          <p:cNvSpPr/>
          <p:nvPr/>
        </p:nvSpPr>
        <p:spPr>
          <a:xfrm>
            <a:off x="4918895" y="10880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4" name="Скругленный прямоугольник 253"/>
          <p:cNvSpPr/>
          <p:nvPr/>
        </p:nvSpPr>
        <p:spPr>
          <a:xfrm>
            <a:off x="4915719" y="47260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Ж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5" name="Скругленный прямоугольник 254"/>
          <p:cNvSpPr/>
          <p:nvPr/>
        </p:nvSpPr>
        <p:spPr>
          <a:xfrm>
            <a:off x="4551730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" name="Скругленный прямоугольник 255"/>
          <p:cNvSpPr/>
          <p:nvPr/>
        </p:nvSpPr>
        <p:spPr>
          <a:xfrm>
            <a:off x="491571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8" name="Лента лицом вниз 257"/>
          <p:cNvSpPr/>
          <p:nvPr/>
        </p:nvSpPr>
        <p:spPr>
          <a:xfrm>
            <a:off x="7473889" y="5888820"/>
            <a:ext cx="1513699" cy="286504"/>
          </a:xfrm>
          <a:prstGeom prst="ribbon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далее</a:t>
            </a:r>
            <a:endParaRPr lang="ru-RU" sz="1400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90945" y="5531416"/>
            <a:ext cx="7018075" cy="128781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Здание для стоянки и ремонта автомобиля.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77" name="Скругленный прямоугольник 176"/>
          <p:cNvSpPr/>
          <p:nvPr/>
        </p:nvSpPr>
        <p:spPr>
          <a:xfrm>
            <a:off x="6014746" y="454144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6" name="Скругленный прямоугольник 185"/>
          <p:cNvSpPr/>
          <p:nvPr/>
        </p:nvSpPr>
        <p:spPr>
          <a:xfrm>
            <a:off x="6014467" y="394601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7" name="Скругленный прямоугольник 166"/>
          <p:cNvSpPr/>
          <p:nvPr/>
        </p:nvSpPr>
        <p:spPr>
          <a:xfrm>
            <a:off x="600481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1311859" y="3685443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5" name="Скругленный прямоугольник 144"/>
          <p:cNvSpPr/>
          <p:nvPr/>
        </p:nvSpPr>
        <p:spPr>
          <a:xfrm>
            <a:off x="1687655" y="1948759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8" name="Скругленный прямоугольник 207"/>
          <p:cNvSpPr/>
          <p:nvPr/>
        </p:nvSpPr>
        <p:spPr>
          <a:xfrm>
            <a:off x="5659497" y="483482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927553" y="4562486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136" y="4473974"/>
            <a:ext cx="493713" cy="481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464144" y="4491247"/>
            <a:ext cx="443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122" name="Прямоугольник 121"/>
          <p:cNvSpPr/>
          <p:nvPr/>
        </p:nvSpPr>
        <p:spPr>
          <a:xfrm>
            <a:off x="7479335" y="198881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094798" y="175953"/>
            <a:ext cx="315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090820" y="494410"/>
            <a:ext cx="338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063181" y="738356"/>
            <a:ext cx="376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094798" y="1067409"/>
            <a:ext cx="214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063181" y="1335168"/>
            <a:ext cx="319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7053253" y="166271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128" name="Прямоугольник 127"/>
          <p:cNvSpPr/>
          <p:nvPr/>
        </p:nvSpPr>
        <p:spPr>
          <a:xfrm>
            <a:off x="4981545" y="3981422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3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290433" y="3935473"/>
            <a:ext cx="361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664966" y="3935473"/>
            <a:ext cx="310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6024561" y="3935473"/>
            <a:ext cx="337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6381751" y="3935473"/>
            <a:ext cx="337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6760697" y="3930976"/>
            <a:ext cx="306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7133906" y="3930976"/>
            <a:ext cx="384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139" name="Прямоугольник 138"/>
          <p:cNvSpPr/>
          <p:nvPr/>
        </p:nvSpPr>
        <p:spPr>
          <a:xfrm>
            <a:off x="4327743" y="2844698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4551730" y="2780410"/>
            <a:ext cx="3826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4934409" y="2780410"/>
            <a:ext cx="35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5290433" y="2783076"/>
            <a:ext cx="349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5617926" y="278041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5975116" y="2780410"/>
            <a:ext cx="386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6381751" y="2780410"/>
            <a:ext cx="364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6746275" y="2780410"/>
            <a:ext cx="32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154" name="Скругленный прямоугольник 153"/>
          <p:cNvSpPr/>
          <p:nvPr/>
        </p:nvSpPr>
        <p:spPr>
          <a:xfrm>
            <a:off x="5975116" y="16596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5" name="Скругленный прямоугольник 154"/>
          <p:cNvSpPr/>
          <p:nvPr/>
        </p:nvSpPr>
        <p:spPr>
          <a:xfrm>
            <a:off x="5978402" y="221531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" name="Скругленный прямоугольник 173"/>
          <p:cNvSpPr/>
          <p:nvPr/>
        </p:nvSpPr>
        <p:spPr>
          <a:xfrm>
            <a:off x="6016687" y="25108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9" name="Прямоугольник 178"/>
          <p:cNvSpPr/>
          <p:nvPr/>
        </p:nvSpPr>
        <p:spPr>
          <a:xfrm>
            <a:off x="5703812" y="613638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4</a:t>
            </a:r>
            <a:endParaRPr lang="ru-RU" dirty="0"/>
          </a:p>
        </p:txBody>
      </p:sp>
      <p:cxnSp>
        <p:nvCxnSpPr>
          <p:cNvPr id="191" name="Прямая со стрелкой 190"/>
          <p:cNvCxnSpPr/>
          <p:nvPr/>
        </p:nvCxnSpPr>
        <p:spPr>
          <a:xfrm flipH="1" flipV="1">
            <a:off x="5235229" y="360619"/>
            <a:ext cx="347268" cy="3460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5" name="Прямоугольник 174"/>
          <p:cNvSpPr/>
          <p:nvPr/>
        </p:nvSpPr>
        <p:spPr>
          <a:xfrm>
            <a:off x="6418192" y="775989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195" name="Скругленный прямоугольник 194"/>
          <p:cNvSpPr/>
          <p:nvPr/>
        </p:nvSpPr>
        <p:spPr>
          <a:xfrm>
            <a:off x="6749327" y="308875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2" name="Скругленный прямоугольник 201"/>
          <p:cNvSpPr/>
          <p:nvPr/>
        </p:nvSpPr>
        <p:spPr>
          <a:xfrm>
            <a:off x="6749042" y="339969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3" name="Скругленный прямоугольник 202"/>
          <p:cNvSpPr/>
          <p:nvPr/>
        </p:nvSpPr>
        <p:spPr>
          <a:xfrm>
            <a:off x="6749042" y="367080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4" name="Скругленный прямоугольник 203"/>
          <p:cNvSpPr/>
          <p:nvPr/>
        </p:nvSpPr>
        <p:spPr>
          <a:xfrm>
            <a:off x="5975116" y="106591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6024561" y="1047483"/>
            <a:ext cx="307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6004813" y="1335168"/>
            <a:ext cx="327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5983219" y="1595612"/>
            <a:ext cx="307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5975116" y="1935209"/>
            <a:ext cx="360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Е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5983219" y="2202926"/>
            <a:ext cx="349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6013457" y="2508604"/>
            <a:ext cx="277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6046153" y="3088756"/>
            <a:ext cx="327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211" name="Скругленный прямоугольник 210"/>
          <p:cNvSpPr/>
          <p:nvPr/>
        </p:nvSpPr>
        <p:spPr>
          <a:xfrm>
            <a:off x="5973143" y="74187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5988569" y="706624"/>
            <a:ext cx="244811" cy="381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176" name="Прямоугольник 175"/>
          <p:cNvSpPr/>
          <p:nvPr/>
        </p:nvSpPr>
        <p:spPr>
          <a:xfrm>
            <a:off x="4633408" y="1404300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7</a:t>
            </a:r>
            <a:endParaRPr lang="ru-RU" dirty="0"/>
          </a:p>
        </p:txBody>
      </p:sp>
      <p:sp>
        <p:nvSpPr>
          <p:cNvPr id="188" name="Прямоугольник 187"/>
          <p:cNvSpPr/>
          <p:nvPr/>
        </p:nvSpPr>
        <p:spPr>
          <a:xfrm>
            <a:off x="6793797" y="2512533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8</a:t>
            </a:r>
            <a:endParaRPr lang="ru-RU" dirty="0"/>
          </a:p>
        </p:txBody>
      </p:sp>
      <p:sp>
        <p:nvSpPr>
          <p:cNvPr id="194" name="Прямоугольник 193"/>
          <p:cNvSpPr/>
          <p:nvPr/>
        </p:nvSpPr>
        <p:spPr>
          <a:xfrm>
            <a:off x="4296782" y="187896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9</a:t>
            </a:r>
            <a:endParaRPr lang="ru-RU" dirty="0"/>
          </a:p>
        </p:txBody>
      </p:sp>
      <p:sp>
        <p:nvSpPr>
          <p:cNvPr id="233" name="TextBox 232"/>
          <p:cNvSpPr txBox="1"/>
          <p:nvPr/>
        </p:nvSpPr>
        <p:spPr>
          <a:xfrm>
            <a:off x="4572554" y="175953"/>
            <a:ext cx="3056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Ш</a:t>
            </a:r>
            <a:endParaRPr lang="ru-RU" dirty="0"/>
          </a:p>
        </p:txBody>
      </p:sp>
      <p:sp>
        <p:nvSpPr>
          <p:cNvPr id="237" name="TextBox 236"/>
          <p:cNvSpPr txBox="1"/>
          <p:nvPr/>
        </p:nvSpPr>
        <p:spPr>
          <a:xfrm>
            <a:off x="5290433" y="175953"/>
            <a:ext cx="361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244" name="TextBox 243"/>
          <p:cNvSpPr txBox="1"/>
          <p:nvPr/>
        </p:nvSpPr>
        <p:spPr>
          <a:xfrm>
            <a:off x="5703812" y="175953"/>
            <a:ext cx="301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212" name="Прямоугольник 211"/>
          <p:cNvSpPr/>
          <p:nvPr/>
        </p:nvSpPr>
        <p:spPr>
          <a:xfrm>
            <a:off x="5629856" y="3253793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10</a:t>
            </a:r>
            <a:endParaRPr lang="ru-RU" sz="1100" dirty="0"/>
          </a:p>
        </p:txBody>
      </p:sp>
      <p:sp>
        <p:nvSpPr>
          <p:cNvPr id="247" name="Скругленный прямоугольник 246"/>
          <p:cNvSpPr/>
          <p:nvPr/>
        </p:nvSpPr>
        <p:spPr>
          <a:xfrm>
            <a:off x="5653310" y="364972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2" name="Скругленный прямоугольник 251"/>
          <p:cNvSpPr/>
          <p:nvPr/>
        </p:nvSpPr>
        <p:spPr>
          <a:xfrm>
            <a:off x="5640440" y="424496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9" name="TextBox 258"/>
          <p:cNvSpPr txBox="1"/>
          <p:nvPr/>
        </p:nvSpPr>
        <p:spPr>
          <a:xfrm>
            <a:off x="5652021" y="3613999"/>
            <a:ext cx="321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260" name="TextBox 259"/>
          <p:cNvSpPr txBox="1"/>
          <p:nvPr/>
        </p:nvSpPr>
        <p:spPr>
          <a:xfrm>
            <a:off x="5629856" y="4238124"/>
            <a:ext cx="318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261" name="TextBox 260"/>
          <p:cNvSpPr txBox="1"/>
          <p:nvPr/>
        </p:nvSpPr>
        <p:spPr>
          <a:xfrm>
            <a:off x="5689401" y="4822828"/>
            <a:ext cx="293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262" name="TextBox 261"/>
          <p:cNvSpPr txBox="1"/>
          <p:nvPr/>
        </p:nvSpPr>
        <p:spPr>
          <a:xfrm>
            <a:off x="6760697" y="3066162"/>
            <a:ext cx="361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63" name="TextBox 262"/>
          <p:cNvSpPr txBox="1"/>
          <p:nvPr/>
        </p:nvSpPr>
        <p:spPr>
          <a:xfrm>
            <a:off x="6746275" y="3351914"/>
            <a:ext cx="292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264" name="TextBox 263"/>
          <p:cNvSpPr txBox="1"/>
          <p:nvPr/>
        </p:nvSpPr>
        <p:spPr>
          <a:xfrm>
            <a:off x="6779375" y="3601863"/>
            <a:ext cx="273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</a:t>
            </a:r>
            <a:endParaRPr lang="ru-RU" dirty="0"/>
          </a:p>
        </p:txBody>
      </p:sp>
      <p:sp>
        <p:nvSpPr>
          <p:cNvPr id="189" name="Прямоугольник 188"/>
          <p:cNvSpPr/>
          <p:nvPr/>
        </p:nvSpPr>
        <p:spPr>
          <a:xfrm>
            <a:off x="2387977" y="704652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11</a:t>
            </a:r>
            <a:endParaRPr lang="ru-RU" sz="1100" dirty="0"/>
          </a:p>
        </p:txBody>
      </p:sp>
      <p:sp>
        <p:nvSpPr>
          <p:cNvPr id="265" name="TextBox 264"/>
          <p:cNvSpPr txBox="1"/>
          <p:nvPr/>
        </p:nvSpPr>
        <p:spPr>
          <a:xfrm>
            <a:off x="2758981" y="70662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Ш</a:t>
            </a:r>
            <a:endParaRPr lang="ru-RU" dirty="0"/>
          </a:p>
        </p:txBody>
      </p:sp>
      <p:sp>
        <p:nvSpPr>
          <p:cNvPr id="266" name="TextBox 265"/>
          <p:cNvSpPr txBox="1"/>
          <p:nvPr/>
        </p:nvSpPr>
        <p:spPr>
          <a:xfrm>
            <a:off x="3114725" y="775989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267" name="TextBox 266"/>
          <p:cNvSpPr txBox="1"/>
          <p:nvPr/>
        </p:nvSpPr>
        <p:spPr>
          <a:xfrm>
            <a:off x="3480160" y="735470"/>
            <a:ext cx="357190" cy="372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268" name="TextBox 267"/>
          <p:cNvSpPr txBox="1"/>
          <p:nvPr/>
        </p:nvSpPr>
        <p:spPr>
          <a:xfrm>
            <a:off x="3850601" y="73547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269" name="TextBox 268"/>
          <p:cNvSpPr txBox="1"/>
          <p:nvPr/>
        </p:nvSpPr>
        <p:spPr>
          <a:xfrm>
            <a:off x="4296782" y="706624"/>
            <a:ext cx="2448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Ь</a:t>
            </a:r>
            <a:endParaRPr lang="ru-RU" dirty="0"/>
          </a:p>
        </p:txBody>
      </p:sp>
      <p:sp>
        <p:nvSpPr>
          <p:cNvPr id="270" name="TextBox 269"/>
          <p:cNvSpPr txBox="1"/>
          <p:nvPr/>
        </p:nvSpPr>
        <p:spPr>
          <a:xfrm>
            <a:off x="4577219" y="735470"/>
            <a:ext cx="30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271" name="Прямоугольник 270"/>
          <p:cNvSpPr/>
          <p:nvPr/>
        </p:nvSpPr>
        <p:spPr>
          <a:xfrm>
            <a:off x="3854923" y="381673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12</a:t>
            </a:r>
            <a:endParaRPr lang="ru-RU" sz="1100" dirty="0"/>
          </a:p>
        </p:txBody>
      </p:sp>
      <p:sp>
        <p:nvSpPr>
          <p:cNvPr id="272" name="TextBox 271"/>
          <p:cNvSpPr txBox="1"/>
          <p:nvPr/>
        </p:nvSpPr>
        <p:spPr>
          <a:xfrm>
            <a:off x="3837350" y="1047483"/>
            <a:ext cx="370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73" name="TextBox 272"/>
          <p:cNvSpPr txBox="1"/>
          <p:nvPr/>
        </p:nvSpPr>
        <p:spPr>
          <a:xfrm>
            <a:off x="3837350" y="133516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274" name="TextBox 273"/>
          <p:cNvSpPr txBox="1"/>
          <p:nvPr/>
        </p:nvSpPr>
        <p:spPr>
          <a:xfrm>
            <a:off x="3850601" y="1637402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Ж</a:t>
            </a:r>
            <a:endParaRPr lang="ru-RU" dirty="0"/>
          </a:p>
        </p:txBody>
      </p:sp>
      <p:sp>
        <p:nvSpPr>
          <p:cNvPr id="276" name="TextBox 275"/>
          <p:cNvSpPr txBox="1"/>
          <p:nvPr/>
        </p:nvSpPr>
        <p:spPr>
          <a:xfrm>
            <a:off x="3837350" y="1847376"/>
            <a:ext cx="370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277" name="TextBox 276"/>
          <p:cNvSpPr txBox="1"/>
          <p:nvPr/>
        </p:nvSpPr>
        <p:spPr>
          <a:xfrm>
            <a:off x="3854923" y="2202926"/>
            <a:ext cx="339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278" name="TextBox 277"/>
          <p:cNvSpPr txBox="1"/>
          <p:nvPr/>
        </p:nvSpPr>
        <p:spPr>
          <a:xfrm>
            <a:off x="3837350" y="249465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79" name="TextBox 278"/>
          <p:cNvSpPr txBox="1"/>
          <p:nvPr/>
        </p:nvSpPr>
        <p:spPr>
          <a:xfrm>
            <a:off x="3854923" y="2802618"/>
            <a:ext cx="339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280" name="Прямоугольник 279"/>
          <p:cNvSpPr/>
          <p:nvPr/>
        </p:nvSpPr>
        <p:spPr>
          <a:xfrm>
            <a:off x="2417140" y="71331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13</a:t>
            </a:r>
            <a:endParaRPr lang="ru-RU" sz="1100" dirty="0"/>
          </a:p>
        </p:txBody>
      </p:sp>
      <p:sp>
        <p:nvSpPr>
          <p:cNvPr id="281" name="TextBox 280"/>
          <p:cNvSpPr txBox="1"/>
          <p:nvPr/>
        </p:nvSpPr>
        <p:spPr>
          <a:xfrm>
            <a:off x="3116171" y="175953"/>
            <a:ext cx="355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282" name="TextBox 281"/>
          <p:cNvSpPr txBox="1"/>
          <p:nvPr/>
        </p:nvSpPr>
        <p:spPr>
          <a:xfrm>
            <a:off x="3116171" y="461705"/>
            <a:ext cx="355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283" name="TextBox 282"/>
          <p:cNvSpPr txBox="1"/>
          <p:nvPr/>
        </p:nvSpPr>
        <p:spPr>
          <a:xfrm>
            <a:off x="3116171" y="1067409"/>
            <a:ext cx="355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84" name="TextBox 283"/>
          <p:cNvSpPr txBox="1"/>
          <p:nvPr/>
        </p:nvSpPr>
        <p:spPr>
          <a:xfrm>
            <a:off x="3116171" y="1335168"/>
            <a:ext cx="355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endParaRPr lang="ru-RU" dirty="0"/>
          </a:p>
        </p:txBody>
      </p:sp>
      <p:cxnSp>
        <p:nvCxnSpPr>
          <p:cNvPr id="285" name="Прямая со стрелкой 284"/>
          <p:cNvCxnSpPr/>
          <p:nvPr/>
        </p:nvCxnSpPr>
        <p:spPr>
          <a:xfrm>
            <a:off x="2765686" y="71331"/>
            <a:ext cx="338400" cy="1091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1" name="Прямоугольник 240"/>
          <p:cNvSpPr/>
          <p:nvPr/>
        </p:nvSpPr>
        <p:spPr>
          <a:xfrm>
            <a:off x="1336131" y="1291744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14</a:t>
            </a:r>
            <a:endParaRPr lang="ru-RU" sz="1100" dirty="0"/>
          </a:p>
        </p:txBody>
      </p:sp>
      <p:sp>
        <p:nvSpPr>
          <p:cNvPr id="275" name="TextBox 274"/>
          <p:cNvSpPr txBox="1"/>
          <p:nvPr/>
        </p:nvSpPr>
        <p:spPr>
          <a:xfrm>
            <a:off x="1687843" y="1335168"/>
            <a:ext cx="354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286" name="TextBox 285"/>
          <p:cNvSpPr txBox="1"/>
          <p:nvPr/>
        </p:nvSpPr>
        <p:spPr>
          <a:xfrm>
            <a:off x="2071905" y="1335168"/>
            <a:ext cx="348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287" name="TextBox 286"/>
          <p:cNvSpPr txBox="1"/>
          <p:nvPr/>
        </p:nvSpPr>
        <p:spPr>
          <a:xfrm>
            <a:off x="2401791" y="1345338"/>
            <a:ext cx="363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96" name="TextBox 95"/>
          <p:cNvSpPr txBox="1"/>
          <p:nvPr/>
        </p:nvSpPr>
        <p:spPr>
          <a:xfrm>
            <a:off x="2758981" y="133516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88" name="Прямоугольник 287"/>
          <p:cNvSpPr/>
          <p:nvPr/>
        </p:nvSpPr>
        <p:spPr>
          <a:xfrm>
            <a:off x="1723359" y="920136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15</a:t>
            </a:r>
            <a:endParaRPr lang="ru-RU" sz="1100" dirty="0"/>
          </a:p>
        </p:txBody>
      </p:sp>
      <p:sp>
        <p:nvSpPr>
          <p:cNvPr id="98" name="TextBox 97"/>
          <p:cNvSpPr txBox="1"/>
          <p:nvPr/>
        </p:nvSpPr>
        <p:spPr>
          <a:xfrm>
            <a:off x="1663928" y="1631090"/>
            <a:ext cx="327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99" name="TextBox 98"/>
          <p:cNvSpPr txBox="1"/>
          <p:nvPr/>
        </p:nvSpPr>
        <p:spPr>
          <a:xfrm>
            <a:off x="1714715" y="1847376"/>
            <a:ext cx="3132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100" name="TextBox 99"/>
          <p:cNvSpPr txBox="1"/>
          <p:nvPr/>
        </p:nvSpPr>
        <p:spPr>
          <a:xfrm>
            <a:off x="1663928" y="2488678"/>
            <a:ext cx="381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289" name="Прямоугольник 288"/>
          <p:cNvSpPr/>
          <p:nvPr/>
        </p:nvSpPr>
        <p:spPr>
          <a:xfrm>
            <a:off x="588835" y="2499221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16</a:t>
            </a:r>
            <a:endParaRPr lang="ru-RU" sz="1100" dirty="0"/>
          </a:p>
        </p:txBody>
      </p:sp>
      <p:sp>
        <p:nvSpPr>
          <p:cNvPr id="290" name="TextBox 289"/>
          <p:cNvSpPr txBox="1"/>
          <p:nvPr/>
        </p:nvSpPr>
        <p:spPr>
          <a:xfrm>
            <a:off x="959217" y="2508604"/>
            <a:ext cx="352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291" name="TextBox 290"/>
          <p:cNvSpPr txBox="1"/>
          <p:nvPr/>
        </p:nvSpPr>
        <p:spPr>
          <a:xfrm>
            <a:off x="1311859" y="2488678"/>
            <a:ext cx="402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</a:t>
            </a:r>
            <a:endParaRPr lang="ru-RU" dirty="0"/>
          </a:p>
        </p:txBody>
      </p:sp>
      <p:sp>
        <p:nvSpPr>
          <p:cNvPr id="292" name="TextBox 291"/>
          <p:cNvSpPr txBox="1"/>
          <p:nvPr/>
        </p:nvSpPr>
        <p:spPr>
          <a:xfrm>
            <a:off x="2071905" y="2494658"/>
            <a:ext cx="316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Ч</a:t>
            </a:r>
            <a:endParaRPr lang="ru-RU" dirty="0"/>
          </a:p>
        </p:txBody>
      </p:sp>
      <p:sp>
        <p:nvSpPr>
          <p:cNvPr id="293" name="TextBox 292"/>
          <p:cNvSpPr txBox="1"/>
          <p:nvPr/>
        </p:nvSpPr>
        <p:spPr>
          <a:xfrm>
            <a:off x="2387977" y="2508604"/>
            <a:ext cx="348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251" name="Прямоугольник 250"/>
          <p:cNvSpPr/>
          <p:nvPr/>
        </p:nvSpPr>
        <p:spPr>
          <a:xfrm>
            <a:off x="2401791" y="2124438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17</a:t>
            </a:r>
            <a:endParaRPr lang="ru-RU" sz="1100" dirty="0"/>
          </a:p>
        </p:txBody>
      </p:sp>
      <p:sp>
        <p:nvSpPr>
          <p:cNvPr id="257" name="TextBox 256"/>
          <p:cNvSpPr txBox="1"/>
          <p:nvPr/>
        </p:nvSpPr>
        <p:spPr>
          <a:xfrm>
            <a:off x="2387977" y="2756197"/>
            <a:ext cx="371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294" name="TextBox 293"/>
          <p:cNvSpPr txBox="1"/>
          <p:nvPr/>
        </p:nvSpPr>
        <p:spPr>
          <a:xfrm>
            <a:off x="2417140" y="3082354"/>
            <a:ext cx="328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295" name="TextBox 294"/>
          <p:cNvSpPr txBox="1"/>
          <p:nvPr/>
        </p:nvSpPr>
        <p:spPr>
          <a:xfrm>
            <a:off x="2420581" y="3351914"/>
            <a:ext cx="31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296" name="TextBox 295"/>
          <p:cNvSpPr txBox="1"/>
          <p:nvPr/>
        </p:nvSpPr>
        <p:spPr>
          <a:xfrm>
            <a:off x="2401791" y="3649721"/>
            <a:ext cx="334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297" name="Прямоугольник 296"/>
          <p:cNvSpPr/>
          <p:nvPr/>
        </p:nvSpPr>
        <p:spPr>
          <a:xfrm>
            <a:off x="940629" y="3639263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18</a:t>
            </a:r>
            <a:endParaRPr lang="ru-RU" sz="1100" dirty="0"/>
          </a:p>
        </p:txBody>
      </p:sp>
      <p:sp>
        <p:nvSpPr>
          <p:cNvPr id="298" name="TextBox 297"/>
          <p:cNvSpPr txBox="1"/>
          <p:nvPr/>
        </p:nvSpPr>
        <p:spPr>
          <a:xfrm>
            <a:off x="1311859" y="3630137"/>
            <a:ext cx="315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Г</a:t>
            </a:r>
            <a:endParaRPr lang="ru-RU" dirty="0"/>
          </a:p>
        </p:txBody>
      </p:sp>
      <p:sp>
        <p:nvSpPr>
          <p:cNvPr id="299" name="TextBox 298"/>
          <p:cNvSpPr txBox="1"/>
          <p:nvPr/>
        </p:nvSpPr>
        <p:spPr>
          <a:xfrm>
            <a:off x="1673597" y="3639263"/>
            <a:ext cx="317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300" name="TextBox 299"/>
          <p:cNvSpPr txBox="1"/>
          <p:nvPr/>
        </p:nvSpPr>
        <p:spPr>
          <a:xfrm>
            <a:off x="2045033" y="3670807"/>
            <a:ext cx="342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301" name="TextBox 300"/>
          <p:cNvSpPr txBox="1"/>
          <p:nvPr/>
        </p:nvSpPr>
        <p:spPr>
          <a:xfrm>
            <a:off x="2789132" y="3639263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Ж</a:t>
            </a:r>
            <a:endParaRPr lang="ru-RU" dirty="0"/>
          </a:p>
        </p:txBody>
      </p:sp>
      <p:sp>
        <p:nvSpPr>
          <p:cNvPr id="302" name="Скругленный прямоугольник 301"/>
          <p:cNvSpPr/>
          <p:nvPr/>
        </p:nvSpPr>
        <p:spPr>
          <a:xfrm>
            <a:off x="4558529" y="167288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Б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5099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8" grpId="0"/>
      <p:bldP spid="299" grpId="0"/>
      <p:bldP spid="300" grpId="0"/>
      <p:bldP spid="30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Скругленный прямоугольник 198"/>
          <p:cNvSpPr/>
          <p:nvPr/>
        </p:nvSpPr>
        <p:spPr>
          <a:xfrm>
            <a:off x="5282968" y="4527361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7" name="Скругленный прямоугольник 206"/>
          <p:cNvSpPr/>
          <p:nvPr/>
        </p:nvSpPr>
        <p:spPr>
          <a:xfrm>
            <a:off x="5664966" y="4523252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5" name="Скругленный прямоугольник 184"/>
          <p:cNvSpPr/>
          <p:nvPr/>
        </p:nvSpPr>
        <p:spPr>
          <a:xfrm>
            <a:off x="6024561" y="4517506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2" name="Скругленный прямоугольник 191"/>
          <p:cNvSpPr/>
          <p:nvPr/>
        </p:nvSpPr>
        <p:spPr>
          <a:xfrm>
            <a:off x="6373877" y="4526537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7" name="Скругленный прямоугольник 196"/>
          <p:cNvSpPr/>
          <p:nvPr/>
        </p:nvSpPr>
        <p:spPr>
          <a:xfrm>
            <a:off x="6746275" y="4522559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" name="Скругленный прямоугольник 197"/>
          <p:cNvSpPr/>
          <p:nvPr/>
        </p:nvSpPr>
        <p:spPr>
          <a:xfrm>
            <a:off x="7122145" y="4520930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6380418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6737608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5289423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7" name="Скругленный прямоугольник 136"/>
          <p:cNvSpPr/>
          <p:nvPr/>
        </p:nvSpPr>
        <p:spPr>
          <a:xfrm>
            <a:off x="3850601" y="13516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6362003" y="279246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3850601" y="10658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1" name="Скругленный прямоугольник 140"/>
          <p:cNvSpPr/>
          <p:nvPr/>
        </p:nvSpPr>
        <p:spPr>
          <a:xfrm>
            <a:off x="3850601" y="16374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2" name="Скругленный прямоугольник 141"/>
          <p:cNvSpPr/>
          <p:nvPr/>
        </p:nvSpPr>
        <p:spPr>
          <a:xfrm>
            <a:off x="3850601" y="192315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3" name="Скругленный прямоугольник 142"/>
          <p:cNvSpPr/>
          <p:nvPr/>
        </p:nvSpPr>
        <p:spPr>
          <a:xfrm>
            <a:off x="3850601" y="220890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4" name="Скругленный прямоугольник 143"/>
          <p:cNvSpPr/>
          <p:nvPr/>
        </p:nvSpPr>
        <p:spPr>
          <a:xfrm>
            <a:off x="3850601" y="24946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6" name="Скругленный прямоугольник 145"/>
          <p:cNvSpPr/>
          <p:nvPr/>
        </p:nvSpPr>
        <p:spPr>
          <a:xfrm>
            <a:off x="1687655" y="2234511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Ш</a:t>
            </a:r>
            <a:endParaRPr lang="ru-RU" dirty="0"/>
          </a:p>
        </p:txBody>
      </p:sp>
      <p:sp>
        <p:nvSpPr>
          <p:cNvPr id="147" name="Скругленный прямоугольник 146"/>
          <p:cNvSpPr/>
          <p:nvPr/>
        </p:nvSpPr>
        <p:spPr>
          <a:xfrm>
            <a:off x="1323663" y="4542329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1311859" y="4828451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Скругленный прямоугольник 148"/>
          <p:cNvSpPr/>
          <p:nvPr/>
        </p:nvSpPr>
        <p:spPr>
          <a:xfrm>
            <a:off x="1311859" y="3971195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1311859" y="4256947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2" name="Скругленный прямоугольник 151"/>
          <p:cNvSpPr/>
          <p:nvPr/>
        </p:nvSpPr>
        <p:spPr>
          <a:xfrm>
            <a:off x="1311859" y="5114203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6" name="Скругленный прямоугольник 155"/>
          <p:cNvSpPr/>
          <p:nvPr/>
        </p:nvSpPr>
        <p:spPr>
          <a:xfrm>
            <a:off x="2387977" y="308235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7" name="Скругленный прямоугольник 156"/>
          <p:cNvSpPr/>
          <p:nvPr/>
        </p:nvSpPr>
        <p:spPr>
          <a:xfrm>
            <a:off x="2387977" y="27966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8" name="Скругленный прямоугольник 157"/>
          <p:cNvSpPr/>
          <p:nvPr/>
        </p:nvSpPr>
        <p:spPr>
          <a:xfrm>
            <a:off x="2387977" y="25108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9" name="Скругленный прямоугольник 158"/>
          <p:cNvSpPr/>
          <p:nvPr/>
        </p:nvSpPr>
        <p:spPr>
          <a:xfrm>
            <a:off x="2387977" y="336810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0" name="Скругленный прямоугольник 159"/>
          <p:cNvSpPr/>
          <p:nvPr/>
        </p:nvSpPr>
        <p:spPr>
          <a:xfrm>
            <a:off x="2758981" y="76173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1" name="Скругленный прямоугольник 160"/>
          <p:cNvSpPr/>
          <p:nvPr/>
        </p:nvSpPr>
        <p:spPr>
          <a:xfrm>
            <a:off x="3116171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2" name="Скругленный прямоугольник 161"/>
          <p:cNvSpPr/>
          <p:nvPr/>
        </p:nvSpPr>
        <p:spPr>
          <a:xfrm>
            <a:off x="3850601" y="27804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3" name="Скругленный прямоугольник 162"/>
          <p:cNvSpPr/>
          <p:nvPr/>
        </p:nvSpPr>
        <p:spPr>
          <a:xfrm>
            <a:off x="3116171" y="4944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4" name="Скругленный прямоугольник 163"/>
          <p:cNvSpPr/>
          <p:nvPr/>
        </p:nvSpPr>
        <p:spPr>
          <a:xfrm>
            <a:off x="3116171" y="135166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5" name="Скругленный прямоугольник 164"/>
          <p:cNvSpPr/>
          <p:nvPr/>
        </p:nvSpPr>
        <p:spPr>
          <a:xfrm>
            <a:off x="529043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6" name="Скругленный прямоугольник 165"/>
          <p:cNvSpPr/>
          <p:nvPr/>
        </p:nvSpPr>
        <p:spPr>
          <a:xfrm>
            <a:off x="564762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8" name="Скругленный прямоугольник 167"/>
          <p:cNvSpPr/>
          <p:nvPr/>
        </p:nvSpPr>
        <p:spPr>
          <a:xfrm>
            <a:off x="1687843" y="16427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9" name="Скругленный прямоугольник 168"/>
          <p:cNvSpPr/>
          <p:nvPr/>
        </p:nvSpPr>
        <p:spPr>
          <a:xfrm>
            <a:off x="3116171" y="106591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0" name="Скругленный прямоугольник 169"/>
          <p:cNvSpPr/>
          <p:nvPr/>
        </p:nvSpPr>
        <p:spPr>
          <a:xfrm>
            <a:off x="7423145" y="169518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Д</a:t>
            </a:r>
            <a:endParaRPr lang="ru-RU" dirty="0"/>
          </a:p>
        </p:txBody>
      </p:sp>
      <p:sp>
        <p:nvSpPr>
          <p:cNvPr id="171" name="Скругленный прямоугольник 170"/>
          <p:cNvSpPr/>
          <p:nvPr/>
        </p:nvSpPr>
        <p:spPr>
          <a:xfrm>
            <a:off x="1673597" y="365835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2" name="Скругленный прямоугольник 171"/>
          <p:cNvSpPr/>
          <p:nvPr/>
        </p:nvSpPr>
        <p:spPr>
          <a:xfrm>
            <a:off x="2044601" y="364972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3" name="Скругленный прямоугольник 172"/>
          <p:cNvSpPr/>
          <p:nvPr/>
        </p:nvSpPr>
        <p:spPr>
          <a:xfrm>
            <a:off x="2387977" y="365835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8" name="Скругленный прямоугольник 177"/>
          <p:cNvSpPr/>
          <p:nvPr/>
        </p:nvSpPr>
        <p:spPr>
          <a:xfrm>
            <a:off x="4577219" y="28026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0" name="Скругленный прямоугольник 179"/>
          <p:cNvSpPr/>
          <p:nvPr/>
        </p:nvSpPr>
        <p:spPr>
          <a:xfrm>
            <a:off x="5652021" y="4529479"/>
            <a:ext cx="357190" cy="29629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1" name="Скругленный прямоугольник 180"/>
          <p:cNvSpPr/>
          <p:nvPr/>
        </p:nvSpPr>
        <p:spPr>
          <a:xfrm>
            <a:off x="6368718" y="452255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</p:txBody>
      </p:sp>
      <p:sp>
        <p:nvSpPr>
          <p:cNvPr id="182" name="Скругленный прямоугольник 181"/>
          <p:cNvSpPr/>
          <p:nvPr/>
        </p:nvSpPr>
        <p:spPr>
          <a:xfrm>
            <a:off x="5283250" y="4527361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3" name="Скругленный прямоугольник 182"/>
          <p:cNvSpPr/>
          <p:nvPr/>
        </p:nvSpPr>
        <p:spPr>
          <a:xfrm>
            <a:off x="6742941" y="453071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" name="Скругленный прямоугольник 183"/>
          <p:cNvSpPr/>
          <p:nvPr/>
        </p:nvSpPr>
        <p:spPr>
          <a:xfrm>
            <a:off x="7112491" y="453071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</p:txBody>
      </p:sp>
      <p:sp>
        <p:nvSpPr>
          <p:cNvPr id="187" name="Скругленный прямоугольник 186"/>
          <p:cNvSpPr/>
          <p:nvPr/>
        </p:nvSpPr>
        <p:spPr>
          <a:xfrm>
            <a:off x="5975116" y="193296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0" name="Скругленный прямоугольник 189"/>
          <p:cNvSpPr/>
          <p:nvPr/>
        </p:nvSpPr>
        <p:spPr>
          <a:xfrm>
            <a:off x="6014467" y="308875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0" name="Скругленный прямоугольник 199"/>
          <p:cNvSpPr/>
          <p:nvPr/>
        </p:nvSpPr>
        <p:spPr>
          <a:xfrm>
            <a:off x="3116171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1" name="Скругленный прямоугольник 200"/>
          <p:cNvSpPr/>
          <p:nvPr/>
        </p:nvSpPr>
        <p:spPr>
          <a:xfrm>
            <a:off x="3114725" y="19888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5" name="Скругленный прямоугольник 204"/>
          <p:cNvSpPr/>
          <p:nvPr/>
        </p:nvSpPr>
        <p:spPr>
          <a:xfrm>
            <a:off x="4194540" y="78409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6" name="Скругленный прямоугольник 205"/>
          <p:cNvSpPr/>
          <p:nvPr/>
        </p:nvSpPr>
        <p:spPr>
          <a:xfrm>
            <a:off x="3116171" y="135166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9" name="Скругленный прямоугольник 208"/>
          <p:cNvSpPr/>
          <p:nvPr/>
        </p:nvSpPr>
        <p:spPr>
          <a:xfrm>
            <a:off x="3116171" y="106591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0" name="Скругленный прямоугольник 209"/>
          <p:cNvSpPr/>
          <p:nvPr/>
        </p:nvSpPr>
        <p:spPr>
          <a:xfrm>
            <a:off x="5656267" y="395655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3" name="Скругленный прямоугольник 212"/>
          <p:cNvSpPr/>
          <p:nvPr/>
        </p:nvSpPr>
        <p:spPr>
          <a:xfrm>
            <a:off x="7059504" y="79220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4" name="Скругленный прямоугольник 213"/>
          <p:cNvSpPr/>
          <p:nvPr/>
        </p:nvSpPr>
        <p:spPr>
          <a:xfrm>
            <a:off x="7059504" y="50644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5" name="Скругленный прямоугольник 214"/>
          <p:cNvSpPr/>
          <p:nvPr/>
        </p:nvSpPr>
        <p:spPr>
          <a:xfrm>
            <a:off x="7063181" y="19888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6" name="Скругленный прямоугольник 215"/>
          <p:cNvSpPr/>
          <p:nvPr/>
        </p:nvSpPr>
        <p:spPr>
          <a:xfrm>
            <a:off x="7053253" y="169730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7" name="Скругленный прямоугольник 216"/>
          <p:cNvSpPr/>
          <p:nvPr/>
        </p:nvSpPr>
        <p:spPr>
          <a:xfrm>
            <a:off x="7059504" y="1077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8" name="Скругленный прямоугольник 217"/>
          <p:cNvSpPr/>
          <p:nvPr/>
        </p:nvSpPr>
        <p:spPr>
          <a:xfrm>
            <a:off x="5289423" y="170663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219" name="Скругленный прямоугольник 218"/>
          <p:cNvSpPr/>
          <p:nvPr/>
        </p:nvSpPr>
        <p:spPr>
          <a:xfrm>
            <a:off x="5659497" y="16824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20" name="Скругленный прямоугольник 219"/>
          <p:cNvSpPr/>
          <p:nvPr/>
        </p:nvSpPr>
        <p:spPr>
          <a:xfrm>
            <a:off x="5975116" y="13769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1" name="Скругленный прямоугольник 220"/>
          <p:cNvSpPr/>
          <p:nvPr/>
        </p:nvSpPr>
        <p:spPr>
          <a:xfrm>
            <a:off x="6335592" y="16519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О</a:t>
            </a:r>
            <a:endParaRPr lang="ru-RU" dirty="0"/>
          </a:p>
        </p:txBody>
      </p:sp>
      <p:sp>
        <p:nvSpPr>
          <p:cNvPr id="222" name="Скругленный прямоугольник 221"/>
          <p:cNvSpPr/>
          <p:nvPr/>
        </p:nvSpPr>
        <p:spPr>
          <a:xfrm>
            <a:off x="7055257" y="138973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3" name="Скругленный прямоугольник 222"/>
          <p:cNvSpPr/>
          <p:nvPr/>
        </p:nvSpPr>
        <p:spPr>
          <a:xfrm>
            <a:off x="3480160" y="7816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4" name="Скругленный прямоугольник 223"/>
          <p:cNvSpPr/>
          <p:nvPr/>
        </p:nvSpPr>
        <p:spPr>
          <a:xfrm>
            <a:off x="3837350" y="7816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5" name="Скругленный прямоугольник 224"/>
          <p:cNvSpPr/>
          <p:nvPr/>
        </p:nvSpPr>
        <p:spPr>
          <a:xfrm>
            <a:off x="95921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6" name="Скругленный прямоугольник 225"/>
          <p:cNvSpPr/>
          <p:nvPr/>
        </p:nvSpPr>
        <p:spPr>
          <a:xfrm>
            <a:off x="131640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7" name="Скругленный прямоугольник 226"/>
          <p:cNvSpPr/>
          <p:nvPr/>
        </p:nvSpPr>
        <p:spPr>
          <a:xfrm>
            <a:off x="527290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8" name="Скругленный прямоугольник 227"/>
          <p:cNvSpPr/>
          <p:nvPr/>
        </p:nvSpPr>
        <p:spPr>
          <a:xfrm>
            <a:off x="563009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9" name="Скругленный прямоугольник 228"/>
          <p:cNvSpPr/>
          <p:nvPr/>
        </p:nvSpPr>
        <p:spPr>
          <a:xfrm>
            <a:off x="7106954" y="394710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0" name="Скругленный прямоугольник 229"/>
          <p:cNvSpPr/>
          <p:nvPr/>
        </p:nvSpPr>
        <p:spPr>
          <a:xfrm>
            <a:off x="1684677" y="249732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1" name="Скругленный прямоугольник 230"/>
          <p:cNvSpPr/>
          <p:nvPr/>
        </p:nvSpPr>
        <p:spPr>
          <a:xfrm>
            <a:off x="203078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2" name="Скругленный прямоугольник 231"/>
          <p:cNvSpPr/>
          <p:nvPr/>
        </p:nvSpPr>
        <p:spPr>
          <a:xfrm>
            <a:off x="6733630" y="279397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4" name="Скругленный прямоугольник 233"/>
          <p:cNvSpPr/>
          <p:nvPr/>
        </p:nvSpPr>
        <p:spPr>
          <a:xfrm>
            <a:off x="2789132" y="367080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6" name="Скругленный прямоугольник 235"/>
          <p:cNvSpPr/>
          <p:nvPr/>
        </p:nvSpPr>
        <p:spPr>
          <a:xfrm>
            <a:off x="6703269" y="16674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Х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8" name="Скругленный прямоугольник 237"/>
          <p:cNvSpPr/>
          <p:nvPr/>
        </p:nvSpPr>
        <p:spPr>
          <a:xfrm>
            <a:off x="2059950" y="134533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9" name="Скругленный прямоугольник 238"/>
          <p:cNvSpPr/>
          <p:nvPr/>
        </p:nvSpPr>
        <p:spPr>
          <a:xfrm>
            <a:off x="2420581" y="135854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0" name="Скругленный прямоугольник 239"/>
          <p:cNvSpPr/>
          <p:nvPr/>
        </p:nvSpPr>
        <p:spPr>
          <a:xfrm>
            <a:off x="2758981" y="135833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2" name="Скругленный прямоугольник 241"/>
          <p:cNvSpPr/>
          <p:nvPr/>
        </p:nvSpPr>
        <p:spPr>
          <a:xfrm>
            <a:off x="1714715" y="135854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3" name="Скругленный прямоугольник 242"/>
          <p:cNvSpPr/>
          <p:nvPr/>
        </p:nvSpPr>
        <p:spPr>
          <a:xfrm>
            <a:off x="4918895" y="16596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" name="Скругленный прямоугольник 244"/>
          <p:cNvSpPr/>
          <p:nvPr/>
        </p:nvSpPr>
        <p:spPr>
          <a:xfrm>
            <a:off x="4918895" y="13738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6" name="Скругленный прямоугольник 245"/>
          <p:cNvSpPr/>
          <p:nvPr/>
        </p:nvSpPr>
        <p:spPr>
          <a:xfrm>
            <a:off x="4918895" y="10880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8" name="Скругленный прямоугольник 247"/>
          <p:cNvSpPr/>
          <p:nvPr/>
        </p:nvSpPr>
        <p:spPr>
          <a:xfrm>
            <a:off x="4551730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9" name="Скругленный прямоугольник 248"/>
          <p:cNvSpPr/>
          <p:nvPr/>
        </p:nvSpPr>
        <p:spPr>
          <a:xfrm>
            <a:off x="4915719" y="78014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0" name="Скругленный прямоугольник 249"/>
          <p:cNvSpPr/>
          <p:nvPr/>
        </p:nvSpPr>
        <p:spPr>
          <a:xfrm>
            <a:off x="4925356" y="28026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3" name="Скругленный прямоугольник 252"/>
          <p:cNvSpPr/>
          <p:nvPr/>
        </p:nvSpPr>
        <p:spPr>
          <a:xfrm>
            <a:off x="4918895" y="10880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4" name="Скругленный прямоугольник 253"/>
          <p:cNvSpPr/>
          <p:nvPr/>
        </p:nvSpPr>
        <p:spPr>
          <a:xfrm>
            <a:off x="4915719" y="47260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Ж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5" name="Скругленный прямоугольник 254"/>
          <p:cNvSpPr/>
          <p:nvPr/>
        </p:nvSpPr>
        <p:spPr>
          <a:xfrm>
            <a:off x="4551730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" name="Скругленный прямоугольник 255"/>
          <p:cNvSpPr/>
          <p:nvPr/>
        </p:nvSpPr>
        <p:spPr>
          <a:xfrm>
            <a:off x="491571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8" name="Лента лицом вниз 257"/>
          <p:cNvSpPr/>
          <p:nvPr/>
        </p:nvSpPr>
        <p:spPr>
          <a:xfrm>
            <a:off x="7473889" y="5888820"/>
            <a:ext cx="1513699" cy="286504"/>
          </a:xfrm>
          <a:prstGeom prst="ribbon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далее</a:t>
            </a:r>
            <a:endParaRPr lang="ru-RU" sz="1400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90945" y="5531416"/>
            <a:ext cx="7018075" cy="128781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Модель автомобиля «Лада» .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77" name="Скругленный прямоугольник 176"/>
          <p:cNvSpPr/>
          <p:nvPr/>
        </p:nvSpPr>
        <p:spPr>
          <a:xfrm>
            <a:off x="6014746" y="454144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6" name="Скругленный прямоугольник 185"/>
          <p:cNvSpPr/>
          <p:nvPr/>
        </p:nvSpPr>
        <p:spPr>
          <a:xfrm>
            <a:off x="6014467" y="394601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7" name="Скругленный прямоугольник 166"/>
          <p:cNvSpPr/>
          <p:nvPr/>
        </p:nvSpPr>
        <p:spPr>
          <a:xfrm>
            <a:off x="600481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1311859" y="3685443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5" name="Скругленный прямоугольник 144"/>
          <p:cNvSpPr/>
          <p:nvPr/>
        </p:nvSpPr>
        <p:spPr>
          <a:xfrm>
            <a:off x="1687655" y="1948759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8" name="Скругленный прямоугольник 207"/>
          <p:cNvSpPr/>
          <p:nvPr/>
        </p:nvSpPr>
        <p:spPr>
          <a:xfrm>
            <a:off x="5659497" y="483482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927553" y="4562486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136" y="4473974"/>
            <a:ext cx="493713" cy="481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464144" y="4491247"/>
            <a:ext cx="443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122" name="Прямоугольник 121"/>
          <p:cNvSpPr/>
          <p:nvPr/>
        </p:nvSpPr>
        <p:spPr>
          <a:xfrm>
            <a:off x="7479335" y="198881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094798" y="175953"/>
            <a:ext cx="315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090820" y="494410"/>
            <a:ext cx="338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063181" y="738356"/>
            <a:ext cx="376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094798" y="1067409"/>
            <a:ext cx="214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063181" y="1335168"/>
            <a:ext cx="319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7053253" y="166271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128" name="Прямоугольник 127"/>
          <p:cNvSpPr/>
          <p:nvPr/>
        </p:nvSpPr>
        <p:spPr>
          <a:xfrm>
            <a:off x="4981545" y="3981422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3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290433" y="3935473"/>
            <a:ext cx="361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664966" y="3935473"/>
            <a:ext cx="310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6024561" y="3935473"/>
            <a:ext cx="337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6381751" y="3935473"/>
            <a:ext cx="337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6760697" y="3930976"/>
            <a:ext cx="306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7133906" y="3930976"/>
            <a:ext cx="384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139" name="Прямоугольник 138"/>
          <p:cNvSpPr/>
          <p:nvPr/>
        </p:nvSpPr>
        <p:spPr>
          <a:xfrm>
            <a:off x="4327743" y="2844698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4551730" y="2780410"/>
            <a:ext cx="3826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4934409" y="2780410"/>
            <a:ext cx="35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5290433" y="2783076"/>
            <a:ext cx="349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5617926" y="278041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5975116" y="2780410"/>
            <a:ext cx="386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6381751" y="2780410"/>
            <a:ext cx="364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6746275" y="2780410"/>
            <a:ext cx="32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154" name="Скругленный прямоугольник 153"/>
          <p:cNvSpPr/>
          <p:nvPr/>
        </p:nvSpPr>
        <p:spPr>
          <a:xfrm>
            <a:off x="5975116" y="16596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5" name="Скругленный прямоугольник 154"/>
          <p:cNvSpPr/>
          <p:nvPr/>
        </p:nvSpPr>
        <p:spPr>
          <a:xfrm>
            <a:off x="5978402" y="221531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" name="Скругленный прямоугольник 173"/>
          <p:cNvSpPr/>
          <p:nvPr/>
        </p:nvSpPr>
        <p:spPr>
          <a:xfrm>
            <a:off x="6016687" y="25108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9" name="Прямоугольник 178"/>
          <p:cNvSpPr/>
          <p:nvPr/>
        </p:nvSpPr>
        <p:spPr>
          <a:xfrm>
            <a:off x="5703812" y="613638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4</a:t>
            </a:r>
            <a:endParaRPr lang="ru-RU" dirty="0"/>
          </a:p>
        </p:txBody>
      </p:sp>
      <p:cxnSp>
        <p:nvCxnSpPr>
          <p:cNvPr id="191" name="Прямая со стрелкой 190"/>
          <p:cNvCxnSpPr/>
          <p:nvPr/>
        </p:nvCxnSpPr>
        <p:spPr>
          <a:xfrm flipH="1" flipV="1">
            <a:off x="5235229" y="360619"/>
            <a:ext cx="347268" cy="3460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5" name="Прямоугольник 174"/>
          <p:cNvSpPr/>
          <p:nvPr/>
        </p:nvSpPr>
        <p:spPr>
          <a:xfrm>
            <a:off x="6418192" y="775989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195" name="Скругленный прямоугольник 194"/>
          <p:cNvSpPr/>
          <p:nvPr/>
        </p:nvSpPr>
        <p:spPr>
          <a:xfrm>
            <a:off x="6749327" y="308875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2" name="Скругленный прямоугольник 201"/>
          <p:cNvSpPr/>
          <p:nvPr/>
        </p:nvSpPr>
        <p:spPr>
          <a:xfrm>
            <a:off x="6749042" y="339969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3" name="Скругленный прямоугольник 202"/>
          <p:cNvSpPr/>
          <p:nvPr/>
        </p:nvSpPr>
        <p:spPr>
          <a:xfrm>
            <a:off x="6749042" y="367080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4" name="Скругленный прямоугольник 203"/>
          <p:cNvSpPr/>
          <p:nvPr/>
        </p:nvSpPr>
        <p:spPr>
          <a:xfrm>
            <a:off x="5975116" y="106591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6024561" y="1047483"/>
            <a:ext cx="307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6004813" y="1335168"/>
            <a:ext cx="327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5983219" y="1595612"/>
            <a:ext cx="307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5975116" y="1935209"/>
            <a:ext cx="360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Е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5983219" y="2202926"/>
            <a:ext cx="349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6013457" y="2508604"/>
            <a:ext cx="277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6046153" y="3088756"/>
            <a:ext cx="327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211" name="Скругленный прямоугольник 210"/>
          <p:cNvSpPr/>
          <p:nvPr/>
        </p:nvSpPr>
        <p:spPr>
          <a:xfrm>
            <a:off x="5973143" y="74187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5988569" y="706624"/>
            <a:ext cx="244811" cy="381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176" name="Прямоугольник 175"/>
          <p:cNvSpPr/>
          <p:nvPr/>
        </p:nvSpPr>
        <p:spPr>
          <a:xfrm>
            <a:off x="4633408" y="1404300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7</a:t>
            </a:r>
            <a:endParaRPr lang="ru-RU" dirty="0"/>
          </a:p>
        </p:txBody>
      </p:sp>
      <p:sp>
        <p:nvSpPr>
          <p:cNvPr id="188" name="Прямоугольник 187"/>
          <p:cNvSpPr/>
          <p:nvPr/>
        </p:nvSpPr>
        <p:spPr>
          <a:xfrm>
            <a:off x="6793797" y="2512533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8</a:t>
            </a:r>
            <a:endParaRPr lang="ru-RU" dirty="0"/>
          </a:p>
        </p:txBody>
      </p:sp>
      <p:sp>
        <p:nvSpPr>
          <p:cNvPr id="194" name="Прямоугольник 193"/>
          <p:cNvSpPr/>
          <p:nvPr/>
        </p:nvSpPr>
        <p:spPr>
          <a:xfrm>
            <a:off x="4296782" y="187896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9</a:t>
            </a:r>
            <a:endParaRPr lang="ru-RU" dirty="0"/>
          </a:p>
        </p:txBody>
      </p:sp>
      <p:sp>
        <p:nvSpPr>
          <p:cNvPr id="233" name="TextBox 232"/>
          <p:cNvSpPr txBox="1"/>
          <p:nvPr/>
        </p:nvSpPr>
        <p:spPr>
          <a:xfrm>
            <a:off x="4572554" y="175953"/>
            <a:ext cx="3056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Ш</a:t>
            </a:r>
            <a:endParaRPr lang="ru-RU" dirty="0"/>
          </a:p>
        </p:txBody>
      </p:sp>
      <p:sp>
        <p:nvSpPr>
          <p:cNvPr id="237" name="TextBox 236"/>
          <p:cNvSpPr txBox="1"/>
          <p:nvPr/>
        </p:nvSpPr>
        <p:spPr>
          <a:xfrm>
            <a:off x="5290433" y="175953"/>
            <a:ext cx="361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244" name="TextBox 243"/>
          <p:cNvSpPr txBox="1"/>
          <p:nvPr/>
        </p:nvSpPr>
        <p:spPr>
          <a:xfrm>
            <a:off x="5703812" y="175953"/>
            <a:ext cx="301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212" name="Прямоугольник 211"/>
          <p:cNvSpPr/>
          <p:nvPr/>
        </p:nvSpPr>
        <p:spPr>
          <a:xfrm>
            <a:off x="5629856" y="3253793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10</a:t>
            </a:r>
            <a:endParaRPr lang="ru-RU" sz="1100" dirty="0"/>
          </a:p>
        </p:txBody>
      </p:sp>
      <p:sp>
        <p:nvSpPr>
          <p:cNvPr id="247" name="Скругленный прямоугольник 246"/>
          <p:cNvSpPr/>
          <p:nvPr/>
        </p:nvSpPr>
        <p:spPr>
          <a:xfrm>
            <a:off x="5653310" y="364972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2" name="Скругленный прямоугольник 251"/>
          <p:cNvSpPr/>
          <p:nvPr/>
        </p:nvSpPr>
        <p:spPr>
          <a:xfrm>
            <a:off x="5640440" y="424496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9" name="TextBox 258"/>
          <p:cNvSpPr txBox="1"/>
          <p:nvPr/>
        </p:nvSpPr>
        <p:spPr>
          <a:xfrm>
            <a:off x="5652021" y="3613999"/>
            <a:ext cx="321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260" name="TextBox 259"/>
          <p:cNvSpPr txBox="1"/>
          <p:nvPr/>
        </p:nvSpPr>
        <p:spPr>
          <a:xfrm>
            <a:off x="5629856" y="4238124"/>
            <a:ext cx="318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261" name="TextBox 260"/>
          <p:cNvSpPr txBox="1"/>
          <p:nvPr/>
        </p:nvSpPr>
        <p:spPr>
          <a:xfrm>
            <a:off x="5689401" y="4822828"/>
            <a:ext cx="293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262" name="TextBox 261"/>
          <p:cNvSpPr txBox="1"/>
          <p:nvPr/>
        </p:nvSpPr>
        <p:spPr>
          <a:xfrm>
            <a:off x="6760697" y="3066162"/>
            <a:ext cx="361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63" name="TextBox 262"/>
          <p:cNvSpPr txBox="1"/>
          <p:nvPr/>
        </p:nvSpPr>
        <p:spPr>
          <a:xfrm>
            <a:off x="6746275" y="3351914"/>
            <a:ext cx="292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264" name="TextBox 263"/>
          <p:cNvSpPr txBox="1"/>
          <p:nvPr/>
        </p:nvSpPr>
        <p:spPr>
          <a:xfrm>
            <a:off x="6779375" y="3601863"/>
            <a:ext cx="273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</a:t>
            </a:r>
            <a:endParaRPr lang="ru-RU" dirty="0"/>
          </a:p>
        </p:txBody>
      </p:sp>
      <p:sp>
        <p:nvSpPr>
          <p:cNvPr id="189" name="Прямоугольник 188"/>
          <p:cNvSpPr/>
          <p:nvPr/>
        </p:nvSpPr>
        <p:spPr>
          <a:xfrm>
            <a:off x="2387977" y="704652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11</a:t>
            </a:r>
            <a:endParaRPr lang="ru-RU" sz="1100" dirty="0"/>
          </a:p>
        </p:txBody>
      </p:sp>
      <p:sp>
        <p:nvSpPr>
          <p:cNvPr id="265" name="TextBox 264"/>
          <p:cNvSpPr txBox="1"/>
          <p:nvPr/>
        </p:nvSpPr>
        <p:spPr>
          <a:xfrm>
            <a:off x="2758981" y="70662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Ш</a:t>
            </a:r>
            <a:endParaRPr lang="ru-RU" dirty="0"/>
          </a:p>
        </p:txBody>
      </p:sp>
      <p:sp>
        <p:nvSpPr>
          <p:cNvPr id="266" name="TextBox 265"/>
          <p:cNvSpPr txBox="1"/>
          <p:nvPr/>
        </p:nvSpPr>
        <p:spPr>
          <a:xfrm>
            <a:off x="3114725" y="775989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267" name="TextBox 266"/>
          <p:cNvSpPr txBox="1"/>
          <p:nvPr/>
        </p:nvSpPr>
        <p:spPr>
          <a:xfrm>
            <a:off x="3480160" y="735470"/>
            <a:ext cx="357190" cy="372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268" name="TextBox 267"/>
          <p:cNvSpPr txBox="1"/>
          <p:nvPr/>
        </p:nvSpPr>
        <p:spPr>
          <a:xfrm>
            <a:off x="3850601" y="73547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269" name="TextBox 268"/>
          <p:cNvSpPr txBox="1"/>
          <p:nvPr/>
        </p:nvSpPr>
        <p:spPr>
          <a:xfrm>
            <a:off x="4296782" y="706624"/>
            <a:ext cx="2448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Ь</a:t>
            </a:r>
            <a:endParaRPr lang="ru-RU" dirty="0"/>
          </a:p>
        </p:txBody>
      </p:sp>
      <p:sp>
        <p:nvSpPr>
          <p:cNvPr id="270" name="TextBox 269"/>
          <p:cNvSpPr txBox="1"/>
          <p:nvPr/>
        </p:nvSpPr>
        <p:spPr>
          <a:xfrm>
            <a:off x="4577219" y="735470"/>
            <a:ext cx="30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271" name="Прямоугольник 270"/>
          <p:cNvSpPr/>
          <p:nvPr/>
        </p:nvSpPr>
        <p:spPr>
          <a:xfrm>
            <a:off x="3854923" y="381673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12</a:t>
            </a:r>
            <a:endParaRPr lang="ru-RU" sz="1100" dirty="0"/>
          </a:p>
        </p:txBody>
      </p:sp>
      <p:sp>
        <p:nvSpPr>
          <p:cNvPr id="272" name="TextBox 271"/>
          <p:cNvSpPr txBox="1"/>
          <p:nvPr/>
        </p:nvSpPr>
        <p:spPr>
          <a:xfrm>
            <a:off x="3837350" y="1047483"/>
            <a:ext cx="370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73" name="TextBox 272"/>
          <p:cNvSpPr txBox="1"/>
          <p:nvPr/>
        </p:nvSpPr>
        <p:spPr>
          <a:xfrm>
            <a:off x="3837350" y="133516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274" name="TextBox 273"/>
          <p:cNvSpPr txBox="1"/>
          <p:nvPr/>
        </p:nvSpPr>
        <p:spPr>
          <a:xfrm>
            <a:off x="3850601" y="1637402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Ж</a:t>
            </a:r>
            <a:endParaRPr lang="ru-RU" dirty="0"/>
          </a:p>
        </p:txBody>
      </p:sp>
      <p:sp>
        <p:nvSpPr>
          <p:cNvPr id="276" name="TextBox 275"/>
          <p:cNvSpPr txBox="1"/>
          <p:nvPr/>
        </p:nvSpPr>
        <p:spPr>
          <a:xfrm>
            <a:off x="3837350" y="1847376"/>
            <a:ext cx="370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277" name="TextBox 276"/>
          <p:cNvSpPr txBox="1"/>
          <p:nvPr/>
        </p:nvSpPr>
        <p:spPr>
          <a:xfrm>
            <a:off x="3854923" y="2202926"/>
            <a:ext cx="339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278" name="TextBox 277"/>
          <p:cNvSpPr txBox="1"/>
          <p:nvPr/>
        </p:nvSpPr>
        <p:spPr>
          <a:xfrm>
            <a:off x="3837350" y="249465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79" name="TextBox 278"/>
          <p:cNvSpPr txBox="1"/>
          <p:nvPr/>
        </p:nvSpPr>
        <p:spPr>
          <a:xfrm>
            <a:off x="3854923" y="2802618"/>
            <a:ext cx="339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280" name="Прямоугольник 279"/>
          <p:cNvSpPr/>
          <p:nvPr/>
        </p:nvSpPr>
        <p:spPr>
          <a:xfrm>
            <a:off x="2417140" y="71331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13</a:t>
            </a:r>
            <a:endParaRPr lang="ru-RU" sz="1100" dirty="0"/>
          </a:p>
        </p:txBody>
      </p:sp>
      <p:sp>
        <p:nvSpPr>
          <p:cNvPr id="281" name="TextBox 280"/>
          <p:cNvSpPr txBox="1"/>
          <p:nvPr/>
        </p:nvSpPr>
        <p:spPr>
          <a:xfrm>
            <a:off x="3116171" y="175953"/>
            <a:ext cx="355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282" name="TextBox 281"/>
          <p:cNvSpPr txBox="1"/>
          <p:nvPr/>
        </p:nvSpPr>
        <p:spPr>
          <a:xfrm>
            <a:off x="3116171" y="461705"/>
            <a:ext cx="355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283" name="TextBox 282"/>
          <p:cNvSpPr txBox="1"/>
          <p:nvPr/>
        </p:nvSpPr>
        <p:spPr>
          <a:xfrm>
            <a:off x="3116171" y="1067409"/>
            <a:ext cx="355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84" name="TextBox 283"/>
          <p:cNvSpPr txBox="1"/>
          <p:nvPr/>
        </p:nvSpPr>
        <p:spPr>
          <a:xfrm>
            <a:off x="3116171" y="1335168"/>
            <a:ext cx="355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endParaRPr lang="ru-RU" dirty="0"/>
          </a:p>
        </p:txBody>
      </p:sp>
      <p:cxnSp>
        <p:nvCxnSpPr>
          <p:cNvPr id="285" name="Прямая со стрелкой 284"/>
          <p:cNvCxnSpPr/>
          <p:nvPr/>
        </p:nvCxnSpPr>
        <p:spPr>
          <a:xfrm>
            <a:off x="2765686" y="71331"/>
            <a:ext cx="338400" cy="1091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1" name="Прямоугольник 240"/>
          <p:cNvSpPr/>
          <p:nvPr/>
        </p:nvSpPr>
        <p:spPr>
          <a:xfrm>
            <a:off x="1336131" y="1291744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14</a:t>
            </a:r>
            <a:endParaRPr lang="ru-RU" sz="1100" dirty="0"/>
          </a:p>
        </p:txBody>
      </p:sp>
      <p:sp>
        <p:nvSpPr>
          <p:cNvPr id="275" name="TextBox 274"/>
          <p:cNvSpPr txBox="1"/>
          <p:nvPr/>
        </p:nvSpPr>
        <p:spPr>
          <a:xfrm>
            <a:off x="1687843" y="1335168"/>
            <a:ext cx="354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286" name="TextBox 285"/>
          <p:cNvSpPr txBox="1"/>
          <p:nvPr/>
        </p:nvSpPr>
        <p:spPr>
          <a:xfrm>
            <a:off x="2071905" y="1335168"/>
            <a:ext cx="348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287" name="TextBox 286"/>
          <p:cNvSpPr txBox="1"/>
          <p:nvPr/>
        </p:nvSpPr>
        <p:spPr>
          <a:xfrm>
            <a:off x="2401791" y="1345338"/>
            <a:ext cx="363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96" name="TextBox 95"/>
          <p:cNvSpPr txBox="1"/>
          <p:nvPr/>
        </p:nvSpPr>
        <p:spPr>
          <a:xfrm>
            <a:off x="2758981" y="133516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88" name="Прямоугольник 287"/>
          <p:cNvSpPr/>
          <p:nvPr/>
        </p:nvSpPr>
        <p:spPr>
          <a:xfrm>
            <a:off x="1723359" y="920136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15</a:t>
            </a:r>
            <a:endParaRPr lang="ru-RU" sz="1100" dirty="0"/>
          </a:p>
        </p:txBody>
      </p:sp>
      <p:sp>
        <p:nvSpPr>
          <p:cNvPr id="98" name="TextBox 97"/>
          <p:cNvSpPr txBox="1"/>
          <p:nvPr/>
        </p:nvSpPr>
        <p:spPr>
          <a:xfrm>
            <a:off x="1663928" y="1631090"/>
            <a:ext cx="327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99" name="TextBox 98"/>
          <p:cNvSpPr txBox="1"/>
          <p:nvPr/>
        </p:nvSpPr>
        <p:spPr>
          <a:xfrm>
            <a:off x="1714715" y="1847376"/>
            <a:ext cx="3132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100" name="TextBox 99"/>
          <p:cNvSpPr txBox="1"/>
          <p:nvPr/>
        </p:nvSpPr>
        <p:spPr>
          <a:xfrm>
            <a:off x="1663928" y="2488678"/>
            <a:ext cx="381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289" name="Прямоугольник 288"/>
          <p:cNvSpPr/>
          <p:nvPr/>
        </p:nvSpPr>
        <p:spPr>
          <a:xfrm>
            <a:off x="588835" y="2499221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16</a:t>
            </a:r>
            <a:endParaRPr lang="ru-RU" sz="1100" dirty="0"/>
          </a:p>
        </p:txBody>
      </p:sp>
      <p:sp>
        <p:nvSpPr>
          <p:cNvPr id="290" name="TextBox 289"/>
          <p:cNvSpPr txBox="1"/>
          <p:nvPr/>
        </p:nvSpPr>
        <p:spPr>
          <a:xfrm>
            <a:off x="959217" y="2508604"/>
            <a:ext cx="352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291" name="TextBox 290"/>
          <p:cNvSpPr txBox="1"/>
          <p:nvPr/>
        </p:nvSpPr>
        <p:spPr>
          <a:xfrm>
            <a:off x="1311859" y="2488678"/>
            <a:ext cx="402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</a:t>
            </a:r>
            <a:endParaRPr lang="ru-RU" dirty="0"/>
          </a:p>
        </p:txBody>
      </p:sp>
      <p:sp>
        <p:nvSpPr>
          <p:cNvPr id="292" name="TextBox 291"/>
          <p:cNvSpPr txBox="1"/>
          <p:nvPr/>
        </p:nvSpPr>
        <p:spPr>
          <a:xfrm>
            <a:off x="2071905" y="2494658"/>
            <a:ext cx="316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Ч</a:t>
            </a:r>
            <a:endParaRPr lang="ru-RU" dirty="0"/>
          </a:p>
        </p:txBody>
      </p:sp>
      <p:sp>
        <p:nvSpPr>
          <p:cNvPr id="293" name="TextBox 292"/>
          <p:cNvSpPr txBox="1"/>
          <p:nvPr/>
        </p:nvSpPr>
        <p:spPr>
          <a:xfrm>
            <a:off x="2387977" y="2508604"/>
            <a:ext cx="348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251" name="Прямоугольник 250"/>
          <p:cNvSpPr/>
          <p:nvPr/>
        </p:nvSpPr>
        <p:spPr>
          <a:xfrm>
            <a:off x="2401791" y="2124438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17</a:t>
            </a:r>
            <a:endParaRPr lang="ru-RU" sz="1100" dirty="0"/>
          </a:p>
        </p:txBody>
      </p:sp>
      <p:sp>
        <p:nvSpPr>
          <p:cNvPr id="257" name="TextBox 256"/>
          <p:cNvSpPr txBox="1"/>
          <p:nvPr/>
        </p:nvSpPr>
        <p:spPr>
          <a:xfrm>
            <a:off x="2387977" y="2756197"/>
            <a:ext cx="371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294" name="TextBox 293"/>
          <p:cNvSpPr txBox="1"/>
          <p:nvPr/>
        </p:nvSpPr>
        <p:spPr>
          <a:xfrm>
            <a:off x="2417140" y="3082354"/>
            <a:ext cx="328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295" name="TextBox 294"/>
          <p:cNvSpPr txBox="1"/>
          <p:nvPr/>
        </p:nvSpPr>
        <p:spPr>
          <a:xfrm>
            <a:off x="2420581" y="3351914"/>
            <a:ext cx="31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296" name="TextBox 295"/>
          <p:cNvSpPr txBox="1"/>
          <p:nvPr/>
        </p:nvSpPr>
        <p:spPr>
          <a:xfrm>
            <a:off x="2401791" y="3649721"/>
            <a:ext cx="334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297" name="Прямоугольник 296"/>
          <p:cNvSpPr/>
          <p:nvPr/>
        </p:nvSpPr>
        <p:spPr>
          <a:xfrm>
            <a:off x="940629" y="3639263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18</a:t>
            </a:r>
            <a:endParaRPr lang="ru-RU" sz="1100" dirty="0"/>
          </a:p>
        </p:txBody>
      </p:sp>
      <p:sp>
        <p:nvSpPr>
          <p:cNvPr id="298" name="TextBox 297"/>
          <p:cNvSpPr txBox="1"/>
          <p:nvPr/>
        </p:nvSpPr>
        <p:spPr>
          <a:xfrm>
            <a:off x="1311859" y="3630137"/>
            <a:ext cx="315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Г</a:t>
            </a:r>
            <a:endParaRPr lang="ru-RU" dirty="0"/>
          </a:p>
        </p:txBody>
      </p:sp>
      <p:sp>
        <p:nvSpPr>
          <p:cNvPr id="299" name="TextBox 298"/>
          <p:cNvSpPr txBox="1"/>
          <p:nvPr/>
        </p:nvSpPr>
        <p:spPr>
          <a:xfrm>
            <a:off x="1673597" y="3639263"/>
            <a:ext cx="317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300" name="TextBox 299"/>
          <p:cNvSpPr txBox="1"/>
          <p:nvPr/>
        </p:nvSpPr>
        <p:spPr>
          <a:xfrm>
            <a:off x="2045033" y="3670807"/>
            <a:ext cx="342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301" name="TextBox 300"/>
          <p:cNvSpPr txBox="1"/>
          <p:nvPr/>
        </p:nvSpPr>
        <p:spPr>
          <a:xfrm>
            <a:off x="2789132" y="3639263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Ж</a:t>
            </a:r>
            <a:endParaRPr lang="ru-RU" dirty="0"/>
          </a:p>
        </p:txBody>
      </p:sp>
      <p:sp>
        <p:nvSpPr>
          <p:cNvPr id="302" name="TextBox 301"/>
          <p:cNvSpPr txBox="1"/>
          <p:nvPr/>
        </p:nvSpPr>
        <p:spPr>
          <a:xfrm>
            <a:off x="1336131" y="3930976"/>
            <a:ext cx="291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</a:t>
            </a:r>
            <a:endParaRPr lang="ru-RU" dirty="0"/>
          </a:p>
        </p:txBody>
      </p:sp>
      <p:sp>
        <p:nvSpPr>
          <p:cNvPr id="303" name="TextBox 302"/>
          <p:cNvSpPr txBox="1"/>
          <p:nvPr/>
        </p:nvSpPr>
        <p:spPr>
          <a:xfrm>
            <a:off x="1289175" y="4225362"/>
            <a:ext cx="338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А</a:t>
            </a:r>
            <a:endParaRPr lang="ru-RU" dirty="0"/>
          </a:p>
        </p:txBody>
      </p:sp>
      <p:sp>
        <p:nvSpPr>
          <p:cNvPr id="304" name="TextBox 303"/>
          <p:cNvSpPr txBox="1"/>
          <p:nvPr/>
        </p:nvSpPr>
        <p:spPr>
          <a:xfrm>
            <a:off x="1336131" y="4511114"/>
            <a:ext cx="291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</a:t>
            </a:r>
            <a:endParaRPr lang="ru-RU" dirty="0"/>
          </a:p>
        </p:txBody>
      </p:sp>
      <p:sp>
        <p:nvSpPr>
          <p:cNvPr id="306" name="TextBox 305"/>
          <p:cNvSpPr txBox="1"/>
          <p:nvPr/>
        </p:nvSpPr>
        <p:spPr>
          <a:xfrm>
            <a:off x="1349141" y="4792404"/>
            <a:ext cx="291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307" name="TextBox 306"/>
          <p:cNvSpPr txBox="1"/>
          <p:nvPr/>
        </p:nvSpPr>
        <p:spPr>
          <a:xfrm>
            <a:off x="1304190" y="5056620"/>
            <a:ext cx="3629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308" name="Скругленный прямоугольник 307"/>
          <p:cNvSpPr/>
          <p:nvPr/>
        </p:nvSpPr>
        <p:spPr>
          <a:xfrm>
            <a:off x="4541593" y="165712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Б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9" name="Прямоугольник 308"/>
          <p:cNvSpPr/>
          <p:nvPr/>
        </p:nvSpPr>
        <p:spPr>
          <a:xfrm>
            <a:off x="1285889" y="3293652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19</a:t>
            </a:r>
            <a:endParaRPr lang="ru-RU" sz="1100" dirty="0"/>
          </a:p>
        </p:txBody>
      </p:sp>
      <p:sp>
        <p:nvSpPr>
          <p:cNvPr id="310" name="Скругленный прямоугольник 309"/>
          <p:cNvSpPr/>
          <p:nvPr/>
        </p:nvSpPr>
        <p:spPr>
          <a:xfrm>
            <a:off x="1679462" y="5120575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1" name="Скругленный прямоугольник 310"/>
          <p:cNvSpPr/>
          <p:nvPr/>
        </p:nvSpPr>
        <p:spPr>
          <a:xfrm>
            <a:off x="2019628" y="5114203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2" name="Скругленный прямоугольник 311"/>
          <p:cNvSpPr/>
          <p:nvPr/>
        </p:nvSpPr>
        <p:spPr>
          <a:xfrm>
            <a:off x="2366763" y="5082618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9510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2" grpId="0"/>
      <p:bldP spid="303" grpId="0"/>
      <p:bldP spid="304" grpId="0"/>
      <p:bldP spid="306" grpId="0"/>
      <p:bldP spid="30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Скругленный прямоугольник 198"/>
          <p:cNvSpPr/>
          <p:nvPr/>
        </p:nvSpPr>
        <p:spPr>
          <a:xfrm>
            <a:off x="5282968" y="4527361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7" name="Скругленный прямоугольник 206"/>
          <p:cNvSpPr/>
          <p:nvPr/>
        </p:nvSpPr>
        <p:spPr>
          <a:xfrm>
            <a:off x="5664966" y="4523252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5" name="Скругленный прямоугольник 184"/>
          <p:cNvSpPr/>
          <p:nvPr/>
        </p:nvSpPr>
        <p:spPr>
          <a:xfrm>
            <a:off x="6024561" y="4517506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2" name="Скругленный прямоугольник 191"/>
          <p:cNvSpPr/>
          <p:nvPr/>
        </p:nvSpPr>
        <p:spPr>
          <a:xfrm>
            <a:off x="6373877" y="4526537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7" name="Скругленный прямоугольник 196"/>
          <p:cNvSpPr/>
          <p:nvPr/>
        </p:nvSpPr>
        <p:spPr>
          <a:xfrm>
            <a:off x="6746275" y="4522559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" name="Скругленный прямоугольник 197"/>
          <p:cNvSpPr/>
          <p:nvPr/>
        </p:nvSpPr>
        <p:spPr>
          <a:xfrm>
            <a:off x="7122145" y="4520930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6380418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6737608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5289423" y="395237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7" name="Скругленный прямоугольник 136"/>
          <p:cNvSpPr/>
          <p:nvPr/>
        </p:nvSpPr>
        <p:spPr>
          <a:xfrm>
            <a:off x="3850601" y="13516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6362003" y="279246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3850601" y="10658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1" name="Скругленный прямоугольник 140"/>
          <p:cNvSpPr/>
          <p:nvPr/>
        </p:nvSpPr>
        <p:spPr>
          <a:xfrm>
            <a:off x="3850601" y="16374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2" name="Скругленный прямоугольник 141"/>
          <p:cNvSpPr/>
          <p:nvPr/>
        </p:nvSpPr>
        <p:spPr>
          <a:xfrm>
            <a:off x="3850601" y="192315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3" name="Скругленный прямоугольник 142"/>
          <p:cNvSpPr/>
          <p:nvPr/>
        </p:nvSpPr>
        <p:spPr>
          <a:xfrm>
            <a:off x="3850601" y="220890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4" name="Скругленный прямоугольник 143"/>
          <p:cNvSpPr/>
          <p:nvPr/>
        </p:nvSpPr>
        <p:spPr>
          <a:xfrm>
            <a:off x="3850601" y="24946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6" name="Скругленный прямоугольник 145"/>
          <p:cNvSpPr/>
          <p:nvPr/>
        </p:nvSpPr>
        <p:spPr>
          <a:xfrm>
            <a:off x="1687655" y="2234511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Ш</a:t>
            </a:r>
            <a:endParaRPr lang="ru-RU" dirty="0"/>
          </a:p>
        </p:txBody>
      </p:sp>
      <p:sp>
        <p:nvSpPr>
          <p:cNvPr id="147" name="Скругленный прямоугольник 146"/>
          <p:cNvSpPr/>
          <p:nvPr/>
        </p:nvSpPr>
        <p:spPr>
          <a:xfrm>
            <a:off x="1323663" y="4542329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8" name="Скругленный прямоугольник 147"/>
          <p:cNvSpPr/>
          <p:nvPr/>
        </p:nvSpPr>
        <p:spPr>
          <a:xfrm>
            <a:off x="1311859" y="4828451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Скругленный прямоугольник 148"/>
          <p:cNvSpPr/>
          <p:nvPr/>
        </p:nvSpPr>
        <p:spPr>
          <a:xfrm>
            <a:off x="1311859" y="3971195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0" name="Скругленный прямоугольник 149"/>
          <p:cNvSpPr/>
          <p:nvPr/>
        </p:nvSpPr>
        <p:spPr>
          <a:xfrm>
            <a:off x="1311859" y="4256947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2" name="Скругленный прямоугольник 151"/>
          <p:cNvSpPr/>
          <p:nvPr/>
        </p:nvSpPr>
        <p:spPr>
          <a:xfrm>
            <a:off x="1311859" y="5114203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6" name="Скругленный прямоугольник 155"/>
          <p:cNvSpPr/>
          <p:nvPr/>
        </p:nvSpPr>
        <p:spPr>
          <a:xfrm>
            <a:off x="2387977" y="308235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7" name="Скругленный прямоугольник 156"/>
          <p:cNvSpPr/>
          <p:nvPr/>
        </p:nvSpPr>
        <p:spPr>
          <a:xfrm>
            <a:off x="2387977" y="27966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8" name="Скругленный прямоугольник 157"/>
          <p:cNvSpPr/>
          <p:nvPr/>
        </p:nvSpPr>
        <p:spPr>
          <a:xfrm>
            <a:off x="2387977" y="25108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9" name="Скругленный прямоугольник 158"/>
          <p:cNvSpPr/>
          <p:nvPr/>
        </p:nvSpPr>
        <p:spPr>
          <a:xfrm>
            <a:off x="2387977" y="336810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0" name="Скругленный прямоугольник 159"/>
          <p:cNvSpPr/>
          <p:nvPr/>
        </p:nvSpPr>
        <p:spPr>
          <a:xfrm>
            <a:off x="2758981" y="76173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1" name="Скругленный прямоугольник 160"/>
          <p:cNvSpPr/>
          <p:nvPr/>
        </p:nvSpPr>
        <p:spPr>
          <a:xfrm>
            <a:off x="3116171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2" name="Скругленный прямоугольник 161"/>
          <p:cNvSpPr/>
          <p:nvPr/>
        </p:nvSpPr>
        <p:spPr>
          <a:xfrm>
            <a:off x="3850601" y="27804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3" name="Скругленный прямоугольник 162"/>
          <p:cNvSpPr/>
          <p:nvPr/>
        </p:nvSpPr>
        <p:spPr>
          <a:xfrm>
            <a:off x="3116171" y="4944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4" name="Скругленный прямоугольник 163"/>
          <p:cNvSpPr/>
          <p:nvPr/>
        </p:nvSpPr>
        <p:spPr>
          <a:xfrm>
            <a:off x="3116171" y="135166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5" name="Скругленный прямоугольник 164"/>
          <p:cNvSpPr/>
          <p:nvPr/>
        </p:nvSpPr>
        <p:spPr>
          <a:xfrm>
            <a:off x="529043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6" name="Скругленный прямоугольник 165"/>
          <p:cNvSpPr/>
          <p:nvPr/>
        </p:nvSpPr>
        <p:spPr>
          <a:xfrm>
            <a:off x="564762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8" name="Скругленный прямоугольник 167"/>
          <p:cNvSpPr/>
          <p:nvPr/>
        </p:nvSpPr>
        <p:spPr>
          <a:xfrm>
            <a:off x="1687843" y="16427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9" name="Скругленный прямоугольник 168"/>
          <p:cNvSpPr/>
          <p:nvPr/>
        </p:nvSpPr>
        <p:spPr>
          <a:xfrm>
            <a:off x="3116171" y="106591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0" name="Скругленный прямоугольник 169"/>
          <p:cNvSpPr/>
          <p:nvPr/>
        </p:nvSpPr>
        <p:spPr>
          <a:xfrm>
            <a:off x="7423145" y="169518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Д</a:t>
            </a:r>
            <a:endParaRPr lang="ru-RU" dirty="0"/>
          </a:p>
        </p:txBody>
      </p:sp>
      <p:sp>
        <p:nvSpPr>
          <p:cNvPr id="171" name="Скругленный прямоугольник 170"/>
          <p:cNvSpPr/>
          <p:nvPr/>
        </p:nvSpPr>
        <p:spPr>
          <a:xfrm>
            <a:off x="1673597" y="365835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2" name="Скругленный прямоугольник 171"/>
          <p:cNvSpPr/>
          <p:nvPr/>
        </p:nvSpPr>
        <p:spPr>
          <a:xfrm>
            <a:off x="2044601" y="364972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3" name="Скругленный прямоугольник 172"/>
          <p:cNvSpPr/>
          <p:nvPr/>
        </p:nvSpPr>
        <p:spPr>
          <a:xfrm>
            <a:off x="2387977" y="365835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8" name="Скругленный прямоугольник 177"/>
          <p:cNvSpPr/>
          <p:nvPr/>
        </p:nvSpPr>
        <p:spPr>
          <a:xfrm>
            <a:off x="4577219" y="28026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0" name="Скругленный прямоугольник 179"/>
          <p:cNvSpPr/>
          <p:nvPr/>
        </p:nvSpPr>
        <p:spPr>
          <a:xfrm>
            <a:off x="5652021" y="4529479"/>
            <a:ext cx="357190" cy="29629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1" name="Скругленный прямоугольник 180"/>
          <p:cNvSpPr/>
          <p:nvPr/>
        </p:nvSpPr>
        <p:spPr>
          <a:xfrm>
            <a:off x="6368718" y="452255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</p:txBody>
      </p:sp>
      <p:sp>
        <p:nvSpPr>
          <p:cNvPr id="182" name="Скругленный прямоугольник 181"/>
          <p:cNvSpPr/>
          <p:nvPr/>
        </p:nvSpPr>
        <p:spPr>
          <a:xfrm>
            <a:off x="5283250" y="4527361"/>
            <a:ext cx="357190" cy="30532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3" name="Скругленный прямоугольник 182"/>
          <p:cNvSpPr/>
          <p:nvPr/>
        </p:nvSpPr>
        <p:spPr>
          <a:xfrm>
            <a:off x="6742941" y="453071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" name="Скругленный прямоугольник 183"/>
          <p:cNvSpPr/>
          <p:nvPr/>
        </p:nvSpPr>
        <p:spPr>
          <a:xfrm>
            <a:off x="7112491" y="453071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</p:txBody>
      </p:sp>
      <p:sp>
        <p:nvSpPr>
          <p:cNvPr id="187" name="Скругленный прямоугольник 186"/>
          <p:cNvSpPr/>
          <p:nvPr/>
        </p:nvSpPr>
        <p:spPr>
          <a:xfrm>
            <a:off x="5975116" y="193296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0" name="Скругленный прямоугольник 189"/>
          <p:cNvSpPr/>
          <p:nvPr/>
        </p:nvSpPr>
        <p:spPr>
          <a:xfrm>
            <a:off x="6014467" y="308875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0" name="Скругленный прямоугольник 199"/>
          <p:cNvSpPr/>
          <p:nvPr/>
        </p:nvSpPr>
        <p:spPr>
          <a:xfrm>
            <a:off x="3116171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1" name="Скругленный прямоугольник 200"/>
          <p:cNvSpPr/>
          <p:nvPr/>
        </p:nvSpPr>
        <p:spPr>
          <a:xfrm>
            <a:off x="3114725" y="19888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5" name="Скругленный прямоугольник 204"/>
          <p:cNvSpPr/>
          <p:nvPr/>
        </p:nvSpPr>
        <p:spPr>
          <a:xfrm>
            <a:off x="4194540" y="78409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6" name="Скругленный прямоугольник 205"/>
          <p:cNvSpPr/>
          <p:nvPr/>
        </p:nvSpPr>
        <p:spPr>
          <a:xfrm>
            <a:off x="3116171" y="135166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9" name="Скругленный прямоугольник 208"/>
          <p:cNvSpPr/>
          <p:nvPr/>
        </p:nvSpPr>
        <p:spPr>
          <a:xfrm>
            <a:off x="3116171" y="106591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0" name="Скругленный прямоугольник 209"/>
          <p:cNvSpPr/>
          <p:nvPr/>
        </p:nvSpPr>
        <p:spPr>
          <a:xfrm>
            <a:off x="5656267" y="395655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3" name="Скругленный прямоугольник 212"/>
          <p:cNvSpPr/>
          <p:nvPr/>
        </p:nvSpPr>
        <p:spPr>
          <a:xfrm>
            <a:off x="7059504" y="79220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4" name="Скругленный прямоугольник 213"/>
          <p:cNvSpPr/>
          <p:nvPr/>
        </p:nvSpPr>
        <p:spPr>
          <a:xfrm>
            <a:off x="7059504" y="50644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5" name="Скругленный прямоугольник 214"/>
          <p:cNvSpPr/>
          <p:nvPr/>
        </p:nvSpPr>
        <p:spPr>
          <a:xfrm>
            <a:off x="7063181" y="19888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6" name="Скругленный прямоугольник 215"/>
          <p:cNvSpPr/>
          <p:nvPr/>
        </p:nvSpPr>
        <p:spPr>
          <a:xfrm>
            <a:off x="7053253" y="1697305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7" name="Скругленный прямоугольник 216"/>
          <p:cNvSpPr/>
          <p:nvPr/>
        </p:nvSpPr>
        <p:spPr>
          <a:xfrm>
            <a:off x="7059504" y="1077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8" name="Скругленный прямоугольник 217"/>
          <p:cNvSpPr/>
          <p:nvPr/>
        </p:nvSpPr>
        <p:spPr>
          <a:xfrm>
            <a:off x="5289423" y="170663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219" name="Скругленный прямоугольник 218"/>
          <p:cNvSpPr/>
          <p:nvPr/>
        </p:nvSpPr>
        <p:spPr>
          <a:xfrm>
            <a:off x="5659497" y="16824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20" name="Скругленный прямоугольник 219"/>
          <p:cNvSpPr/>
          <p:nvPr/>
        </p:nvSpPr>
        <p:spPr>
          <a:xfrm>
            <a:off x="5975116" y="137695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1" name="Скругленный прямоугольник 220"/>
          <p:cNvSpPr/>
          <p:nvPr/>
        </p:nvSpPr>
        <p:spPr>
          <a:xfrm>
            <a:off x="6335592" y="16519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О</a:t>
            </a:r>
            <a:endParaRPr lang="ru-RU" dirty="0"/>
          </a:p>
        </p:txBody>
      </p:sp>
      <p:sp>
        <p:nvSpPr>
          <p:cNvPr id="222" name="Скругленный прямоугольник 221"/>
          <p:cNvSpPr/>
          <p:nvPr/>
        </p:nvSpPr>
        <p:spPr>
          <a:xfrm>
            <a:off x="7055257" y="138973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3" name="Скругленный прямоугольник 222"/>
          <p:cNvSpPr/>
          <p:nvPr/>
        </p:nvSpPr>
        <p:spPr>
          <a:xfrm>
            <a:off x="3480160" y="7816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4" name="Скругленный прямоугольник 223"/>
          <p:cNvSpPr/>
          <p:nvPr/>
        </p:nvSpPr>
        <p:spPr>
          <a:xfrm>
            <a:off x="3837350" y="78165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5" name="Скругленный прямоугольник 224"/>
          <p:cNvSpPr/>
          <p:nvPr/>
        </p:nvSpPr>
        <p:spPr>
          <a:xfrm>
            <a:off x="95921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6" name="Скругленный прямоугольник 225"/>
          <p:cNvSpPr/>
          <p:nvPr/>
        </p:nvSpPr>
        <p:spPr>
          <a:xfrm>
            <a:off x="131640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7" name="Скругленный прямоугольник 226"/>
          <p:cNvSpPr/>
          <p:nvPr/>
        </p:nvSpPr>
        <p:spPr>
          <a:xfrm>
            <a:off x="527290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8" name="Скругленный прямоугольник 227"/>
          <p:cNvSpPr/>
          <p:nvPr/>
        </p:nvSpPr>
        <p:spPr>
          <a:xfrm>
            <a:off x="563009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9" name="Скругленный прямоугольник 228"/>
          <p:cNvSpPr/>
          <p:nvPr/>
        </p:nvSpPr>
        <p:spPr>
          <a:xfrm>
            <a:off x="7106954" y="394710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0" name="Скругленный прямоугольник 229"/>
          <p:cNvSpPr/>
          <p:nvPr/>
        </p:nvSpPr>
        <p:spPr>
          <a:xfrm>
            <a:off x="1684677" y="249732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1" name="Скругленный прямоугольник 230"/>
          <p:cNvSpPr/>
          <p:nvPr/>
        </p:nvSpPr>
        <p:spPr>
          <a:xfrm>
            <a:off x="2030787" y="250860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2" name="Скругленный прямоугольник 231"/>
          <p:cNvSpPr/>
          <p:nvPr/>
        </p:nvSpPr>
        <p:spPr>
          <a:xfrm>
            <a:off x="6733630" y="279397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4" name="Скругленный прямоугольник 233"/>
          <p:cNvSpPr/>
          <p:nvPr/>
        </p:nvSpPr>
        <p:spPr>
          <a:xfrm>
            <a:off x="2789132" y="367080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6" name="Скругленный прямоугольник 235"/>
          <p:cNvSpPr/>
          <p:nvPr/>
        </p:nvSpPr>
        <p:spPr>
          <a:xfrm>
            <a:off x="6703269" y="16674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Х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8" name="Скругленный прямоугольник 237"/>
          <p:cNvSpPr/>
          <p:nvPr/>
        </p:nvSpPr>
        <p:spPr>
          <a:xfrm>
            <a:off x="2059950" y="134533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9" name="Скругленный прямоугольник 238"/>
          <p:cNvSpPr/>
          <p:nvPr/>
        </p:nvSpPr>
        <p:spPr>
          <a:xfrm>
            <a:off x="2420581" y="135854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0" name="Скругленный прямоугольник 239"/>
          <p:cNvSpPr/>
          <p:nvPr/>
        </p:nvSpPr>
        <p:spPr>
          <a:xfrm>
            <a:off x="2758981" y="135833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2" name="Скругленный прямоугольник 241"/>
          <p:cNvSpPr/>
          <p:nvPr/>
        </p:nvSpPr>
        <p:spPr>
          <a:xfrm>
            <a:off x="1714715" y="135854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3" name="Скругленный прямоугольник 242"/>
          <p:cNvSpPr/>
          <p:nvPr/>
        </p:nvSpPr>
        <p:spPr>
          <a:xfrm>
            <a:off x="4918895" y="16596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" name="Скругленный прямоугольник 244"/>
          <p:cNvSpPr/>
          <p:nvPr/>
        </p:nvSpPr>
        <p:spPr>
          <a:xfrm>
            <a:off x="4918895" y="13738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6" name="Скругленный прямоугольник 245"/>
          <p:cNvSpPr/>
          <p:nvPr/>
        </p:nvSpPr>
        <p:spPr>
          <a:xfrm>
            <a:off x="4918895" y="10880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8" name="Скругленный прямоугольник 247"/>
          <p:cNvSpPr/>
          <p:nvPr/>
        </p:nvSpPr>
        <p:spPr>
          <a:xfrm>
            <a:off x="4551730" y="78016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9" name="Скругленный прямоугольник 248"/>
          <p:cNvSpPr/>
          <p:nvPr/>
        </p:nvSpPr>
        <p:spPr>
          <a:xfrm>
            <a:off x="4915719" y="78014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0" name="Скругленный прямоугольник 249"/>
          <p:cNvSpPr/>
          <p:nvPr/>
        </p:nvSpPr>
        <p:spPr>
          <a:xfrm>
            <a:off x="4925356" y="28026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3" name="Скругленный прямоугольник 252"/>
          <p:cNvSpPr/>
          <p:nvPr/>
        </p:nvSpPr>
        <p:spPr>
          <a:xfrm>
            <a:off x="4918895" y="108809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4" name="Скругленный прямоугольник 253"/>
          <p:cNvSpPr/>
          <p:nvPr/>
        </p:nvSpPr>
        <p:spPr>
          <a:xfrm>
            <a:off x="4915719" y="47260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Ж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5" name="Скругленный прямоугольник 254"/>
          <p:cNvSpPr/>
          <p:nvPr/>
        </p:nvSpPr>
        <p:spPr>
          <a:xfrm>
            <a:off x="4551730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" name="Скругленный прямоугольник 255"/>
          <p:cNvSpPr/>
          <p:nvPr/>
        </p:nvSpPr>
        <p:spPr>
          <a:xfrm>
            <a:off x="4915719" y="17595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52401" y="5531416"/>
            <a:ext cx="7317280" cy="128781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20. Немецкий конструктор Август </a:t>
            </a:r>
            <a:r>
              <a:rPr lang="ru-RU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Хорьх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выборе названия для автозавода использовал это слово – латинский аналог своей фамилии (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horch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по-немецки «слушай») 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77" name="Скругленный прямоугольник 176"/>
          <p:cNvSpPr/>
          <p:nvPr/>
        </p:nvSpPr>
        <p:spPr>
          <a:xfrm>
            <a:off x="6014746" y="454144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6" name="Скругленный прямоугольник 185"/>
          <p:cNvSpPr/>
          <p:nvPr/>
        </p:nvSpPr>
        <p:spPr>
          <a:xfrm>
            <a:off x="6014467" y="394601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7" name="Скругленный прямоугольник 166"/>
          <p:cNvSpPr/>
          <p:nvPr/>
        </p:nvSpPr>
        <p:spPr>
          <a:xfrm>
            <a:off x="6004813" y="280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Скругленный прямоугольник 150"/>
          <p:cNvSpPr/>
          <p:nvPr/>
        </p:nvSpPr>
        <p:spPr>
          <a:xfrm>
            <a:off x="1311859" y="3685443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5" name="Скругленный прямоугольник 144"/>
          <p:cNvSpPr/>
          <p:nvPr/>
        </p:nvSpPr>
        <p:spPr>
          <a:xfrm>
            <a:off x="1687655" y="1948759"/>
            <a:ext cx="340265" cy="2541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8" name="Скругленный прямоугольник 207"/>
          <p:cNvSpPr/>
          <p:nvPr/>
        </p:nvSpPr>
        <p:spPr>
          <a:xfrm>
            <a:off x="5659497" y="483482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927553" y="4562486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193" name="Управляющая кнопка: домой 192">
            <a:hlinkClick r:id="rId3" action="ppaction://hlinksldjump" highlightClick="1"/>
          </p:cNvPr>
          <p:cNvSpPr/>
          <p:nvPr/>
        </p:nvSpPr>
        <p:spPr>
          <a:xfrm>
            <a:off x="8538211" y="6334647"/>
            <a:ext cx="443348" cy="431618"/>
          </a:xfrm>
          <a:prstGeom prst="actionButtonHome">
            <a:avLst/>
          </a:prstGeom>
          <a:solidFill>
            <a:schemeClr val="bg1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136" y="4473974"/>
            <a:ext cx="493713" cy="481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464144" y="4491247"/>
            <a:ext cx="443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122" name="Прямоугольник 121"/>
          <p:cNvSpPr/>
          <p:nvPr/>
        </p:nvSpPr>
        <p:spPr>
          <a:xfrm>
            <a:off x="7479335" y="198881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094798" y="175953"/>
            <a:ext cx="315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090820" y="494410"/>
            <a:ext cx="338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063181" y="738356"/>
            <a:ext cx="376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094798" y="1067409"/>
            <a:ext cx="214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063181" y="1335168"/>
            <a:ext cx="319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7053253" y="166271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128" name="Прямоугольник 127"/>
          <p:cNvSpPr/>
          <p:nvPr/>
        </p:nvSpPr>
        <p:spPr>
          <a:xfrm>
            <a:off x="4981545" y="3981422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3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290433" y="3935473"/>
            <a:ext cx="361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664966" y="3935473"/>
            <a:ext cx="310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6024561" y="3935473"/>
            <a:ext cx="337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6381751" y="3935473"/>
            <a:ext cx="337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6760697" y="3930976"/>
            <a:ext cx="306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7133906" y="3930976"/>
            <a:ext cx="384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139" name="Прямоугольник 138"/>
          <p:cNvSpPr/>
          <p:nvPr/>
        </p:nvSpPr>
        <p:spPr>
          <a:xfrm>
            <a:off x="4327743" y="2844698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4551730" y="2780410"/>
            <a:ext cx="3826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4934409" y="2780410"/>
            <a:ext cx="35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5290433" y="2783076"/>
            <a:ext cx="349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5617926" y="278041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5975116" y="2780410"/>
            <a:ext cx="386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6381751" y="2780410"/>
            <a:ext cx="364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6746275" y="2780410"/>
            <a:ext cx="32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154" name="Скругленный прямоугольник 153"/>
          <p:cNvSpPr/>
          <p:nvPr/>
        </p:nvSpPr>
        <p:spPr>
          <a:xfrm>
            <a:off x="5975116" y="1659602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5" name="Скругленный прямоугольник 154"/>
          <p:cNvSpPr/>
          <p:nvPr/>
        </p:nvSpPr>
        <p:spPr>
          <a:xfrm>
            <a:off x="5978402" y="221531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" name="Скругленный прямоугольник 173"/>
          <p:cNvSpPr/>
          <p:nvPr/>
        </p:nvSpPr>
        <p:spPr>
          <a:xfrm>
            <a:off x="6016687" y="251085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9" name="Прямоугольник 178"/>
          <p:cNvSpPr/>
          <p:nvPr/>
        </p:nvSpPr>
        <p:spPr>
          <a:xfrm>
            <a:off x="5703812" y="613638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4</a:t>
            </a:r>
            <a:endParaRPr lang="ru-RU" dirty="0"/>
          </a:p>
        </p:txBody>
      </p:sp>
      <p:cxnSp>
        <p:nvCxnSpPr>
          <p:cNvPr id="191" name="Прямая со стрелкой 190"/>
          <p:cNvCxnSpPr/>
          <p:nvPr/>
        </p:nvCxnSpPr>
        <p:spPr>
          <a:xfrm flipH="1" flipV="1">
            <a:off x="5235229" y="360619"/>
            <a:ext cx="347268" cy="3460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5" name="Прямоугольник 174"/>
          <p:cNvSpPr/>
          <p:nvPr/>
        </p:nvSpPr>
        <p:spPr>
          <a:xfrm>
            <a:off x="6418192" y="775989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195" name="Скругленный прямоугольник 194"/>
          <p:cNvSpPr/>
          <p:nvPr/>
        </p:nvSpPr>
        <p:spPr>
          <a:xfrm>
            <a:off x="6749327" y="3088756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2" name="Скругленный прямоугольник 201"/>
          <p:cNvSpPr/>
          <p:nvPr/>
        </p:nvSpPr>
        <p:spPr>
          <a:xfrm>
            <a:off x="6749042" y="339969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3" name="Скругленный прямоугольник 202"/>
          <p:cNvSpPr/>
          <p:nvPr/>
        </p:nvSpPr>
        <p:spPr>
          <a:xfrm>
            <a:off x="6749042" y="3670807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4" name="Скругленный прямоугольник 203"/>
          <p:cNvSpPr/>
          <p:nvPr/>
        </p:nvSpPr>
        <p:spPr>
          <a:xfrm>
            <a:off x="5975116" y="1065914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6024561" y="1047483"/>
            <a:ext cx="307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6004813" y="1335168"/>
            <a:ext cx="327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5983219" y="1595612"/>
            <a:ext cx="307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5975116" y="1935209"/>
            <a:ext cx="360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Е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5983219" y="2202926"/>
            <a:ext cx="349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6013457" y="2508604"/>
            <a:ext cx="277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6046153" y="3088756"/>
            <a:ext cx="327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211" name="Скругленный прямоугольник 210"/>
          <p:cNvSpPr/>
          <p:nvPr/>
        </p:nvSpPr>
        <p:spPr>
          <a:xfrm>
            <a:off x="5973143" y="741879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5988569" y="706624"/>
            <a:ext cx="244811" cy="381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176" name="Прямоугольник 175"/>
          <p:cNvSpPr/>
          <p:nvPr/>
        </p:nvSpPr>
        <p:spPr>
          <a:xfrm>
            <a:off x="4633408" y="1404300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7</a:t>
            </a:r>
            <a:endParaRPr lang="ru-RU" dirty="0"/>
          </a:p>
        </p:txBody>
      </p:sp>
      <p:sp>
        <p:nvSpPr>
          <p:cNvPr id="188" name="Прямоугольник 187"/>
          <p:cNvSpPr/>
          <p:nvPr/>
        </p:nvSpPr>
        <p:spPr>
          <a:xfrm>
            <a:off x="6793797" y="2512533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8</a:t>
            </a:r>
            <a:endParaRPr lang="ru-RU" dirty="0"/>
          </a:p>
        </p:txBody>
      </p:sp>
      <p:sp>
        <p:nvSpPr>
          <p:cNvPr id="194" name="Прямоугольник 193"/>
          <p:cNvSpPr/>
          <p:nvPr/>
        </p:nvSpPr>
        <p:spPr>
          <a:xfrm>
            <a:off x="4296782" y="187896"/>
            <a:ext cx="244811" cy="2436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9</a:t>
            </a:r>
            <a:endParaRPr lang="ru-RU" dirty="0"/>
          </a:p>
        </p:txBody>
      </p:sp>
      <p:sp>
        <p:nvSpPr>
          <p:cNvPr id="233" name="TextBox 232"/>
          <p:cNvSpPr txBox="1"/>
          <p:nvPr/>
        </p:nvSpPr>
        <p:spPr>
          <a:xfrm>
            <a:off x="4572554" y="175953"/>
            <a:ext cx="3056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Ш</a:t>
            </a:r>
            <a:endParaRPr lang="ru-RU" dirty="0"/>
          </a:p>
        </p:txBody>
      </p:sp>
      <p:sp>
        <p:nvSpPr>
          <p:cNvPr id="237" name="TextBox 236"/>
          <p:cNvSpPr txBox="1"/>
          <p:nvPr/>
        </p:nvSpPr>
        <p:spPr>
          <a:xfrm>
            <a:off x="5290433" y="175953"/>
            <a:ext cx="361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244" name="TextBox 243"/>
          <p:cNvSpPr txBox="1"/>
          <p:nvPr/>
        </p:nvSpPr>
        <p:spPr>
          <a:xfrm>
            <a:off x="5703812" y="175953"/>
            <a:ext cx="301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212" name="Прямоугольник 211"/>
          <p:cNvSpPr/>
          <p:nvPr/>
        </p:nvSpPr>
        <p:spPr>
          <a:xfrm>
            <a:off x="5629856" y="3253793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10</a:t>
            </a:r>
            <a:endParaRPr lang="ru-RU" sz="1100" dirty="0"/>
          </a:p>
        </p:txBody>
      </p:sp>
      <p:sp>
        <p:nvSpPr>
          <p:cNvPr id="247" name="Скругленный прямоугольник 246"/>
          <p:cNvSpPr/>
          <p:nvPr/>
        </p:nvSpPr>
        <p:spPr>
          <a:xfrm>
            <a:off x="5653310" y="3649721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2" name="Скругленный прямоугольник 251"/>
          <p:cNvSpPr/>
          <p:nvPr/>
        </p:nvSpPr>
        <p:spPr>
          <a:xfrm>
            <a:off x="5640440" y="4244963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9" name="TextBox 258"/>
          <p:cNvSpPr txBox="1"/>
          <p:nvPr/>
        </p:nvSpPr>
        <p:spPr>
          <a:xfrm>
            <a:off x="5652021" y="3613999"/>
            <a:ext cx="321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260" name="TextBox 259"/>
          <p:cNvSpPr txBox="1"/>
          <p:nvPr/>
        </p:nvSpPr>
        <p:spPr>
          <a:xfrm>
            <a:off x="5629856" y="4238124"/>
            <a:ext cx="318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261" name="TextBox 260"/>
          <p:cNvSpPr txBox="1"/>
          <p:nvPr/>
        </p:nvSpPr>
        <p:spPr>
          <a:xfrm>
            <a:off x="5689401" y="4822828"/>
            <a:ext cx="293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262" name="TextBox 261"/>
          <p:cNvSpPr txBox="1"/>
          <p:nvPr/>
        </p:nvSpPr>
        <p:spPr>
          <a:xfrm>
            <a:off x="6760697" y="3066162"/>
            <a:ext cx="361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63" name="TextBox 262"/>
          <p:cNvSpPr txBox="1"/>
          <p:nvPr/>
        </p:nvSpPr>
        <p:spPr>
          <a:xfrm>
            <a:off x="6746275" y="3351914"/>
            <a:ext cx="292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264" name="TextBox 263"/>
          <p:cNvSpPr txBox="1"/>
          <p:nvPr/>
        </p:nvSpPr>
        <p:spPr>
          <a:xfrm>
            <a:off x="6779375" y="3601863"/>
            <a:ext cx="273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</a:t>
            </a:r>
            <a:endParaRPr lang="ru-RU" dirty="0"/>
          </a:p>
        </p:txBody>
      </p:sp>
      <p:sp>
        <p:nvSpPr>
          <p:cNvPr id="189" name="Прямоугольник 188"/>
          <p:cNvSpPr/>
          <p:nvPr/>
        </p:nvSpPr>
        <p:spPr>
          <a:xfrm>
            <a:off x="2387977" y="704652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11</a:t>
            </a:r>
            <a:endParaRPr lang="ru-RU" sz="1100" dirty="0"/>
          </a:p>
        </p:txBody>
      </p:sp>
      <p:sp>
        <p:nvSpPr>
          <p:cNvPr id="265" name="TextBox 264"/>
          <p:cNvSpPr txBox="1"/>
          <p:nvPr/>
        </p:nvSpPr>
        <p:spPr>
          <a:xfrm>
            <a:off x="2758981" y="70662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Ш</a:t>
            </a:r>
            <a:endParaRPr lang="ru-RU" dirty="0"/>
          </a:p>
        </p:txBody>
      </p:sp>
      <p:sp>
        <p:nvSpPr>
          <p:cNvPr id="266" name="TextBox 265"/>
          <p:cNvSpPr txBox="1"/>
          <p:nvPr/>
        </p:nvSpPr>
        <p:spPr>
          <a:xfrm>
            <a:off x="3114725" y="775989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267" name="TextBox 266"/>
          <p:cNvSpPr txBox="1"/>
          <p:nvPr/>
        </p:nvSpPr>
        <p:spPr>
          <a:xfrm>
            <a:off x="3480160" y="735470"/>
            <a:ext cx="357190" cy="372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268" name="TextBox 267"/>
          <p:cNvSpPr txBox="1"/>
          <p:nvPr/>
        </p:nvSpPr>
        <p:spPr>
          <a:xfrm>
            <a:off x="3850601" y="73547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269" name="TextBox 268"/>
          <p:cNvSpPr txBox="1"/>
          <p:nvPr/>
        </p:nvSpPr>
        <p:spPr>
          <a:xfrm>
            <a:off x="4296782" y="706624"/>
            <a:ext cx="2448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Ь</a:t>
            </a:r>
            <a:endParaRPr lang="ru-RU" dirty="0"/>
          </a:p>
        </p:txBody>
      </p:sp>
      <p:sp>
        <p:nvSpPr>
          <p:cNvPr id="270" name="TextBox 269"/>
          <p:cNvSpPr txBox="1"/>
          <p:nvPr/>
        </p:nvSpPr>
        <p:spPr>
          <a:xfrm>
            <a:off x="4577219" y="735470"/>
            <a:ext cx="30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271" name="Прямоугольник 270"/>
          <p:cNvSpPr/>
          <p:nvPr/>
        </p:nvSpPr>
        <p:spPr>
          <a:xfrm>
            <a:off x="3854923" y="381673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12</a:t>
            </a:r>
            <a:endParaRPr lang="ru-RU" sz="1100" dirty="0"/>
          </a:p>
        </p:txBody>
      </p:sp>
      <p:sp>
        <p:nvSpPr>
          <p:cNvPr id="272" name="TextBox 271"/>
          <p:cNvSpPr txBox="1"/>
          <p:nvPr/>
        </p:nvSpPr>
        <p:spPr>
          <a:xfrm>
            <a:off x="3837350" y="1047483"/>
            <a:ext cx="370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73" name="TextBox 272"/>
          <p:cNvSpPr txBox="1"/>
          <p:nvPr/>
        </p:nvSpPr>
        <p:spPr>
          <a:xfrm>
            <a:off x="3837350" y="133516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274" name="TextBox 273"/>
          <p:cNvSpPr txBox="1"/>
          <p:nvPr/>
        </p:nvSpPr>
        <p:spPr>
          <a:xfrm>
            <a:off x="3850601" y="1637402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Ж</a:t>
            </a:r>
            <a:endParaRPr lang="ru-RU" dirty="0"/>
          </a:p>
        </p:txBody>
      </p:sp>
      <p:sp>
        <p:nvSpPr>
          <p:cNvPr id="276" name="TextBox 275"/>
          <p:cNvSpPr txBox="1"/>
          <p:nvPr/>
        </p:nvSpPr>
        <p:spPr>
          <a:xfrm>
            <a:off x="3837350" y="1847376"/>
            <a:ext cx="370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277" name="TextBox 276"/>
          <p:cNvSpPr txBox="1"/>
          <p:nvPr/>
        </p:nvSpPr>
        <p:spPr>
          <a:xfrm>
            <a:off x="3854923" y="2202926"/>
            <a:ext cx="339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278" name="TextBox 277"/>
          <p:cNvSpPr txBox="1"/>
          <p:nvPr/>
        </p:nvSpPr>
        <p:spPr>
          <a:xfrm>
            <a:off x="3837350" y="249465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79" name="TextBox 278"/>
          <p:cNvSpPr txBox="1"/>
          <p:nvPr/>
        </p:nvSpPr>
        <p:spPr>
          <a:xfrm>
            <a:off x="3854923" y="2802618"/>
            <a:ext cx="339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</a:t>
            </a:r>
            <a:endParaRPr lang="ru-RU" dirty="0"/>
          </a:p>
        </p:txBody>
      </p:sp>
      <p:sp>
        <p:nvSpPr>
          <p:cNvPr id="280" name="Прямоугольник 279"/>
          <p:cNvSpPr/>
          <p:nvPr/>
        </p:nvSpPr>
        <p:spPr>
          <a:xfrm>
            <a:off x="2417140" y="71331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13</a:t>
            </a:r>
            <a:endParaRPr lang="ru-RU" sz="1100" dirty="0"/>
          </a:p>
        </p:txBody>
      </p:sp>
      <p:sp>
        <p:nvSpPr>
          <p:cNvPr id="281" name="TextBox 280"/>
          <p:cNvSpPr txBox="1"/>
          <p:nvPr/>
        </p:nvSpPr>
        <p:spPr>
          <a:xfrm>
            <a:off x="3116171" y="175953"/>
            <a:ext cx="355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282" name="TextBox 281"/>
          <p:cNvSpPr txBox="1"/>
          <p:nvPr/>
        </p:nvSpPr>
        <p:spPr>
          <a:xfrm>
            <a:off x="3116171" y="461705"/>
            <a:ext cx="355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283" name="TextBox 282"/>
          <p:cNvSpPr txBox="1"/>
          <p:nvPr/>
        </p:nvSpPr>
        <p:spPr>
          <a:xfrm>
            <a:off x="3116171" y="1067409"/>
            <a:ext cx="355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84" name="TextBox 283"/>
          <p:cNvSpPr txBox="1"/>
          <p:nvPr/>
        </p:nvSpPr>
        <p:spPr>
          <a:xfrm>
            <a:off x="3116171" y="1335168"/>
            <a:ext cx="355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endParaRPr lang="ru-RU" dirty="0"/>
          </a:p>
        </p:txBody>
      </p:sp>
      <p:cxnSp>
        <p:nvCxnSpPr>
          <p:cNvPr id="285" name="Прямая со стрелкой 284"/>
          <p:cNvCxnSpPr/>
          <p:nvPr/>
        </p:nvCxnSpPr>
        <p:spPr>
          <a:xfrm>
            <a:off x="2765686" y="71331"/>
            <a:ext cx="338400" cy="1091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1" name="Прямоугольник 240"/>
          <p:cNvSpPr/>
          <p:nvPr/>
        </p:nvSpPr>
        <p:spPr>
          <a:xfrm>
            <a:off x="1336131" y="1291744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14</a:t>
            </a:r>
            <a:endParaRPr lang="ru-RU" sz="1100" dirty="0"/>
          </a:p>
        </p:txBody>
      </p:sp>
      <p:sp>
        <p:nvSpPr>
          <p:cNvPr id="275" name="TextBox 274"/>
          <p:cNvSpPr txBox="1"/>
          <p:nvPr/>
        </p:nvSpPr>
        <p:spPr>
          <a:xfrm>
            <a:off x="1687843" y="1335168"/>
            <a:ext cx="354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286" name="TextBox 285"/>
          <p:cNvSpPr txBox="1"/>
          <p:nvPr/>
        </p:nvSpPr>
        <p:spPr>
          <a:xfrm>
            <a:off x="2071905" y="1335168"/>
            <a:ext cx="348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287" name="TextBox 286"/>
          <p:cNvSpPr txBox="1"/>
          <p:nvPr/>
        </p:nvSpPr>
        <p:spPr>
          <a:xfrm>
            <a:off x="2401791" y="1345338"/>
            <a:ext cx="363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96" name="TextBox 95"/>
          <p:cNvSpPr txBox="1"/>
          <p:nvPr/>
        </p:nvSpPr>
        <p:spPr>
          <a:xfrm>
            <a:off x="2758981" y="133516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288" name="Прямоугольник 287"/>
          <p:cNvSpPr/>
          <p:nvPr/>
        </p:nvSpPr>
        <p:spPr>
          <a:xfrm>
            <a:off x="1723359" y="920136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15</a:t>
            </a:r>
            <a:endParaRPr lang="ru-RU" sz="1100" dirty="0"/>
          </a:p>
        </p:txBody>
      </p:sp>
      <p:sp>
        <p:nvSpPr>
          <p:cNvPr id="98" name="TextBox 97"/>
          <p:cNvSpPr txBox="1"/>
          <p:nvPr/>
        </p:nvSpPr>
        <p:spPr>
          <a:xfrm>
            <a:off x="1663928" y="1631090"/>
            <a:ext cx="327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99" name="TextBox 98"/>
          <p:cNvSpPr txBox="1"/>
          <p:nvPr/>
        </p:nvSpPr>
        <p:spPr>
          <a:xfrm>
            <a:off x="1714715" y="1847376"/>
            <a:ext cx="3132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100" name="TextBox 99"/>
          <p:cNvSpPr txBox="1"/>
          <p:nvPr/>
        </p:nvSpPr>
        <p:spPr>
          <a:xfrm>
            <a:off x="1663928" y="2488678"/>
            <a:ext cx="381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</a:t>
            </a:r>
            <a:endParaRPr lang="ru-RU" dirty="0"/>
          </a:p>
        </p:txBody>
      </p:sp>
      <p:sp>
        <p:nvSpPr>
          <p:cNvPr id="289" name="Прямоугольник 288"/>
          <p:cNvSpPr/>
          <p:nvPr/>
        </p:nvSpPr>
        <p:spPr>
          <a:xfrm>
            <a:off x="588835" y="2499221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16</a:t>
            </a:r>
            <a:endParaRPr lang="ru-RU" sz="1100" dirty="0"/>
          </a:p>
        </p:txBody>
      </p:sp>
      <p:sp>
        <p:nvSpPr>
          <p:cNvPr id="290" name="TextBox 289"/>
          <p:cNvSpPr txBox="1"/>
          <p:nvPr/>
        </p:nvSpPr>
        <p:spPr>
          <a:xfrm>
            <a:off x="959217" y="2508604"/>
            <a:ext cx="352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291" name="TextBox 290"/>
          <p:cNvSpPr txBox="1"/>
          <p:nvPr/>
        </p:nvSpPr>
        <p:spPr>
          <a:xfrm>
            <a:off x="1311859" y="2488678"/>
            <a:ext cx="402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</a:t>
            </a:r>
            <a:endParaRPr lang="ru-RU" dirty="0"/>
          </a:p>
        </p:txBody>
      </p:sp>
      <p:sp>
        <p:nvSpPr>
          <p:cNvPr id="292" name="TextBox 291"/>
          <p:cNvSpPr txBox="1"/>
          <p:nvPr/>
        </p:nvSpPr>
        <p:spPr>
          <a:xfrm>
            <a:off x="2071905" y="2494658"/>
            <a:ext cx="316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Ч</a:t>
            </a:r>
            <a:endParaRPr lang="ru-RU" dirty="0"/>
          </a:p>
        </p:txBody>
      </p:sp>
      <p:sp>
        <p:nvSpPr>
          <p:cNvPr id="293" name="TextBox 292"/>
          <p:cNvSpPr txBox="1"/>
          <p:nvPr/>
        </p:nvSpPr>
        <p:spPr>
          <a:xfrm>
            <a:off x="2387977" y="2508604"/>
            <a:ext cx="348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251" name="Прямоугольник 250"/>
          <p:cNvSpPr/>
          <p:nvPr/>
        </p:nvSpPr>
        <p:spPr>
          <a:xfrm>
            <a:off x="2401791" y="2124438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17</a:t>
            </a:r>
            <a:endParaRPr lang="ru-RU" sz="1100" dirty="0"/>
          </a:p>
        </p:txBody>
      </p:sp>
      <p:sp>
        <p:nvSpPr>
          <p:cNvPr id="257" name="TextBox 256"/>
          <p:cNvSpPr txBox="1"/>
          <p:nvPr/>
        </p:nvSpPr>
        <p:spPr>
          <a:xfrm>
            <a:off x="2387977" y="2756197"/>
            <a:ext cx="371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294" name="TextBox 293"/>
          <p:cNvSpPr txBox="1"/>
          <p:nvPr/>
        </p:nvSpPr>
        <p:spPr>
          <a:xfrm>
            <a:off x="2417140" y="3082354"/>
            <a:ext cx="328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295" name="TextBox 294"/>
          <p:cNvSpPr txBox="1"/>
          <p:nvPr/>
        </p:nvSpPr>
        <p:spPr>
          <a:xfrm>
            <a:off x="2420581" y="3351914"/>
            <a:ext cx="315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296" name="TextBox 295"/>
          <p:cNvSpPr txBox="1"/>
          <p:nvPr/>
        </p:nvSpPr>
        <p:spPr>
          <a:xfrm>
            <a:off x="2401791" y="3649721"/>
            <a:ext cx="334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297" name="Прямоугольник 296"/>
          <p:cNvSpPr/>
          <p:nvPr/>
        </p:nvSpPr>
        <p:spPr>
          <a:xfrm>
            <a:off x="940629" y="3639263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18</a:t>
            </a:r>
            <a:endParaRPr lang="ru-RU" sz="1100" dirty="0"/>
          </a:p>
        </p:txBody>
      </p:sp>
      <p:sp>
        <p:nvSpPr>
          <p:cNvPr id="298" name="TextBox 297"/>
          <p:cNvSpPr txBox="1"/>
          <p:nvPr/>
        </p:nvSpPr>
        <p:spPr>
          <a:xfrm>
            <a:off x="1311859" y="3630137"/>
            <a:ext cx="315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Г</a:t>
            </a:r>
            <a:endParaRPr lang="ru-RU" dirty="0"/>
          </a:p>
        </p:txBody>
      </p:sp>
      <p:sp>
        <p:nvSpPr>
          <p:cNvPr id="299" name="TextBox 298"/>
          <p:cNvSpPr txBox="1"/>
          <p:nvPr/>
        </p:nvSpPr>
        <p:spPr>
          <a:xfrm>
            <a:off x="1673597" y="3639263"/>
            <a:ext cx="317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300" name="TextBox 299"/>
          <p:cNvSpPr txBox="1"/>
          <p:nvPr/>
        </p:nvSpPr>
        <p:spPr>
          <a:xfrm>
            <a:off x="2045033" y="3670807"/>
            <a:ext cx="342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301" name="TextBox 300"/>
          <p:cNvSpPr txBox="1"/>
          <p:nvPr/>
        </p:nvSpPr>
        <p:spPr>
          <a:xfrm>
            <a:off x="2793500" y="3639056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Ж</a:t>
            </a:r>
            <a:endParaRPr lang="ru-RU" dirty="0"/>
          </a:p>
        </p:txBody>
      </p:sp>
      <p:sp>
        <p:nvSpPr>
          <p:cNvPr id="302" name="TextBox 301"/>
          <p:cNvSpPr txBox="1"/>
          <p:nvPr/>
        </p:nvSpPr>
        <p:spPr>
          <a:xfrm>
            <a:off x="1336131" y="3930976"/>
            <a:ext cx="291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</a:t>
            </a:r>
            <a:endParaRPr lang="ru-RU" dirty="0"/>
          </a:p>
        </p:txBody>
      </p:sp>
      <p:sp>
        <p:nvSpPr>
          <p:cNvPr id="303" name="TextBox 302"/>
          <p:cNvSpPr txBox="1"/>
          <p:nvPr/>
        </p:nvSpPr>
        <p:spPr>
          <a:xfrm>
            <a:off x="1289175" y="4225362"/>
            <a:ext cx="338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А</a:t>
            </a:r>
            <a:endParaRPr lang="ru-RU" dirty="0"/>
          </a:p>
        </p:txBody>
      </p:sp>
      <p:sp>
        <p:nvSpPr>
          <p:cNvPr id="304" name="TextBox 303"/>
          <p:cNvSpPr txBox="1"/>
          <p:nvPr/>
        </p:nvSpPr>
        <p:spPr>
          <a:xfrm>
            <a:off x="1336131" y="4511114"/>
            <a:ext cx="291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</a:t>
            </a:r>
            <a:endParaRPr lang="ru-RU" dirty="0"/>
          </a:p>
        </p:txBody>
      </p:sp>
      <p:sp>
        <p:nvSpPr>
          <p:cNvPr id="306" name="TextBox 305"/>
          <p:cNvSpPr txBox="1"/>
          <p:nvPr/>
        </p:nvSpPr>
        <p:spPr>
          <a:xfrm>
            <a:off x="1349141" y="4792404"/>
            <a:ext cx="291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endParaRPr lang="ru-RU" dirty="0"/>
          </a:p>
        </p:txBody>
      </p:sp>
      <p:sp>
        <p:nvSpPr>
          <p:cNvPr id="307" name="TextBox 306"/>
          <p:cNvSpPr txBox="1"/>
          <p:nvPr/>
        </p:nvSpPr>
        <p:spPr>
          <a:xfrm>
            <a:off x="1289175" y="5082618"/>
            <a:ext cx="3629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308" name="Скругленный прямоугольник 307"/>
          <p:cNvSpPr/>
          <p:nvPr/>
        </p:nvSpPr>
        <p:spPr>
          <a:xfrm>
            <a:off x="4541593" y="165712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Б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9" name="Прямоугольник 308"/>
          <p:cNvSpPr/>
          <p:nvPr/>
        </p:nvSpPr>
        <p:spPr>
          <a:xfrm>
            <a:off x="1285889" y="3293652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19</a:t>
            </a:r>
            <a:endParaRPr lang="ru-RU" sz="1100" dirty="0"/>
          </a:p>
        </p:txBody>
      </p:sp>
      <p:sp>
        <p:nvSpPr>
          <p:cNvPr id="310" name="Скругленный прямоугольник 309"/>
          <p:cNvSpPr/>
          <p:nvPr/>
        </p:nvSpPr>
        <p:spPr>
          <a:xfrm>
            <a:off x="1679192" y="5098410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1" name="Скругленный прямоугольник 310"/>
          <p:cNvSpPr/>
          <p:nvPr/>
        </p:nvSpPr>
        <p:spPr>
          <a:xfrm>
            <a:off x="2071905" y="508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2" name="Скругленный прямоугольник 311"/>
          <p:cNvSpPr/>
          <p:nvPr/>
        </p:nvSpPr>
        <p:spPr>
          <a:xfrm>
            <a:off x="2443617" y="5082618"/>
            <a:ext cx="357190" cy="28575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5" name="TextBox 314"/>
          <p:cNvSpPr txBox="1"/>
          <p:nvPr/>
        </p:nvSpPr>
        <p:spPr>
          <a:xfrm>
            <a:off x="1694109" y="5040828"/>
            <a:ext cx="365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У</a:t>
            </a:r>
            <a:endParaRPr lang="ru-RU" dirty="0"/>
          </a:p>
        </p:txBody>
      </p:sp>
      <p:sp>
        <p:nvSpPr>
          <p:cNvPr id="316" name="TextBox 315"/>
          <p:cNvSpPr txBox="1"/>
          <p:nvPr/>
        </p:nvSpPr>
        <p:spPr>
          <a:xfrm>
            <a:off x="2085719" y="5056620"/>
            <a:ext cx="316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</a:t>
            </a:r>
            <a:endParaRPr lang="ru-RU" dirty="0"/>
          </a:p>
        </p:txBody>
      </p:sp>
      <p:sp>
        <p:nvSpPr>
          <p:cNvPr id="317" name="TextBox 316"/>
          <p:cNvSpPr txBox="1"/>
          <p:nvPr/>
        </p:nvSpPr>
        <p:spPr>
          <a:xfrm>
            <a:off x="2443617" y="508261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318" name="Прямоугольник 317"/>
          <p:cNvSpPr/>
          <p:nvPr/>
        </p:nvSpPr>
        <p:spPr>
          <a:xfrm>
            <a:off x="914622" y="5061183"/>
            <a:ext cx="348546" cy="36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20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1697224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5" grpId="0"/>
      <p:bldP spid="316" grpId="0"/>
      <p:bldP spid="3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A960B-CD0A-42FF-852C-61517DDB59C5}" type="slidenum">
              <a:rPr lang="ru-RU" smtClean="0"/>
              <a:t>22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78873" y="639726"/>
            <a:ext cx="69134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http://vadim-gershanov.narod.ru/avtomobili.html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78873" y="1166199"/>
            <a:ext cx="56526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https://www.google.ru/webhp?sourceid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78872" y="1706571"/>
            <a:ext cx="82018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https://ru.wikipedia.org/wiki/%D0%91%D0%BE%D0%BB%D0%BE%D1%82%D0%BE%D1%85%D0%BE%D0%B4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5446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1a4e329e18de146b5c6989bf928d77db879176e0"/>
  <p:tag name="ISPRING_RESOURCE_PATHS_HASH_PRESENTER" val="9260716795303ca303ec871e9698b17c3fba4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1921</TotalTime>
  <Words>1558</Words>
  <Application>Microsoft Office PowerPoint</Application>
  <PresentationFormat>Экран (4:3)</PresentationFormat>
  <Paragraphs>1405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Аптека</vt:lpstr>
      <vt:lpstr>Кроссворд «Автомобили»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DNS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Олег Грибан</dc:creator>
  <cp:lastModifiedBy>Andrey</cp:lastModifiedBy>
  <cp:revision>173</cp:revision>
  <dcterms:created xsi:type="dcterms:W3CDTF">2013-01-23T05:00:32Z</dcterms:created>
  <dcterms:modified xsi:type="dcterms:W3CDTF">2015-05-21T17:56:26Z</dcterms:modified>
</cp:coreProperties>
</file>