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002DB2D-6C44-448F-9355-064298B1699E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CA62BCB-63DE-4D83-8610-25D3B2CA51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Флористика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Выполнила ученица МАОУ СОШ №14 им</a:t>
            </a:r>
            <a:r>
              <a:rPr lang="ru-RU" dirty="0" smtClean="0"/>
              <a:t>.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smtClean="0"/>
              <a:t>А. Ф. Лебедева </a:t>
            </a:r>
            <a:r>
              <a:rPr lang="ru-RU" dirty="0" err="1" smtClean="0"/>
              <a:t>Шалаева</a:t>
            </a:r>
            <a:r>
              <a:rPr lang="ru-RU" dirty="0" smtClean="0"/>
              <a:t> </a:t>
            </a:r>
            <a:r>
              <a:rPr lang="ru-RU" dirty="0" smtClean="0"/>
              <a:t>Ума 7 «Б»</a:t>
            </a:r>
            <a:br>
              <a:rPr lang="ru-RU" dirty="0" smtClean="0"/>
            </a:br>
            <a:r>
              <a:rPr lang="ru-RU" dirty="0" smtClean="0"/>
              <a:t>г. Томск</a:t>
            </a:r>
            <a:br>
              <a:rPr lang="ru-RU" dirty="0" smtClean="0"/>
            </a:br>
            <a:r>
              <a:rPr lang="ru-RU" dirty="0" smtClean="0"/>
              <a:t>Руководитель: Орехова Л. А.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708345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Значение растений в доме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воздухе </a:t>
            </a:r>
            <a:r>
              <a:rPr lang="ru-RU" dirty="0"/>
              <a:t>закрытых помещений по разным причинам накапливаются токсические </a:t>
            </a:r>
            <a:r>
              <a:rPr lang="ru-RU" dirty="0" smtClean="0"/>
              <a:t>вещества, что не прибавляет людям здоровья. Определённые виды растений хорошо справляются с очисткой воздуха.</a:t>
            </a:r>
          </a:p>
          <a:p>
            <a:r>
              <a:rPr lang="ru-RU" dirty="0" smtClean="0"/>
              <a:t>Цветы создают </a:t>
            </a:r>
            <a:r>
              <a:rPr lang="ru-RU" dirty="0"/>
              <a:t>в помещении уют, комфортную атмосферу, делают интерьер помещений живым и </a:t>
            </a:r>
            <a:r>
              <a:rPr lang="ru-RU" dirty="0" smtClean="0"/>
              <a:t>привлекательным</a:t>
            </a:r>
            <a:r>
              <a:rPr lang="ru-RU" dirty="0"/>
              <a:t>!</a:t>
            </a:r>
          </a:p>
        </p:txBody>
      </p:sp>
      <p:pic>
        <p:nvPicPr>
          <p:cNvPr id="1026" name="Picture 2" descr="C:\Users\Shalaev\Pictures\Парампара на Алтае 2016\просто презентация\1259837670_46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545" y="4941168"/>
            <a:ext cx="1661254" cy="19168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43643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комнатных растений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Существует четыре основные группы растений, у каждой из которых есть свои особенности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1.Декоративнолистные комнатные растения(фикус, монстера, аспарагус)</a:t>
            </a:r>
            <a:br>
              <a:rPr lang="ru-RU" dirty="0" smtClean="0"/>
            </a:br>
            <a:r>
              <a:rPr lang="ru-RU" dirty="0" smtClean="0"/>
              <a:t>2.Декоративноцветущие комнатные растения(орхидея, </a:t>
            </a:r>
            <a:r>
              <a:rPr lang="ru-RU" dirty="0" err="1" smtClean="0"/>
              <a:t>гусмания</a:t>
            </a:r>
            <a:r>
              <a:rPr lang="ru-RU" dirty="0" smtClean="0"/>
              <a:t>, цикламен)</a:t>
            </a:r>
            <a:br>
              <a:rPr lang="ru-RU" dirty="0" smtClean="0"/>
            </a:br>
            <a:r>
              <a:rPr lang="ru-RU" dirty="0" smtClean="0"/>
              <a:t>3.Декоративноцветущие горшечные растения(азалия, бегония, хризантема)</a:t>
            </a:r>
            <a:br>
              <a:rPr lang="ru-RU" dirty="0" smtClean="0"/>
            </a:br>
            <a:r>
              <a:rPr lang="ru-RU" dirty="0" smtClean="0"/>
              <a:t>4.Кактусы (суккуленты)</a:t>
            </a:r>
            <a:endParaRPr lang="ru-RU" dirty="0"/>
          </a:p>
        </p:txBody>
      </p:sp>
      <p:pic>
        <p:nvPicPr>
          <p:cNvPr id="2051" name="Picture 3" descr="C:\Users\Shalaev\Pictures\Парампара на Алтае 2016\просто презентация\Комнатные-расте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992630"/>
            <a:ext cx="1378353" cy="18653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665866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Декоративнолистные</a:t>
            </a:r>
            <a:r>
              <a:rPr lang="ru-RU" dirty="0" smtClean="0"/>
              <a:t> растения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41219187"/>
              </p:ext>
            </p:extLst>
          </p:nvPr>
        </p:nvGraphicFramePr>
        <p:xfrm>
          <a:off x="467544" y="1628801"/>
          <a:ext cx="7239000" cy="396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730493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УХОД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ПЛЮСЫ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МИНУСЫ</a:t>
                      </a:r>
                      <a:endParaRPr lang="ru-RU" dirty="0"/>
                    </a:p>
                  </a:txBody>
                  <a:tcPr/>
                </a:tc>
              </a:tr>
              <a:tr h="1904770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Растения с мясистыми</a:t>
                      </a:r>
                      <a:r>
                        <a:rPr lang="ru-RU" baseline="0" dirty="0" smtClean="0"/>
                        <a:t> листьями следует реже поливать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Долго живут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 возрастом часто теряют привлекательность</a:t>
                      </a:r>
                      <a:endParaRPr lang="ru-RU" dirty="0"/>
                    </a:p>
                  </a:txBody>
                  <a:tcPr/>
                </a:tc>
              </a:tr>
              <a:tr h="1325176">
                <a:tc>
                  <a:txBody>
                    <a:bodyPr/>
                    <a:lstStyle/>
                    <a:p>
                      <a:r>
                        <a:rPr lang="ru-RU" dirty="0" smtClean="0"/>
                        <a:t>Любят зимовку в прохладном помещении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Красивые листья и стебли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Никогда не цветут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9454015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Например…</a:t>
            </a:r>
            <a:endParaRPr lang="ru-RU" dirty="0"/>
          </a:p>
        </p:txBody>
      </p:sp>
      <p:pic>
        <p:nvPicPr>
          <p:cNvPr id="3074" name="Picture 2" descr="C:\Users\Shalaev\Pictures\Парампара на Алтае 2016\просто презентация\dekorativnolistnoe-rasteni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385045" cy="26058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Shalaev\Pictures\Парампара на Алтае 2016\просто презентация\1263209435_68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86508"/>
            <a:ext cx="1524000" cy="1714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Shalaev\Pictures\Парампара на Алтае 2016\просто презентация\stromanth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488" y="1052736"/>
            <a:ext cx="2982021" cy="3387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Shalaev\Pictures\Парампара на Алтае 2016\просто презентация\29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4687" y="4142267"/>
            <a:ext cx="2708920" cy="27089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533864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Декоративноцветущие</a:t>
            </a:r>
            <a:r>
              <a:rPr lang="ru-RU" dirty="0" smtClean="0"/>
              <a:t> комнатные растения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20755114"/>
              </p:ext>
            </p:extLst>
          </p:nvPr>
        </p:nvGraphicFramePr>
        <p:xfrm>
          <a:off x="457200" y="1609725"/>
          <a:ext cx="7239000" cy="3691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1230494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УХОД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ПЛЮСЫ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МИНУСЫ</a:t>
                      </a:r>
                      <a:endParaRPr lang="ru-RU" dirty="0"/>
                    </a:p>
                  </a:txBody>
                  <a:tcPr/>
                </a:tc>
              </a:tr>
              <a:tr h="1230494">
                <a:tc>
                  <a:txBody>
                    <a:bodyPr/>
                    <a:lstStyle/>
                    <a:p>
                      <a:r>
                        <a:rPr lang="ru-RU" dirty="0" smtClean="0"/>
                        <a:t>Требовательны к освещению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Долго живут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Часто не могут расти</a:t>
                      </a:r>
                      <a:r>
                        <a:rPr lang="ru-RU" baseline="0" dirty="0" smtClean="0"/>
                        <a:t> в обычной почве</a:t>
                      </a:r>
                      <a:endParaRPr lang="ru-RU" dirty="0"/>
                    </a:p>
                  </a:txBody>
                  <a:tcPr/>
                </a:tc>
              </a:tr>
              <a:tr h="1230494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Полив производится орошением или замачиванием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Большое разнообразие видов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После цветения теряют привлекательность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141341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Например…</a:t>
            </a:r>
            <a:endParaRPr lang="ru-RU" dirty="0"/>
          </a:p>
        </p:txBody>
      </p:sp>
      <p:pic>
        <p:nvPicPr>
          <p:cNvPr id="4098" name="Picture 2" descr="C:\Users\Shalaev\Pictures\Парампара на Алтае 2016\просто презентация\132080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201144" cy="320114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Shalaev\Pictures\Парампара на Алтае 2016\просто презентация\G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003750"/>
            <a:ext cx="2794000" cy="279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 flipV="1">
            <a:off x="899592" y="6845060"/>
            <a:ext cx="7239000" cy="45720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4102" name="Picture 6" descr="C:\Users\Shalaev\Downloads\470568_ae2de56b5389ddaf008063ee4e17a6a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4437112"/>
            <a:ext cx="2473972" cy="1896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99076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Декоративноцветущие</a:t>
            </a:r>
            <a:r>
              <a:rPr lang="ru-RU" dirty="0" smtClean="0"/>
              <a:t>  горшечные растения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591624432"/>
              </p:ext>
            </p:extLst>
          </p:nvPr>
        </p:nvGraphicFramePr>
        <p:xfrm>
          <a:off x="457200" y="1609724"/>
          <a:ext cx="7239000" cy="3979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3000"/>
                <a:gridCol w="2413000"/>
                <a:gridCol w="2413000"/>
              </a:tblGrid>
              <a:tr h="1326505"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УХОД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ПЛЮСЫ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МИНУСЫ</a:t>
                      </a:r>
                      <a:endParaRPr lang="ru-RU" dirty="0"/>
                    </a:p>
                  </a:txBody>
                  <a:tcPr/>
                </a:tc>
              </a:tr>
              <a:tr h="1326505">
                <a:tc>
                  <a:txBody>
                    <a:bodyPr/>
                    <a:lstStyle/>
                    <a:p>
                      <a:r>
                        <a:rPr lang="ru-RU" dirty="0" smtClean="0"/>
                        <a:t>Любят хорошее освещение, прохладу и влажную землю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Очень красивы и праздничны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Погибают</a:t>
                      </a:r>
                      <a:r>
                        <a:rPr lang="ru-RU" baseline="0" dirty="0" smtClean="0"/>
                        <a:t> после цветения</a:t>
                      </a:r>
                      <a:endParaRPr lang="ru-RU" dirty="0"/>
                    </a:p>
                  </a:txBody>
                  <a:tcPr/>
                </a:tc>
              </a:tr>
              <a:tr h="1326505">
                <a:tc>
                  <a:txBody>
                    <a:bodyPr/>
                    <a:lstStyle/>
                    <a:p>
                      <a:r>
                        <a:rPr lang="ru-RU" dirty="0" smtClean="0"/>
                        <a:t>Тёплый воздух опасен для их благополучия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Капризны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027333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НАПРИМЕР…</a:t>
            </a:r>
            <a:endParaRPr lang="ru-RU" dirty="0"/>
          </a:p>
        </p:txBody>
      </p:sp>
      <p:pic>
        <p:nvPicPr>
          <p:cNvPr id="5122" name="Picture 2" descr="C:\Users\Shalaev\Pictures\Парампара на Алтае 2016\просто презентация\cve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2706878" cy="2395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Shalaev\Pictures\Парампара на Алтае 2016\просто презентация\flowering-plants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985921"/>
            <a:ext cx="2580888" cy="26467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Shalaev\Pictures\Парампара на Алтае 2016\просто презентация\aeschynantu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153940"/>
            <a:ext cx="2028056" cy="26973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717811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кактусы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7239000" cy="5445224"/>
          </a:xfrm>
        </p:spPr>
        <p:txBody>
          <a:bodyPr>
            <a:normAutofit lnSpcReduction="10000"/>
          </a:bodyPr>
          <a:lstStyle/>
          <a:p>
            <a:r>
              <a:rPr lang="ru-RU" b="1" dirty="0"/>
              <a:t>ПУСТЫННЫЕ </a:t>
            </a:r>
            <a:r>
              <a:rPr lang="ru-RU" b="1" dirty="0" smtClean="0"/>
              <a:t>КАКТУСЫ</a:t>
            </a:r>
            <a:br>
              <a:rPr lang="ru-RU" b="1" dirty="0" smtClean="0"/>
            </a:br>
            <a:r>
              <a:rPr lang="ru-RU" b="1" dirty="0" smtClean="0"/>
              <a:t>1. минимальный полив</a:t>
            </a:r>
            <a:br>
              <a:rPr lang="ru-RU" b="1" dirty="0" smtClean="0"/>
            </a:br>
            <a:r>
              <a:rPr lang="ru-RU" b="1" dirty="0" smtClean="0"/>
              <a:t>2. не будут цвести без прямого солнечного света</a:t>
            </a:r>
            <a:br>
              <a:rPr lang="ru-RU" b="1" dirty="0" smtClean="0"/>
            </a:br>
            <a:r>
              <a:rPr lang="ru-RU" b="1" dirty="0"/>
              <a:t>ЛЕСНЫЕ КАКТУСЫ</a:t>
            </a:r>
            <a:br>
              <a:rPr lang="ru-RU" b="1" dirty="0"/>
            </a:br>
            <a:r>
              <a:rPr lang="ru-RU" b="1" dirty="0" smtClean="0"/>
              <a:t>1. ограниченный полив и подкормка в зимний период</a:t>
            </a:r>
            <a:br>
              <a:rPr lang="ru-RU" b="1" dirty="0" smtClean="0"/>
            </a:br>
            <a:r>
              <a:rPr lang="ru-RU" b="1" dirty="0" smtClean="0"/>
              <a:t>2.в жаркое время года следует притенять</a:t>
            </a:r>
            <a:br>
              <a:rPr lang="ru-RU" b="1" dirty="0" smtClean="0"/>
            </a:br>
            <a:r>
              <a:rPr lang="ru-RU" b="1" dirty="0" smtClean="0"/>
              <a:t>Кактусы являются самыми неприхотливыми растениями, но чтобы они зацвели, нужно проявить немного терпения и усилий.</a:t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809827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Суккуленты и кактусы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2420888"/>
            <a:ext cx="4104456" cy="40348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Shalaev\Pictures\Парампара на Алтае 2016\просто презентация\78444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067" y="1741151"/>
            <a:ext cx="4402708" cy="46351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5143692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Цветочные композиции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Чтобы помощники-очистители радовали глаз, из них можно составлять различные композиции:</a:t>
            </a:r>
            <a:endParaRPr lang="ru-RU" dirty="0"/>
          </a:p>
        </p:txBody>
      </p:sp>
      <p:pic>
        <p:nvPicPr>
          <p:cNvPr id="7170" name="Picture 2" descr="C:\Users\Shalaev\Pictures\Парампара на Алтае 2016\просто презентация\succulent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758" y="2636912"/>
            <a:ext cx="2838882" cy="18968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Shalaev\Pictures\Парампара на Алтае 2016\просто презентация\1359994036_komposicya-cvet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36" y="2996951"/>
            <a:ext cx="2717071" cy="27170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Shalaev\Pictures\Парампара на Алтае 2016\просто презентация\3759z[1]копирование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862" y="4149662"/>
            <a:ext cx="2471896" cy="2708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83141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8194" name="Picture 2" descr="C:\Users\Shalaev\Pictures\Парампара на Алтае 2016\просто презентация\Цветочек-анимация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916832"/>
            <a:ext cx="3050242" cy="39745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42032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129</TotalTime>
  <Words>222</Words>
  <Application>Microsoft Office PowerPoint</Application>
  <PresentationFormat>Экран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Флористика</vt:lpstr>
      <vt:lpstr>Значение растений в доме</vt:lpstr>
      <vt:lpstr>Классификация комнатных растений</vt:lpstr>
      <vt:lpstr> Декоративнолистные растения</vt:lpstr>
      <vt:lpstr>Например…</vt:lpstr>
      <vt:lpstr>Декоративноцветущие комнатные растения</vt:lpstr>
      <vt:lpstr>Например…</vt:lpstr>
      <vt:lpstr> Декоративноцветущие  горшечные растения</vt:lpstr>
      <vt:lpstr>НАПРИМЕР…</vt:lpstr>
      <vt:lpstr>кактусы</vt:lpstr>
      <vt:lpstr>Суккуленты и кактусы</vt:lpstr>
      <vt:lpstr>Цветочные композиции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Флористика</dc:title>
  <dc:creator>Shalaev</dc:creator>
  <cp:lastModifiedBy>User</cp:lastModifiedBy>
  <cp:revision>16</cp:revision>
  <dcterms:created xsi:type="dcterms:W3CDTF">2016-11-13T12:43:45Z</dcterms:created>
  <dcterms:modified xsi:type="dcterms:W3CDTF">2016-11-17T08:58:15Z</dcterms:modified>
</cp:coreProperties>
</file>