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49" r:id="rId2"/>
  </p:sldMasterIdLst>
  <p:notesMasterIdLst>
    <p:notesMasterId r:id="rId24"/>
  </p:notesMasterIdLst>
  <p:sldIdLst>
    <p:sldId id="332" r:id="rId3"/>
    <p:sldId id="333" r:id="rId4"/>
    <p:sldId id="324" r:id="rId5"/>
    <p:sldId id="325" r:id="rId6"/>
    <p:sldId id="326" r:id="rId7"/>
    <p:sldId id="327" r:id="rId8"/>
    <p:sldId id="328" r:id="rId9"/>
    <p:sldId id="331" r:id="rId10"/>
    <p:sldId id="334" r:id="rId11"/>
    <p:sldId id="335" r:id="rId12"/>
    <p:sldId id="283" r:id="rId13"/>
    <p:sldId id="284" r:id="rId14"/>
    <p:sldId id="310" r:id="rId15"/>
    <p:sldId id="313" r:id="rId16"/>
    <p:sldId id="312" r:id="rId17"/>
    <p:sldId id="270" r:id="rId18"/>
    <p:sldId id="278" r:id="rId19"/>
    <p:sldId id="277" r:id="rId20"/>
    <p:sldId id="290" r:id="rId21"/>
    <p:sldId id="291" r:id="rId22"/>
    <p:sldId id="292" r:id="rId23"/>
  </p:sldIdLst>
  <p:sldSz cx="9144000" cy="6858000" type="screen4x3"/>
  <p:notesSz cx="6858000" cy="9144000"/>
  <p:defaultTextStyle>
    <a:defPPr>
      <a:defRPr lang="ru-RU"/>
    </a:defPPr>
    <a:lvl1pPr algn="l" rtl="0" fontAlgn="base">
      <a:spcBef>
        <a:spcPct val="0"/>
      </a:spcBef>
      <a:spcAft>
        <a:spcPct val="0"/>
      </a:spcAft>
      <a:defRPr sz="2000" b="1" kern="1200">
        <a:solidFill>
          <a:schemeClr val="tx1"/>
        </a:solidFill>
        <a:latin typeface="Arial" charset="0"/>
        <a:ea typeface="+mn-ea"/>
        <a:cs typeface="+mn-cs"/>
      </a:defRPr>
    </a:lvl1pPr>
    <a:lvl2pPr marL="457200" algn="l" rtl="0" fontAlgn="base">
      <a:spcBef>
        <a:spcPct val="0"/>
      </a:spcBef>
      <a:spcAft>
        <a:spcPct val="0"/>
      </a:spcAft>
      <a:defRPr sz="2000" b="1" kern="1200">
        <a:solidFill>
          <a:schemeClr val="tx1"/>
        </a:solidFill>
        <a:latin typeface="Arial" charset="0"/>
        <a:ea typeface="+mn-ea"/>
        <a:cs typeface="+mn-cs"/>
      </a:defRPr>
    </a:lvl2pPr>
    <a:lvl3pPr marL="914400" algn="l" rtl="0" fontAlgn="base">
      <a:spcBef>
        <a:spcPct val="0"/>
      </a:spcBef>
      <a:spcAft>
        <a:spcPct val="0"/>
      </a:spcAft>
      <a:defRPr sz="2000" b="1" kern="1200">
        <a:solidFill>
          <a:schemeClr val="tx1"/>
        </a:solidFill>
        <a:latin typeface="Arial" charset="0"/>
        <a:ea typeface="+mn-ea"/>
        <a:cs typeface="+mn-cs"/>
      </a:defRPr>
    </a:lvl3pPr>
    <a:lvl4pPr marL="1371600" algn="l" rtl="0" fontAlgn="base">
      <a:spcBef>
        <a:spcPct val="0"/>
      </a:spcBef>
      <a:spcAft>
        <a:spcPct val="0"/>
      </a:spcAft>
      <a:defRPr sz="2000" b="1" kern="1200">
        <a:solidFill>
          <a:schemeClr val="tx1"/>
        </a:solidFill>
        <a:latin typeface="Arial" charset="0"/>
        <a:ea typeface="+mn-ea"/>
        <a:cs typeface="+mn-cs"/>
      </a:defRPr>
    </a:lvl4pPr>
    <a:lvl5pPr marL="1828800" algn="l" rtl="0" fontAlgn="base">
      <a:spcBef>
        <a:spcPct val="0"/>
      </a:spcBef>
      <a:spcAft>
        <a:spcPct val="0"/>
      </a:spcAft>
      <a:defRPr sz="2000" b="1" kern="1200">
        <a:solidFill>
          <a:schemeClr val="tx1"/>
        </a:solidFill>
        <a:latin typeface="Arial" charset="0"/>
        <a:ea typeface="+mn-ea"/>
        <a:cs typeface="+mn-cs"/>
      </a:defRPr>
    </a:lvl5pPr>
    <a:lvl6pPr marL="2286000" algn="l" defTabSz="914400" rtl="0" eaLnBrk="1" latinLnBrk="0" hangingPunct="1">
      <a:defRPr sz="2000" b="1" kern="1200">
        <a:solidFill>
          <a:schemeClr val="tx1"/>
        </a:solidFill>
        <a:latin typeface="Arial" charset="0"/>
        <a:ea typeface="+mn-ea"/>
        <a:cs typeface="+mn-cs"/>
      </a:defRPr>
    </a:lvl6pPr>
    <a:lvl7pPr marL="2743200" algn="l" defTabSz="914400" rtl="0" eaLnBrk="1" latinLnBrk="0" hangingPunct="1">
      <a:defRPr sz="2000" b="1" kern="1200">
        <a:solidFill>
          <a:schemeClr val="tx1"/>
        </a:solidFill>
        <a:latin typeface="Arial" charset="0"/>
        <a:ea typeface="+mn-ea"/>
        <a:cs typeface="+mn-cs"/>
      </a:defRPr>
    </a:lvl7pPr>
    <a:lvl8pPr marL="3200400" algn="l" defTabSz="914400" rtl="0" eaLnBrk="1" latinLnBrk="0" hangingPunct="1">
      <a:defRPr sz="2000" b="1" kern="1200">
        <a:solidFill>
          <a:schemeClr val="tx1"/>
        </a:solidFill>
        <a:latin typeface="Arial" charset="0"/>
        <a:ea typeface="+mn-ea"/>
        <a:cs typeface="+mn-cs"/>
      </a:defRPr>
    </a:lvl8pPr>
    <a:lvl9pPr marL="3657600" algn="l" defTabSz="914400" rtl="0" eaLnBrk="1" latinLnBrk="0" hangingPunct="1">
      <a:defRPr sz="2000" b="1"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0000FF"/>
    <a:srgbClr val="E56B27"/>
    <a:srgbClr val="EEB196"/>
    <a:srgbClr val="66FF33"/>
    <a:srgbClr val="FFFF66"/>
    <a:srgbClr val="99FF66"/>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Светлый стиль 2 — акцент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Светлый стиль 2 — акцент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Светлый стиль 2 — акцент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8FB837D-C827-4EFA-A057-4D05807E0F7C}" styleName="Стиль из темы 1 - акцент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68" autoAdjust="0"/>
    <p:restoredTop sz="94660"/>
  </p:normalViewPr>
  <p:slideViewPr>
    <p:cSldViewPr>
      <p:cViewPr>
        <p:scale>
          <a:sx n="62" d="100"/>
          <a:sy n="62" d="100"/>
        </p:scale>
        <p:origin x="-1116" y="24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b="0"/>
            </a:lvl1pPr>
          </a:lstStyle>
          <a:p>
            <a:endParaRPr lang="ru-RU"/>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vl1pPr>
          </a:lstStyle>
          <a:p>
            <a:endParaRPr lang="ru-RU"/>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b="0"/>
            </a:lvl1pPr>
          </a:lstStyle>
          <a:p>
            <a:endParaRPr lang="ru-RU"/>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109CA5AA-79B8-4877-A9F3-56A832A2CF6A}" type="slidenum">
              <a:rPr lang="ru-RU"/>
              <a:pPr/>
              <a:t>‹#›</a:t>
            </a:fld>
            <a:endParaRPr lang="ru-RU"/>
          </a:p>
        </p:txBody>
      </p:sp>
    </p:spTree>
    <p:extLst>
      <p:ext uri="{BB962C8B-B14F-4D97-AF65-F5344CB8AC3E}">
        <p14:creationId xmlns:p14="http://schemas.microsoft.com/office/powerpoint/2010/main" val="113631754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67C0E29-3D10-42B4-9B38-283B046B0C26}" type="slidenum">
              <a:rPr lang="ru-RU"/>
              <a:pPr/>
              <a:t>19</a:t>
            </a:fld>
            <a:endParaRPr lang="ru-RU"/>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endParaRPr lang="kk-KZ"/>
          </a:p>
          <a:p>
            <a:endParaRPr lang="ru-RU"/>
          </a:p>
        </p:txBody>
      </p:sp>
    </p:spTree>
    <p:extLst>
      <p:ext uri="{BB962C8B-B14F-4D97-AF65-F5344CB8AC3E}">
        <p14:creationId xmlns:p14="http://schemas.microsoft.com/office/powerpoint/2010/main" val="676667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6E55FFA-6370-45A3-A363-7B212659A8A6}" type="slidenum">
              <a:rPr lang="ru-RU"/>
              <a:pPr/>
              <a:t>‹#›</a:t>
            </a:fld>
            <a:endParaRPr lang="ru-RU"/>
          </a:p>
        </p:txBody>
      </p:sp>
    </p:spTree>
    <p:extLst>
      <p:ext uri="{BB962C8B-B14F-4D97-AF65-F5344CB8AC3E}">
        <p14:creationId xmlns:p14="http://schemas.microsoft.com/office/powerpoint/2010/main" val="7002003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A1391B0F-7367-48F1-B212-25B7F9FCDD9B}" type="slidenum">
              <a:rPr lang="ru-RU"/>
              <a:pPr/>
              <a:t>‹#›</a:t>
            </a:fld>
            <a:endParaRPr lang="ru-RU"/>
          </a:p>
        </p:txBody>
      </p:sp>
    </p:spTree>
    <p:extLst>
      <p:ext uri="{BB962C8B-B14F-4D97-AF65-F5344CB8AC3E}">
        <p14:creationId xmlns:p14="http://schemas.microsoft.com/office/powerpoint/2010/main" val="4843959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7786DA41-5F3B-4DC9-88F3-5B46A8CF7AB6}" type="slidenum">
              <a:rPr lang="ru-RU"/>
              <a:pPr/>
              <a:t>‹#›</a:t>
            </a:fld>
            <a:endParaRPr lang="ru-RU"/>
          </a:p>
        </p:txBody>
      </p:sp>
    </p:spTree>
    <p:extLst>
      <p:ext uri="{BB962C8B-B14F-4D97-AF65-F5344CB8AC3E}">
        <p14:creationId xmlns:p14="http://schemas.microsoft.com/office/powerpoint/2010/main" val="3810256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3195C80D-65AE-420A-81A0-957966A97DB0}" type="slidenum">
              <a:rPr lang="ru-RU"/>
              <a:pPr/>
              <a:t>‹#›</a:t>
            </a:fld>
            <a:endParaRPr lang="ru-RU"/>
          </a:p>
        </p:txBody>
      </p:sp>
    </p:spTree>
    <p:extLst>
      <p:ext uri="{BB962C8B-B14F-4D97-AF65-F5344CB8AC3E}">
        <p14:creationId xmlns:p14="http://schemas.microsoft.com/office/powerpoint/2010/main" val="28529022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7807D68C-701A-42BA-99D2-F3E01434D36D}" type="slidenum">
              <a:rPr lang="ru-RU"/>
              <a:pPr/>
              <a:t>‹#›</a:t>
            </a:fld>
            <a:endParaRPr lang="ru-RU"/>
          </a:p>
        </p:txBody>
      </p:sp>
    </p:spTree>
    <p:extLst>
      <p:ext uri="{BB962C8B-B14F-4D97-AF65-F5344CB8AC3E}">
        <p14:creationId xmlns:p14="http://schemas.microsoft.com/office/powerpoint/2010/main" val="2753058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1AF304EF-D34D-4E47-A07D-3E8535D931E3}" type="slidenum">
              <a:rPr lang="ru-RU"/>
              <a:pPr/>
              <a:t>‹#›</a:t>
            </a:fld>
            <a:endParaRPr lang="ru-RU"/>
          </a:p>
        </p:txBody>
      </p:sp>
    </p:spTree>
    <p:extLst>
      <p:ext uri="{BB962C8B-B14F-4D97-AF65-F5344CB8AC3E}">
        <p14:creationId xmlns:p14="http://schemas.microsoft.com/office/powerpoint/2010/main" val="3036511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0CDB2AA8-CAA6-4AEF-896D-02C2A9BA302F}" type="slidenum">
              <a:rPr lang="ru-RU"/>
              <a:pPr/>
              <a:t>‹#›</a:t>
            </a:fld>
            <a:endParaRPr lang="ru-RU"/>
          </a:p>
        </p:txBody>
      </p:sp>
    </p:spTree>
    <p:extLst>
      <p:ext uri="{BB962C8B-B14F-4D97-AF65-F5344CB8AC3E}">
        <p14:creationId xmlns:p14="http://schemas.microsoft.com/office/powerpoint/2010/main" val="32168845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9A6064D5-2917-496B-B332-50CD69286538}" type="slidenum">
              <a:rPr lang="ru-RU"/>
              <a:pPr/>
              <a:t>‹#›</a:t>
            </a:fld>
            <a:endParaRPr lang="ru-RU"/>
          </a:p>
        </p:txBody>
      </p:sp>
    </p:spTree>
    <p:extLst>
      <p:ext uri="{BB962C8B-B14F-4D97-AF65-F5344CB8AC3E}">
        <p14:creationId xmlns:p14="http://schemas.microsoft.com/office/powerpoint/2010/main" val="26985741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36E0E31A-EF6D-4AD7-9625-082C1BF95064}" type="slidenum">
              <a:rPr lang="ru-RU"/>
              <a:pPr/>
              <a:t>‹#›</a:t>
            </a:fld>
            <a:endParaRPr lang="ru-RU"/>
          </a:p>
        </p:txBody>
      </p:sp>
    </p:spTree>
    <p:extLst>
      <p:ext uri="{BB962C8B-B14F-4D97-AF65-F5344CB8AC3E}">
        <p14:creationId xmlns:p14="http://schemas.microsoft.com/office/powerpoint/2010/main" val="1897616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C32898B3-DE33-41D0-AB8E-B8C3F03D7006}" type="slidenum">
              <a:rPr lang="ru-RU"/>
              <a:pPr/>
              <a:t>‹#›</a:t>
            </a:fld>
            <a:endParaRPr lang="ru-RU"/>
          </a:p>
        </p:txBody>
      </p:sp>
    </p:spTree>
    <p:extLst>
      <p:ext uri="{BB962C8B-B14F-4D97-AF65-F5344CB8AC3E}">
        <p14:creationId xmlns:p14="http://schemas.microsoft.com/office/powerpoint/2010/main" val="376896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E8EC299-7BA7-4943-B787-9462E9038D6E}" type="slidenum">
              <a:rPr lang="ru-RU"/>
              <a:pPr/>
              <a:t>‹#›</a:t>
            </a:fld>
            <a:endParaRPr lang="ru-RU"/>
          </a:p>
        </p:txBody>
      </p:sp>
    </p:spTree>
    <p:extLst>
      <p:ext uri="{BB962C8B-B14F-4D97-AF65-F5344CB8AC3E}">
        <p14:creationId xmlns:p14="http://schemas.microsoft.com/office/powerpoint/2010/main" val="15618729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30722" name="Freeform 2"/>
          <p:cNvSpPr>
            <a:spLocks/>
          </p:cNvSpPr>
          <p:nvPr/>
        </p:nvSpPr>
        <p:spPr bwMode="blackWhite">
          <a:xfrm>
            <a:off x="20638" y="12700"/>
            <a:ext cx="8896350" cy="6780213"/>
          </a:xfrm>
          <a:custGeom>
            <a:avLst/>
            <a:gdLst>
              <a:gd name="T0" fmla="*/ 2822 w 3985"/>
              <a:gd name="T1" fmla="*/ 0 h 3619"/>
              <a:gd name="T2" fmla="*/ 0 w 3985"/>
              <a:gd name="T3" fmla="*/ 975 h 3619"/>
              <a:gd name="T4" fmla="*/ 2169 w 3985"/>
              <a:gd name="T5" fmla="*/ 3619 h 3619"/>
              <a:gd name="T6" fmla="*/ 3985 w 3985"/>
              <a:gd name="T7" fmla="*/ 1125 h 3619"/>
              <a:gd name="T8" fmla="*/ 2822 w 3985"/>
              <a:gd name="T9" fmla="*/ 0 h 3619"/>
              <a:gd name="T10" fmla="*/ 2822 w 3985"/>
              <a:gd name="T11" fmla="*/ 0 h 3619"/>
            </a:gdLst>
            <a:ahLst/>
            <a:cxnLst>
              <a:cxn ang="0">
                <a:pos x="T0" y="T1"/>
              </a:cxn>
              <a:cxn ang="0">
                <a:pos x="T2" y="T3"/>
              </a:cxn>
              <a:cxn ang="0">
                <a:pos x="T4" y="T5"/>
              </a:cxn>
              <a:cxn ang="0">
                <a:pos x="T6" y="T7"/>
              </a:cxn>
              <a:cxn ang="0">
                <a:pos x="T8" y="T9"/>
              </a:cxn>
              <a:cxn ang="0">
                <a:pos x="T10" y="T11"/>
              </a:cxn>
            </a:cxnLst>
            <a:rect l="0" t="0" r="r" b="b"/>
            <a:pathLst>
              <a:path w="3985" h="3619">
                <a:moveTo>
                  <a:pt x="2822" y="0"/>
                </a:moveTo>
                <a:lnTo>
                  <a:pt x="0" y="975"/>
                </a:lnTo>
                <a:lnTo>
                  <a:pt x="2169" y="3619"/>
                </a:lnTo>
                <a:lnTo>
                  <a:pt x="3985" y="1125"/>
                </a:lnTo>
                <a:lnTo>
                  <a:pt x="2822" y="0"/>
                </a:lnTo>
                <a:lnTo>
                  <a:pt x="282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23" name="Rectangle 3"/>
          <p:cNvSpPr>
            <a:spLocks noGrp="1" noChangeArrowheads="1"/>
          </p:cNvSpPr>
          <p:nvPr>
            <p:ph type="ctrTitle"/>
          </p:nvPr>
        </p:nvSpPr>
        <p:spPr>
          <a:xfrm>
            <a:off x="1371600" y="1511300"/>
            <a:ext cx="6400800" cy="2273300"/>
          </a:xfrm>
          <a:effectLst>
            <a:outerShdw dist="45791" dir="2021404" algn="ctr" rotWithShape="0">
              <a:schemeClr val="bg2"/>
            </a:outerShdw>
          </a:effectLst>
          <a:extLst>
            <a:ext uri="{909E8E84-426E-40DD-AFC4-6F175D3DCCD1}">
              <a14:hiddenFill xmlns:a14="http://schemas.microsoft.com/office/drawing/2010/main">
                <a:solidFill>
                  <a:srgbClr val="FF3300"/>
                </a:solidFill>
              </a14:hiddenFill>
            </a:ext>
          </a:extLst>
        </p:spPr>
        <p:txBody>
          <a:bodyPr/>
          <a:lstStyle>
            <a:lvl1pPr>
              <a:defRPr>
                <a:solidFill>
                  <a:schemeClr val="tx2"/>
                </a:solidFill>
                <a:effectLst>
                  <a:outerShdw blurRad="38100" dist="38100" dir="2700000" algn="tl">
                    <a:srgbClr val="C0C0C0"/>
                  </a:outerShdw>
                </a:effectLst>
              </a:defRPr>
            </a:lvl1pPr>
          </a:lstStyle>
          <a:p>
            <a:pPr lvl="0"/>
            <a:r>
              <a:rPr lang="ru-RU" noProof="0" smtClean="0"/>
              <a:t>Образец заголовка</a:t>
            </a:r>
          </a:p>
        </p:txBody>
      </p:sp>
      <p:sp>
        <p:nvSpPr>
          <p:cNvPr id="30724" name="Rectangle 4"/>
          <p:cNvSpPr>
            <a:spLocks noGrp="1" noChangeArrowheads="1"/>
          </p:cNvSpPr>
          <p:nvPr>
            <p:ph type="subTitle" idx="1"/>
          </p:nvPr>
        </p:nvSpPr>
        <p:spPr>
          <a:xfrm>
            <a:off x="1549400" y="4051300"/>
            <a:ext cx="6032500" cy="1003300"/>
          </a:xfrm>
        </p:spPr>
        <p:txBody>
          <a:bodyPr/>
          <a:lstStyle>
            <a:lvl1pPr marL="0" indent="0" algn="ctr">
              <a:buFontTx/>
              <a:buNone/>
              <a:defRPr sz="2800">
                <a:effectLst>
                  <a:outerShdw blurRad="38100" dist="38100" dir="2700000" algn="tl">
                    <a:srgbClr val="C0C0C0"/>
                  </a:outerShdw>
                </a:effectLst>
              </a:defRPr>
            </a:lvl1pPr>
          </a:lstStyle>
          <a:p>
            <a:pPr lvl="0"/>
            <a:r>
              <a:rPr lang="ru-RU" noProof="0" smtClean="0"/>
              <a:t>Образец подзаголовка</a:t>
            </a:r>
          </a:p>
        </p:txBody>
      </p:sp>
      <p:sp>
        <p:nvSpPr>
          <p:cNvPr id="30725" name="Rectangle 5"/>
          <p:cNvSpPr>
            <a:spLocks noGrp="1" noChangeArrowheads="1"/>
          </p:cNvSpPr>
          <p:nvPr>
            <p:ph type="dt" sz="half" idx="2"/>
          </p:nvPr>
        </p:nvSpPr>
        <p:spPr>
          <a:xfrm>
            <a:off x="685800" y="6248400"/>
            <a:ext cx="1905000" cy="457200"/>
          </a:xfrm>
        </p:spPr>
        <p:txBody>
          <a:bodyPr/>
          <a:lstStyle>
            <a:lvl1pPr>
              <a:defRPr/>
            </a:lvl1pPr>
          </a:lstStyle>
          <a:p>
            <a:endParaRPr lang="ru-RU"/>
          </a:p>
        </p:txBody>
      </p:sp>
      <p:sp>
        <p:nvSpPr>
          <p:cNvPr id="30726" name="Rectangle 6"/>
          <p:cNvSpPr>
            <a:spLocks noGrp="1" noChangeArrowheads="1"/>
          </p:cNvSpPr>
          <p:nvPr>
            <p:ph type="ftr" sz="quarter" idx="3"/>
          </p:nvPr>
        </p:nvSpPr>
        <p:spPr>
          <a:xfrm>
            <a:off x="3124200" y="6248400"/>
            <a:ext cx="2895600" cy="457200"/>
          </a:xfrm>
        </p:spPr>
        <p:txBody>
          <a:bodyPr/>
          <a:lstStyle>
            <a:lvl1pPr>
              <a:defRPr/>
            </a:lvl1pPr>
          </a:lstStyle>
          <a:p>
            <a:endParaRPr lang="ru-RU"/>
          </a:p>
        </p:txBody>
      </p:sp>
      <p:sp>
        <p:nvSpPr>
          <p:cNvPr id="30727" name="Rectangle 7"/>
          <p:cNvSpPr>
            <a:spLocks noGrp="1" noChangeArrowheads="1"/>
          </p:cNvSpPr>
          <p:nvPr>
            <p:ph type="sldNum" sz="quarter" idx="4"/>
          </p:nvPr>
        </p:nvSpPr>
        <p:spPr>
          <a:xfrm>
            <a:off x="6553200" y="6248400"/>
            <a:ext cx="1905000" cy="457200"/>
          </a:xfrm>
        </p:spPr>
        <p:txBody>
          <a:bodyPr/>
          <a:lstStyle>
            <a:lvl1pPr>
              <a:defRPr/>
            </a:lvl1pPr>
          </a:lstStyle>
          <a:p>
            <a:fld id="{24C79485-7A92-4B61-8131-8C127CA7647D}" type="slidenum">
              <a:rPr lang="ru-RU"/>
              <a:pPr/>
              <a:t>‹#›</a:t>
            </a:fld>
            <a:endParaRPr lang="ru-RU"/>
          </a:p>
        </p:txBody>
      </p:sp>
      <p:grpSp>
        <p:nvGrpSpPr>
          <p:cNvPr id="30728" name="Group 8"/>
          <p:cNvGrpSpPr>
            <a:grpSpLocks/>
          </p:cNvGrpSpPr>
          <p:nvPr/>
        </p:nvGrpSpPr>
        <p:grpSpPr bwMode="auto">
          <a:xfrm>
            <a:off x="195263" y="234950"/>
            <a:ext cx="3787775" cy="1778000"/>
            <a:chOff x="123" y="148"/>
            <a:chExt cx="2386" cy="1120"/>
          </a:xfrm>
        </p:grpSpPr>
        <p:sp>
          <p:nvSpPr>
            <p:cNvPr id="30729" name="Freeform 9"/>
            <p:cNvSpPr>
              <a:spLocks/>
            </p:cNvSpPr>
            <p:nvPr userDrawn="1"/>
          </p:nvSpPr>
          <p:spPr bwMode="auto">
            <a:xfrm>
              <a:off x="177" y="177"/>
              <a:ext cx="2250" cy="1017"/>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0" name="Freeform 10"/>
            <p:cNvSpPr>
              <a:spLocks/>
            </p:cNvSpPr>
            <p:nvPr userDrawn="1"/>
          </p:nvSpPr>
          <p:spPr bwMode="auto">
            <a:xfrm>
              <a:off x="166" y="261"/>
              <a:ext cx="2244" cy="1007"/>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1" name="Freeform 11"/>
            <p:cNvSpPr>
              <a:spLocks/>
            </p:cNvSpPr>
            <p:nvPr userDrawn="1"/>
          </p:nvSpPr>
          <p:spPr bwMode="auto">
            <a:xfrm>
              <a:off x="474" y="344"/>
              <a:ext cx="1488" cy="919"/>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30732" name="Group 12"/>
            <p:cNvGrpSpPr>
              <a:grpSpLocks/>
            </p:cNvGrpSpPr>
            <p:nvPr userDrawn="1"/>
          </p:nvGrpSpPr>
          <p:grpSpPr bwMode="auto">
            <a:xfrm>
              <a:off x="123" y="148"/>
              <a:ext cx="2386" cy="1081"/>
              <a:chOff x="123" y="148"/>
              <a:chExt cx="2386" cy="1081"/>
            </a:xfrm>
          </p:grpSpPr>
          <p:sp>
            <p:nvSpPr>
              <p:cNvPr id="30733" name="Freeform 13"/>
              <p:cNvSpPr>
                <a:spLocks/>
              </p:cNvSpPr>
              <p:nvPr userDrawn="1"/>
            </p:nvSpPr>
            <p:spPr bwMode="auto">
              <a:xfrm>
                <a:off x="2005" y="934"/>
                <a:ext cx="212" cy="214"/>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4" name="Freeform 14"/>
              <p:cNvSpPr>
                <a:spLocks/>
              </p:cNvSpPr>
              <p:nvPr userDrawn="1"/>
            </p:nvSpPr>
            <p:spPr bwMode="auto">
              <a:xfrm>
                <a:off x="123" y="148"/>
                <a:ext cx="2386" cy="108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5" name="Freeform 15"/>
              <p:cNvSpPr>
                <a:spLocks/>
              </p:cNvSpPr>
              <p:nvPr userDrawn="1"/>
            </p:nvSpPr>
            <p:spPr bwMode="auto">
              <a:xfrm>
                <a:off x="324" y="158"/>
                <a:ext cx="1686" cy="614"/>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6" name="Freeform 16"/>
              <p:cNvSpPr>
                <a:spLocks/>
              </p:cNvSpPr>
              <p:nvPr userDrawn="1"/>
            </p:nvSpPr>
            <p:spPr bwMode="auto">
              <a:xfrm>
                <a:off x="409" y="251"/>
                <a:ext cx="227" cy="410"/>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37" name="Freeform 17"/>
              <p:cNvSpPr>
                <a:spLocks/>
              </p:cNvSpPr>
              <p:nvPr userDrawn="1"/>
            </p:nvSpPr>
            <p:spPr bwMode="auto">
              <a:xfrm>
                <a:off x="846" y="536"/>
                <a:ext cx="691" cy="36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grpSp>
        <p:nvGrpSpPr>
          <p:cNvPr id="30738" name="Group 18"/>
          <p:cNvGrpSpPr>
            <a:grpSpLocks/>
          </p:cNvGrpSpPr>
          <p:nvPr/>
        </p:nvGrpSpPr>
        <p:grpSpPr bwMode="auto">
          <a:xfrm>
            <a:off x="7915275" y="4368800"/>
            <a:ext cx="742950" cy="1058863"/>
            <a:chOff x="4986" y="2752"/>
            <a:chExt cx="468" cy="667"/>
          </a:xfrm>
        </p:grpSpPr>
        <p:sp>
          <p:nvSpPr>
            <p:cNvPr id="30739" name="Freeform 19"/>
            <p:cNvSpPr>
              <a:spLocks/>
            </p:cNvSpPr>
            <p:nvPr userDrawn="1"/>
          </p:nvSpPr>
          <p:spPr bwMode="auto">
            <a:xfrm rot="7320404">
              <a:off x="4909" y="2936"/>
              <a:ext cx="629" cy="293"/>
            </a:xfrm>
            <a:custGeom>
              <a:avLst/>
              <a:gdLst>
                <a:gd name="T0" fmla="*/ 794 w 794"/>
                <a:gd name="T1" fmla="*/ 395 h 414"/>
                <a:gd name="T2" fmla="*/ 710 w 794"/>
                <a:gd name="T3" fmla="*/ 318 h 414"/>
                <a:gd name="T4" fmla="*/ 556 w 794"/>
                <a:gd name="T5" fmla="*/ 210 h 414"/>
                <a:gd name="T6" fmla="*/ 71 w 794"/>
                <a:gd name="T7" fmla="*/ 0 h 414"/>
                <a:gd name="T8" fmla="*/ 23 w 794"/>
                <a:gd name="T9" fmla="*/ 20 h 414"/>
                <a:gd name="T10" fmla="*/ 0 w 794"/>
                <a:gd name="T11" fmla="*/ 83 h 414"/>
                <a:gd name="T12" fmla="*/ 28 w 794"/>
                <a:gd name="T13" fmla="*/ 155 h 414"/>
                <a:gd name="T14" fmla="*/ 570 w 794"/>
                <a:gd name="T15" fmla="*/ 409 h 414"/>
                <a:gd name="T16" fmla="*/ 689 w 794"/>
                <a:gd name="T17" fmla="*/ 393 h 414"/>
                <a:gd name="T18" fmla="*/ 785 w 794"/>
                <a:gd name="T19" fmla="*/ 414 h 414"/>
                <a:gd name="T20" fmla="*/ 794 w 794"/>
                <a:gd name="T21" fmla="*/ 395 h 414"/>
                <a:gd name="T22" fmla="*/ 794 w 794"/>
                <a:gd name="T23" fmla="*/ 395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4" h="414">
                  <a:moveTo>
                    <a:pt x="794" y="395"/>
                  </a:moveTo>
                  <a:lnTo>
                    <a:pt x="710" y="318"/>
                  </a:lnTo>
                  <a:lnTo>
                    <a:pt x="556" y="210"/>
                  </a:lnTo>
                  <a:lnTo>
                    <a:pt x="71" y="0"/>
                  </a:lnTo>
                  <a:lnTo>
                    <a:pt x="23" y="20"/>
                  </a:lnTo>
                  <a:lnTo>
                    <a:pt x="0" y="83"/>
                  </a:lnTo>
                  <a:lnTo>
                    <a:pt x="28" y="155"/>
                  </a:lnTo>
                  <a:lnTo>
                    <a:pt x="570" y="409"/>
                  </a:lnTo>
                  <a:lnTo>
                    <a:pt x="689" y="393"/>
                  </a:lnTo>
                  <a:lnTo>
                    <a:pt x="785" y="414"/>
                  </a:lnTo>
                  <a:lnTo>
                    <a:pt x="794" y="395"/>
                  </a:lnTo>
                  <a:lnTo>
                    <a:pt x="794" y="395"/>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0" name="Freeform 20"/>
            <p:cNvSpPr>
              <a:spLocks/>
            </p:cNvSpPr>
            <p:nvPr userDrawn="1"/>
          </p:nvSpPr>
          <p:spPr bwMode="auto">
            <a:xfrm rot="7320404">
              <a:off x="4893" y="2923"/>
              <a:ext cx="627" cy="29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1" name="Freeform 21"/>
            <p:cNvSpPr>
              <a:spLocks/>
            </p:cNvSpPr>
            <p:nvPr userDrawn="1"/>
          </p:nvSpPr>
          <p:spPr bwMode="auto">
            <a:xfrm rot="7320404">
              <a:off x="5000" y="2912"/>
              <a:ext cx="416" cy="265"/>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30742" name="Group 22"/>
            <p:cNvGrpSpPr>
              <a:grpSpLocks/>
            </p:cNvGrpSpPr>
            <p:nvPr userDrawn="1"/>
          </p:nvGrpSpPr>
          <p:grpSpPr bwMode="auto">
            <a:xfrm>
              <a:off x="4986" y="2752"/>
              <a:ext cx="468" cy="667"/>
              <a:chOff x="4986" y="2752"/>
              <a:chExt cx="468" cy="667"/>
            </a:xfrm>
          </p:grpSpPr>
          <p:sp>
            <p:nvSpPr>
              <p:cNvPr id="30743" name="Freeform 23"/>
              <p:cNvSpPr>
                <a:spLocks/>
              </p:cNvSpPr>
              <p:nvPr userDrawn="1"/>
            </p:nvSpPr>
            <p:spPr bwMode="auto">
              <a:xfrm rot="7320404">
                <a:off x="4987" y="3190"/>
                <a:ext cx="59" cy="61"/>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4" name="Freeform 24"/>
              <p:cNvSpPr>
                <a:spLocks/>
              </p:cNvSpPr>
              <p:nvPr userDrawn="1"/>
            </p:nvSpPr>
            <p:spPr bwMode="auto">
              <a:xfrm rot="7320404">
                <a:off x="4887" y="2930"/>
                <a:ext cx="667" cy="311"/>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5" name="Freeform 25"/>
              <p:cNvSpPr>
                <a:spLocks/>
              </p:cNvSpPr>
              <p:nvPr userDrawn="1"/>
            </p:nvSpPr>
            <p:spPr bwMode="auto">
              <a:xfrm rot="7320404">
                <a:off x="5062" y="2997"/>
                <a:ext cx="472" cy="176"/>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6" name="Freeform 26"/>
              <p:cNvSpPr>
                <a:spLocks/>
              </p:cNvSpPr>
              <p:nvPr userDrawn="1"/>
            </p:nvSpPr>
            <p:spPr bwMode="auto">
              <a:xfrm rot="7320404">
                <a:off x="5363" y="2874"/>
                <a:ext cx="63" cy="118"/>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30747" name="Freeform 27"/>
              <p:cNvSpPr>
                <a:spLocks/>
              </p:cNvSpPr>
              <p:nvPr userDrawn="1"/>
            </p:nvSpPr>
            <p:spPr bwMode="auto">
              <a:xfrm rot="7320404">
                <a:off x="5136" y="3000"/>
                <a:ext cx="193" cy="104"/>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sp>
        <p:nvSpPr>
          <p:cNvPr id="30748" name="Freeform 28"/>
          <p:cNvSpPr>
            <a:spLocks/>
          </p:cNvSpPr>
          <p:nvPr/>
        </p:nvSpPr>
        <p:spPr bwMode="auto">
          <a:xfrm>
            <a:off x="901700" y="5054600"/>
            <a:ext cx="6807200" cy="728663"/>
          </a:xfrm>
          <a:custGeom>
            <a:avLst/>
            <a:gdLst>
              <a:gd name="T0" fmla="*/ 0 w 4288"/>
              <a:gd name="T1" fmla="*/ 0 h 459"/>
              <a:gd name="T2" fmla="*/ 816 w 4288"/>
              <a:gd name="T3" fmla="*/ 256 h 459"/>
              <a:gd name="T4" fmla="*/ 1560 w 4288"/>
              <a:gd name="T5" fmla="*/ 144 h 459"/>
              <a:gd name="T6" fmla="*/ 1856 w 4288"/>
              <a:gd name="T7" fmla="*/ 376 h 459"/>
              <a:gd name="T8" fmla="*/ 2344 w 4288"/>
              <a:gd name="T9" fmla="*/ 152 h 459"/>
              <a:gd name="T10" fmla="*/ 3536 w 4288"/>
              <a:gd name="T11" fmla="*/ 456 h 459"/>
              <a:gd name="T12" fmla="*/ 4288 w 4288"/>
              <a:gd name="T13" fmla="*/ 136 h 459"/>
            </a:gdLst>
            <a:ahLst/>
            <a:cxnLst>
              <a:cxn ang="0">
                <a:pos x="T0" y="T1"/>
              </a:cxn>
              <a:cxn ang="0">
                <a:pos x="T2" y="T3"/>
              </a:cxn>
              <a:cxn ang="0">
                <a:pos x="T4" y="T5"/>
              </a:cxn>
              <a:cxn ang="0">
                <a:pos x="T6" y="T7"/>
              </a:cxn>
              <a:cxn ang="0">
                <a:pos x="T8" y="T9"/>
              </a:cxn>
              <a:cxn ang="0">
                <a:pos x="T10" y="T11"/>
              </a:cxn>
              <a:cxn ang="0">
                <a:pos x="T12" y="T13"/>
              </a:cxn>
            </a:cxnLst>
            <a:rect l="0" t="0" r="r" b="b"/>
            <a:pathLst>
              <a:path w="4288" h="459">
                <a:moveTo>
                  <a:pt x="0" y="0"/>
                </a:moveTo>
                <a:cubicBezTo>
                  <a:pt x="136" y="43"/>
                  <a:pt x="556" y="232"/>
                  <a:pt x="816" y="256"/>
                </a:cubicBezTo>
                <a:cubicBezTo>
                  <a:pt x="1076" y="280"/>
                  <a:pt x="1387" y="124"/>
                  <a:pt x="1560" y="144"/>
                </a:cubicBezTo>
                <a:cubicBezTo>
                  <a:pt x="1733" y="164"/>
                  <a:pt x="1725" y="375"/>
                  <a:pt x="1856" y="376"/>
                </a:cubicBezTo>
                <a:cubicBezTo>
                  <a:pt x="1987" y="377"/>
                  <a:pt x="2064" y="139"/>
                  <a:pt x="2344" y="152"/>
                </a:cubicBezTo>
                <a:cubicBezTo>
                  <a:pt x="2624" y="165"/>
                  <a:pt x="3212" y="459"/>
                  <a:pt x="3536" y="456"/>
                </a:cubicBezTo>
                <a:cubicBezTo>
                  <a:pt x="3860" y="453"/>
                  <a:pt x="4165" y="188"/>
                  <a:pt x="4288" y="136"/>
                </a:cubicBezTo>
              </a:path>
            </a:pathLst>
          </a:custGeom>
          <a:noFill/>
          <a:ln w="76200" cap="flat" cmpd="sng">
            <a:solidFill>
              <a:schemeClr val="folHlink"/>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
        <p:nvSpPr>
          <p:cNvPr id="30749" name="Freeform 29"/>
          <p:cNvSpPr>
            <a:spLocks/>
          </p:cNvSpPr>
          <p:nvPr/>
        </p:nvSpPr>
        <p:spPr bwMode="auto">
          <a:xfrm>
            <a:off x="4076700" y="1930400"/>
            <a:ext cx="889000" cy="381000"/>
          </a:xfrm>
          <a:custGeom>
            <a:avLst/>
            <a:gdLst>
              <a:gd name="T0" fmla="*/ 0 w 560"/>
              <a:gd name="T1" fmla="*/ 32 h 240"/>
              <a:gd name="T2" fmla="*/ 280 w 560"/>
              <a:gd name="T3" fmla="*/ 144 h 240"/>
              <a:gd name="T4" fmla="*/ 448 w 560"/>
              <a:gd name="T5" fmla="*/ 16 h 240"/>
              <a:gd name="T6" fmla="*/ 560 w 560"/>
              <a:gd name="T7" fmla="*/ 240 h 240"/>
            </a:gdLst>
            <a:ahLst/>
            <a:cxnLst>
              <a:cxn ang="0">
                <a:pos x="T0" y="T1"/>
              </a:cxn>
              <a:cxn ang="0">
                <a:pos x="T2" y="T3"/>
              </a:cxn>
              <a:cxn ang="0">
                <a:pos x="T4" y="T5"/>
              </a:cxn>
              <a:cxn ang="0">
                <a:pos x="T6" y="T7"/>
              </a:cxn>
            </a:cxnLst>
            <a:rect l="0" t="0" r="r" b="b"/>
            <a:pathLst>
              <a:path w="560" h="240">
                <a:moveTo>
                  <a:pt x="0" y="32"/>
                </a:moveTo>
                <a:cubicBezTo>
                  <a:pt x="102" y="89"/>
                  <a:pt x="205" y="147"/>
                  <a:pt x="280" y="144"/>
                </a:cubicBezTo>
                <a:cubicBezTo>
                  <a:pt x="355" y="141"/>
                  <a:pt x="401" y="0"/>
                  <a:pt x="448" y="16"/>
                </a:cubicBezTo>
                <a:cubicBezTo>
                  <a:pt x="495" y="32"/>
                  <a:pt x="541" y="201"/>
                  <a:pt x="560" y="240"/>
                </a:cubicBezTo>
              </a:path>
            </a:pathLst>
          </a:custGeom>
          <a:noFill/>
          <a:ln w="114300" cmpd="sng">
            <a:solidFill>
              <a:schemeClr val="tx2"/>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4B386992-339C-46D1-A551-448E61264765}" type="slidenum">
              <a:rPr lang="ru-RU"/>
              <a:pPr/>
              <a:t>‹#›</a:t>
            </a:fld>
            <a:endParaRPr lang="ru-RU"/>
          </a:p>
        </p:txBody>
      </p:sp>
    </p:spTree>
    <p:extLst>
      <p:ext uri="{BB962C8B-B14F-4D97-AF65-F5344CB8AC3E}">
        <p14:creationId xmlns:p14="http://schemas.microsoft.com/office/powerpoint/2010/main" val="42713291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EB5663CB-8112-43FF-81D5-700F0809180A}" type="slidenum">
              <a:rPr lang="ru-RU"/>
              <a:pPr/>
              <a:t>‹#›</a:t>
            </a:fld>
            <a:endParaRPr lang="ru-RU"/>
          </a:p>
        </p:txBody>
      </p:sp>
    </p:spTree>
    <p:extLst>
      <p:ext uri="{BB962C8B-B14F-4D97-AF65-F5344CB8AC3E}">
        <p14:creationId xmlns:p14="http://schemas.microsoft.com/office/powerpoint/2010/main" val="35951498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6858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10100" y="1828800"/>
            <a:ext cx="3771900" cy="3657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2E89F4C5-D451-4DF1-8047-1A09B2F1B95D}" type="slidenum">
              <a:rPr lang="ru-RU"/>
              <a:pPr/>
              <a:t>‹#›</a:t>
            </a:fld>
            <a:endParaRPr lang="ru-RU"/>
          </a:p>
        </p:txBody>
      </p:sp>
    </p:spTree>
    <p:extLst>
      <p:ext uri="{BB962C8B-B14F-4D97-AF65-F5344CB8AC3E}">
        <p14:creationId xmlns:p14="http://schemas.microsoft.com/office/powerpoint/2010/main" val="41854352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lvl1pPr>
              <a:defRPr/>
            </a:lvl1pPr>
          </a:lstStyle>
          <a:p>
            <a:endParaRPr lang="ru-RU"/>
          </a:p>
        </p:txBody>
      </p:sp>
      <p:sp>
        <p:nvSpPr>
          <p:cNvPr id="8" name="Нижний колонтитул 7"/>
          <p:cNvSpPr>
            <a:spLocks noGrp="1"/>
          </p:cNvSpPr>
          <p:nvPr>
            <p:ph type="ftr" sz="quarter" idx="11"/>
          </p:nvPr>
        </p:nvSpPr>
        <p:spPr/>
        <p:txBody>
          <a:bodyPr/>
          <a:lstStyle>
            <a:lvl1pPr>
              <a:defRPr/>
            </a:lvl1pPr>
          </a:lstStyle>
          <a:p>
            <a:endParaRPr lang="ru-RU"/>
          </a:p>
        </p:txBody>
      </p:sp>
      <p:sp>
        <p:nvSpPr>
          <p:cNvPr id="9" name="Номер слайда 8"/>
          <p:cNvSpPr>
            <a:spLocks noGrp="1"/>
          </p:cNvSpPr>
          <p:nvPr>
            <p:ph type="sldNum" sz="quarter" idx="12"/>
          </p:nvPr>
        </p:nvSpPr>
        <p:spPr/>
        <p:txBody>
          <a:bodyPr/>
          <a:lstStyle>
            <a:lvl1pPr>
              <a:defRPr/>
            </a:lvl1pPr>
          </a:lstStyle>
          <a:p>
            <a:fld id="{4802E4C1-4B4A-4F60-9284-086C6A0E1F7E}" type="slidenum">
              <a:rPr lang="ru-RU"/>
              <a:pPr/>
              <a:t>‹#›</a:t>
            </a:fld>
            <a:endParaRPr lang="ru-RU"/>
          </a:p>
        </p:txBody>
      </p:sp>
    </p:spTree>
    <p:extLst>
      <p:ext uri="{BB962C8B-B14F-4D97-AF65-F5344CB8AC3E}">
        <p14:creationId xmlns:p14="http://schemas.microsoft.com/office/powerpoint/2010/main" val="13725557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lvl1pPr>
              <a:defRPr/>
            </a:lvl1pPr>
          </a:lstStyle>
          <a:p>
            <a:endParaRPr lang="ru-RU"/>
          </a:p>
        </p:txBody>
      </p:sp>
      <p:sp>
        <p:nvSpPr>
          <p:cNvPr id="4" name="Нижний колонтитул 3"/>
          <p:cNvSpPr>
            <a:spLocks noGrp="1"/>
          </p:cNvSpPr>
          <p:nvPr>
            <p:ph type="ftr" sz="quarter" idx="11"/>
          </p:nvPr>
        </p:nvSpPr>
        <p:spPr/>
        <p:txBody>
          <a:bodyPr/>
          <a:lstStyle>
            <a:lvl1pPr>
              <a:defRPr/>
            </a:lvl1pPr>
          </a:lstStyle>
          <a:p>
            <a:endParaRPr lang="ru-RU"/>
          </a:p>
        </p:txBody>
      </p:sp>
      <p:sp>
        <p:nvSpPr>
          <p:cNvPr id="5" name="Номер слайда 4"/>
          <p:cNvSpPr>
            <a:spLocks noGrp="1"/>
          </p:cNvSpPr>
          <p:nvPr>
            <p:ph type="sldNum" sz="quarter" idx="12"/>
          </p:nvPr>
        </p:nvSpPr>
        <p:spPr/>
        <p:txBody>
          <a:bodyPr/>
          <a:lstStyle>
            <a:lvl1pPr>
              <a:defRPr/>
            </a:lvl1pPr>
          </a:lstStyle>
          <a:p>
            <a:fld id="{464AB2EB-9306-41B1-88AF-DC676A0F789B}" type="slidenum">
              <a:rPr lang="ru-RU"/>
              <a:pPr/>
              <a:t>‹#›</a:t>
            </a:fld>
            <a:endParaRPr lang="ru-RU"/>
          </a:p>
        </p:txBody>
      </p:sp>
    </p:spTree>
    <p:extLst>
      <p:ext uri="{BB962C8B-B14F-4D97-AF65-F5344CB8AC3E}">
        <p14:creationId xmlns:p14="http://schemas.microsoft.com/office/powerpoint/2010/main" val="23892837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3"/>
          <p:cNvSpPr>
            <a:spLocks noGrp="1"/>
          </p:cNvSpPr>
          <p:nvPr>
            <p:ph type="sldNum" sz="quarter" idx="12"/>
          </p:nvPr>
        </p:nvSpPr>
        <p:spPr/>
        <p:txBody>
          <a:bodyPr/>
          <a:lstStyle>
            <a:lvl1pPr>
              <a:defRPr/>
            </a:lvl1pPr>
          </a:lstStyle>
          <a:p>
            <a:fld id="{5746A5DD-BDB8-4C40-AEB9-FB2D849CD24D}" type="slidenum">
              <a:rPr lang="ru-RU"/>
              <a:pPr/>
              <a:t>‹#›</a:t>
            </a:fld>
            <a:endParaRPr lang="ru-RU"/>
          </a:p>
        </p:txBody>
      </p:sp>
    </p:spTree>
    <p:extLst>
      <p:ext uri="{BB962C8B-B14F-4D97-AF65-F5344CB8AC3E}">
        <p14:creationId xmlns:p14="http://schemas.microsoft.com/office/powerpoint/2010/main" val="37262273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7D244431-D79A-459B-BCB1-80D6F9301FEC}" type="slidenum">
              <a:rPr lang="ru-RU"/>
              <a:pPr/>
              <a:t>‹#›</a:t>
            </a:fld>
            <a:endParaRPr lang="ru-RU"/>
          </a:p>
        </p:txBody>
      </p:sp>
    </p:spTree>
    <p:extLst>
      <p:ext uri="{BB962C8B-B14F-4D97-AF65-F5344CB8AC3E}">
        <p14:creationId xmlns:p14="http://schemas.microsoft.com/office/powerpoint/2010/main" val="14624247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endParaRPr lang="ru-RU"/>
          </a:p>
        </p:txBody>
      </p:sp>
      <p:sp>
        <p:nvSpPr>
          <p:cNvPr id="6" name="Нижний колонтитул 5"/>
          <p:cNvSpPr>
            <a:spLocks noGrp="1"/>
          </p:cNvSpPr>
          <p:nvPr>
            <p:ph type="ftr" sz="quarter" idx="11"/>
          </p:nvPr>
        </p:nvSpPr>
        <p:spPr/>
        <p:txBody>
          <a:bodyPr/>
          <a:lstStyle>
            <a:lvl1pPr>
              <a:defRPr/>
            </a:lvl1pPr>
          </a:lstStyle>
          <a:p>
            <a:endParaRPr lang="ru-RU"/>
          </a:p>
        </p:txBody>
      </p:sp>
      <p:sp>
        <p:nvSpPr>
          <p:cNvPr id="7" name="Номер слайда 6"/>
          <p:cNvSpPr>
            <a:spLocks noGrp="1"/>
          </p:cNvSpPr>
          <p:nvPr>
            <p:ph type="sldNum" sz="quarter" idx="12"/>
          </p:nvPr>
        </p:nvSpPr>
        <p:spPr/>
        <p:txBody>
          <a:bodyPr/>
          <a:lstStyle>
            <a:lvl1pPr>
              <a:defRPr/>
            </a:lvl1pPr>
          </a:lstStyle>
          <a:p>
            <a:fld id="{61B1FCDE-A625-4124-8D67-C6DD1D7CE559}" type="slidenum">
              <a:rPr lang="ru-RU"/>
              <a:pPr/>
              <a:t>‹#›</a:t>
            </a:fld>
            <a:endParaRPr lang="ru-RU"/>
          </a:p>
        </p:txBody>
      </p:sp>
    </p:spTree>
    <p:extLst>
      <p:ext uri="{BB962C8B-B14F-4D97-AF65-F5344CB8AC3E}">
        <p14:creationId xmlns:p14="http://schemas.microsoft.com/office/powerpoint/2010/main" val="14489457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246B426D-2287-42F7-A161-DC8D39EFDF02}" type="slidenum">
              <a:rPr lang="ru-RU"/>
              <a:pPr/>
              <a:t>‹#›</a:t>
            </a:fld>
            <a:endParaRPr lang="ru-RU"/>
          </a:p>
        </p:txBody>
      </p:sp>
    </p:spTree>
    <p:extLst>
      <p:ext uri="{BB962C8B-B14F-4D97-AF65-F5344CB8AC3E}">
        <p14:creationId xmlns:p14="http://schemas.microsoft.com/office/powerpoint/2010/main" val="1476665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457950" y="152400"/>
            <a:ext cx="1924050" cy="5334000"/>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685800" y="152400"/>
            <a:ext cx="5619750" cy="533400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endParaRPr lang="ru-RU"/>
          </a:p>
        </p:txBody>
      </p:sp>
      <p:sp>
        <p:nvSpPr>
          <p:cNvPr id="5" name="Нижний колонтитул 4"/>
          <p:cNvSpPr>
            <a:spLocks noGrp="1"/>
          </p:cNvSpPr>
          <p:nvPr>
            <p:ph type="ftr" sz="quarter" idx="11"/>
          </p:nvPr>
        </p:nvSpPr>
        <p:spPr/>
        <p:txBody>
          <a:bodyPr/>
          <a:lstStyle>
            <a:lvl1pPr>
              <a:defRPr/>
            </a:lvl1pPr>
          </a:lstStyle>
          <a:p>
            <a:endParaRPr lang="ru-RU"/>
          </a:p>
        </p:txBody>
      </p:sp>
      <p:sp>
        <p:nvSpPr>
          <p:cNvPr id="6" name="Номер слайда 5"/>
          <p:cNvSpPr>
            <a:spLocks noGrp="1"/>
          </p:cNvSpPr>
          <p:nvPr>
            <p:ph type="sldNum" sz="quarter" idx="12"/>
          </p:nvPr>
        </p:nvSpPr>
        <p:spPr/>
        <p:txBody>
          <a:bodyPr/>
          <a:lstStyle>
            <a:lvl1pPr>
              <a:defRPr/>
            </a:lvl1pPr>
          </a:lstStyle>
          <a:p>
            <a:fld id="{8901402A-4D07-4746-A80D-F4E8D9299039}" type="slidenum">
              <a:rPr lang="ru-RU"/>
              <a:pPr/>
              <a:t>‹#›</a:t>
            </a:fld>
            <a:endParaRPr lang="ru-RU"/>
          </a:p>
        </p:txBody>
      </p:sp>
    </p:spTree>
    <p:extLst>
      <p:ext uri="{BB962C8B-B14F-4D97-AF65-F5344CB8AC3E}">
        <p14:creationId xmlns:p14="http://schemas.microsoft.com/office/powerpoint/2010/main" val="1745207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endParaRPr lang="ru-RU"/>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endParaRPr lang="ru-RU"/>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E8D2CDD2-ECCA-4BCE-B7EC-8AA58E5476CC}" type="slidenum">
              <a:rPr lang="ru-RU"/>
              <a:pPr/>
              <a:t>‹#›</a:t>
            </a:fld>
            <a:endParaRPr lang="ru-RU"/>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 id="2147483661"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698" name="Freeform 2"/>
          <p:cNvSpPr>
            <a:spLocks/>
          </p:cNvSpPr>
          <p:nvPr/>
        </p:nvSpPr>
        <p:spPr bwMode="auto">
          <a:xfrm rot="-3172564">
            <a:off x="7777957" y="-15081"/>
            <a:ext cx="1162050" cy="2084387"/>
          </a:xfrm>
          <a:custGeom>
            <a:avLst/>
            <a:gdLst>
              <a:gd name="T0" fmla="*/ 2903 w 2903"/>
              <a:gd name="T1" fmla="*/ 433 h 3686"/>
              <a:gd name="T2" fmla="*/ 2565 w 2903"/>
              <a:gd name="T3" fmla="*/ 80 h 3686"/>
              <a:gd name="T4" fmla="*/ 2241 w 2903"/>
              <a:gd name="T5" fmla="*/ 0 h 3686"/>
              <a:gd name="T6" fmla="*/ 110 w 2903"/>
              <a:gd name="T7" fmla="*/ 2811 h 3686"/>
              <a:gd name="T8" fmla="*/ 110 w 2903"/>
              <a:gd name="T9" fmla="*/ 3228 h 3686"/>
              <a:gd name="T10" fmla="*/ 0 w 2903"/>
              <a:gd name="T11" fmla="*/ 3631 h 3686"/>
              <a:gd name="T12" fmla="*/ 72 w 2903"/>
              <a:gd name="T13" fmla="*/ 3686 h 3686"/>
              <a:gd name="T14" fmla="*/ 441 w 2903"/>
              <a:gd name="T15" fmla="*/ 3355 h 3686"/>
              <a:gd name="T16" fmla="*/ 740 w 2903"/>
              <a:gd name="T17" fmla="*/ 3228 h 3686"/>
              <a:gd name="T18" fmla="*/ 2903 w 2903"/>
              <a:gd name="T19" fmla="*/ 433 h 3686"/>
              <a:gd name="T20" fmla="*/ 2903 w 2903"/>
              <a:gd name="T21" fmla="*/ 433 h 36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03" h="3686">
                <a:moveTo>
                  <a:pt x="2903" y="433"/>
                </a:moveTo>
                <a:lnTo>
                  <a:pt x="2565" y="80"/>
                </a:lnTo>
                <a:lnTo>
                  <a:pt x="2241" y="0"/>
                </a:lnTo>
                <a:lnTo>
                  <a:pt x="110" y="2811"/>
                </a:lnTo>
                <a:lnTo>
                  <a:pt x="110" y="3228"/>
                </a:lnTo>
                <a:lnTo>
                  <a:pt x="0" y="3631"/>
                </a:lnTo>
                <a:lnTo>
                  <a:pt x="72" y="3686"/>
                </a:lnTo>
                <a:lnTo>
                  <a:pt x="441" y="3355"/>
                </a:lnTo>
                <a:lnTo>
                  <a:pt x="740" y="3228"/>
                </a:lnTo>
                <a:lnTo>
                  <a:pt x="2903" y="433"/>
                </a:lnTo>
                <a:lnTo>
                  <a:pt x="2903" y="43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699" name="Rectangle 3"/>
          <p:cNvSpPr>
            <a:spLocks noGrp="1" noChangeArrowheads="1"/>
          </p:cNvSpPr>
          <p:nvPr>
            <p:ph type="title"/>
          </p:nvPr>
        </p:nvSpPr>
        <p:spPr bwMode="auto">
          <a:xfrm>
            <a:off x="685800" y="152400"/>
            <a:ext cx="68707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ru-RU" smtClean="0"/>
              <a:t>Образец заголовка</a:t>
            </a:r>
          </a:p>
        </p:txBody>
      </p:sp>
      <p:sp>
        <p:nvSpPr>
          <p:cNvPr id="29700" name="Rectangle 4"/>
          <p:cNvSpPr>
            <a:spLocks noGrp="1" noChangeArrowheads="1"/>
          </p:cNvSpPr>
          <p:nvPr>
            <p:ph type="body" idx="1"/>
          </p:nvPr>
        </p:nvSpPr>
        <p:spPr bwMode="auto">
          <a:xfrm>
            <a:off x="685800" y="1828800"/>
            <a:ext cx="7696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29701" name="Rectangle 5"/>
          <p:cNvSpPr>
            <a:spLocks noGrp="1" noChangeArrowheads="1"/>
          </p:cNvSpPr>
          <p:nvPr>
            <p:ph type="dt" sz="half" idx="2"/>
          </p:nvPr>
        </p:nvSpPr>
        <p:spPr bwMode="auto">
          <a:xfrm>
            <a:off x="13716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ru-RU"/>
          </a:p>
        </p:txBody>
      </p:sp>
      <p:sp>
        <p:nvSpPr>
          <p:cNvPr id="29702" name="Rectangle 6"/>
          <p:cNvSpPr>
            <a:spLocks noGrp="1" noChangeArrowheads="1"/>
          </p:cNvSpPr>
          <p:nvPr>
            <p:ph type="ftr" sz="quarter" idx="3"/>
          </p:nvPr>
        </p:nvSpPr>
        <p:spPr bwMode="auto">
          <a:xfrm>
            <a:off x="3556000" y="6248400"/>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ru-RU"/>
          </a:p>
        </p:txBody>
      </p:sp>
      <p:sp>
        <p:nvSpPr>
          <p:cNvPr id="29703" name="Rectangle 7"/>
          <p:cNvSpPr>
            <a:spLocks noGrp="1" noChangeArrowheads="1"/>
          </p:cNvSpPr>
          <p:nvPr>
            <p:ph type="sldNum" sz="quarter" idx="4"/>
          </p:nvPr>
        </p:nvSpPr>
        <p:spPr bwMode="auto">
          <a:xfrm>
            <a:off x="6718300" y="6248400"/>
            <a:ext cx="1905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350B6136-3741-4967-9D55-952A6CC07431}" type="slidenum">
              <a:rPr lang="ru-RU"/>
              <a:pPr/>
              <a:t>‹#›</a:t>
            </a:fld>
            <a:endParaRPr lang="ru-RU"/>
          </a:p>
        </p:txBody>
      </p:sp>
      <p:sp>
        <p:nvSpPr>
          <p:cNvPr id="29704" name="Freeform 8"/>
          <p:cNvSpPr>
            <a:spLocks/>
          </p:cNvSpPr>
          <p:nvPr/>
        </p:nvSpPr>
        <p:spPr bwMode="auto">
          <a:xfrm rot="-3172564">
            <a:off x="7865269" y="24607"/>
            <a:ext cx="1165225" cy="2097087"/>
          </a:xfrm>
          <a:custGeom>
            <a:avLst/>
            <a:gdLst>
              <a:gd name="T0" fmla="*/ 2293 w 2911"/>
              <a:gd name="T1" fmla="*/ 0 h 3703"/>
              <a:gd name="T2" fmla="*/ 130 w 2911"/>
              <a:gd name="T3" fmla="*/ 2835 h 3703"/>
              <a:gd name="T4" fmla="*/ 131 w 2911"/>
              <a:gd name="T5" fmla="*/ 3201 h 3703"/>
              <a:gd name="T6" fmla="*/ 0 w 2911"/>
              <a:gd name="T7" fmla="*/ 3633 h 3703"/>
              <a:gd name="T8" fmla="*/ 50 w 2911"/>
              <a:gd name="T9" fmla="*/ 3703 h 3703"/>
              <a:gd name="T10" fmla="*/ 422 w 2911"/>
              <a:gd name="T11" fmla="*/ 3352 h 3703"/>
              <a:gd name="T12" fmla="*/ 763 w 2911"/>
              <a:gd name="T13" fmla="*/ 3220 h 3703"/>
              <a:gd name="T14" fmla="*/ 2911 w 2911"/>
              <a:gd name="T15" fmla="*/ 428 h 3703"/>
              <a:gd name="T16" fmla="*/ 2589 w 2911"/>
              <a:gd name="T17" fmla="*/ 96 h 3703"/>
              <a:gd name="T18" fmla="*/ 2293 w 2911"/>
              <a:gd name="T19" fmla="*/ 0 h 3703"/>
              <a:gd name="T20" fmla="*/ 2293 w 2911"/>
              <a:gd name="T21" fmla="*/ 0 h 3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11" h="3703">
                <a:moveTo>
                  <a:pt x="2293" y="0"/>
                </a:moveTo>
                <a:lnTo>
                  <a:pt x="130" y="2835"/>
                </a:lnTo>
                <a:lnTo>
                  <a:pt x="131" y="3201"/>
                </a:lnTo>
                <a:lnTo>
                  <a:pt x="0" y="3633"/>
                </a:lnTo>
                <a:lnTo>
                  <a:pt x="50" y="3703"/>
                </a:lnTo>
                <a:lnTo>
                  <a:pt x="422" y="3352"/>
                </a:lnTo>
                <a:lnTo>
                  <a:pt x="763" y="3220"/>
                </a:lnTo>
                <a:lnTo>
                  <a:pt x="2911" y="428"/>
                </a:lnTo>
                <a:lnTo>
                  <a:pt x="2589" y="96"/>
                </a:lnTo>
                <a:lnTo>
                  <a:pt x="2293" y="0"/>
                </a:lnTo>
                <a:lnTo>
                  <a:pt x="2293" y="0"/>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05" name="Freeform 9"/>
          <p:cNvSpPr>
            <a:spLocks/>
          </p:cNvSpPr>
          <p:nvPr/>
        </p:nvSpPr>
        <p:spPr bwMode="auto">
          <a:xfrm rot="-3172564">
            <a:off x="7831138" y="192088"/>
            <a:ext cx="1025525" cy="1571625"/>
          </a:xfrm>
          <a:custGeom>
            <a:avLst/>
            <a:gdLst>
              <a:gd name="T0" fmla="*/ 0 w 2561"/>
              <a:gd name="T1" fmla="*/ 2485 h 2777"/>
              <a:gd name="T2" fmla="*/ 432 w 2561"/>
              <a:gd name="T3" fmla="*/ 2553 h 2777"/>
              <a:gd name="T4" fmla="*/ 736 w 2561"/>
              <a:gd name="T5" fmla="*/ 2777 h 2777"/>
              <a:gd name="T6" fmla="*/ 2561 w 2561"/>
              <a:gd name="T7" fmla="*/ 399 h 2777"/>
              <a:gd name="T8" fmla="*/ 2118 w 2561"/>
              <a:gd name="T9" fmla="*/ 82 h 2777"/>
              <a:gd name="T10" fmla="*/ 1898 w 2561"/>
              <a:gd name="T11" fmla="*/ 0 h 2777"/>
              <a:gd name="T12" fmla="*/ 0 w 2561"/>
              <a:gd name="T13" fmla="*/ 2485 h 2777"/>
              <a:gd name="T14" fmla="*/ 0 w 2561"/>
              <a:gd name="T15" fmla="*/ 2485 h 27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61" h="2777">
                <a:moveTo>
                  <a:pt x="0" y="2485"/>
                </a:moveTo>
                <a:lnTo>
                  <a:pt x="432" y="2553"/>
                </a:lnTo>
                <a:lnTo>
                  <a:pt x="736" y="2777"/>
                </a:lnTo>
                <a:lnTo>
                  <a:pt x="2561" y="399"/>
                </a:lnTo>
                <a:lnTo>
                  <a:pt x="2118" y="82"/>
                </a:lnTo>
                <a:lnTo>
                  <a:pt x="1898" y="0"/>
                </a:lnTo>
                <a:lnTo>
                  <a:pt x="0" y="2485"/>
                </a:lnTo>
                <a:lnTo>
                  <a:pt x="0" y="248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9706" name="Group 10"/>
          <p:cNvGrpSpPr>
            <a:grpSpLocks/>
          </p:cNvGrpSpPr>
          <p:nvPr/>
        </p:nvGrpSpPr>
        <p:grpSpPr bwMode="auto">
          <a:xfrm>
            <a:off x="7938" y="5540375"/>
            <a:ext cx="1784350" cy="1246188"/>
            <a:chOff x="5" y="3490"/>
            <a:chExt cx="1124" cy="785"/>
          </a:xfrm>
        </p:grpSpPr>
        <p:sp>
          <p:nvSpPr>
            <p:cNvPr id="29707" name="Freeform 11"/>
            <p:cNvSpPr>
              <a:spLocks/>
            </p:cNvSpPr>
            <p:nvPr userDrawn="1"/>
          </p:nvSpPr>
          <p:spPr bwMode="auto">
            <a:xfrm>
              <a:off x="24" y="3505"/>
              <a:ext cx="1089" cy="649"/>
            </a:xfrm>
            <a:custGeom>
              <a:avLst/>
              <a:gdLst>
                <a:gd name="T0" fmla="*/ 1587 w 2177"/>
                <a:gd name="T1" fmla="*/ 1260 h 1298"/>
                <a:gd name="T2" fmla="*/ 1420 w 2177"/>
                <a:gd name="T3" fmla="*/ 1106 h 1298"/>
                <a:gd name="T4" fmla="*/ 1331 w 2177"/>
                <a:gd name="T5" fmla="*/ 477 h 1298"/>
                <a:gd name="T6" fmla="*/ 2139 w 2177"/>
                <a:gd name="T7" fmla="*/ 330 h 1298"/>
                <a:gd name="T8" fmla="*/ 2177 w 2177"/>
                <a:gd name="T9" fmla="*/ 203 h 1298"/>
                <a:gd name="T10" fmla="*/ 2099 w 2177"/>
                <a:gd name="T11" fmla="*/ 100 h 1298"/>
                <a:gd name="T12" fmla="*/ 1276 w 2177"/>
                <a:gd name="T13" fmla="*/ 211 h 1298"/>
                <a:gd name="T14" fmla="*/ 1219 w 2177"/>
                <a:gd name="T15" fmla="*/ 32 h 1298"/>
                <a:gd name="T16" fmla="*/ 1085 w 2177"/>
                <a:gd name="T17" fmla="*/ 0 h 1298"/>
                <a:gd name="T18" fmla="*/ 958 w 2177"/>
                <a:gd name="T19" fmla="*/ 28 h 1298"/>
                <a:gd name="T20" fmla="*/ 888 w 2177"/>
                <a:gd name="T21" fmla="*/ 106 h 1298"/>
                <a:gd name="T22" fmla="*/ 937 w 2177"/>
                <a:gd name="T23" fmla="*/ 285 h 1298"/>
                <a:gd name="T24" fmla="*/ 660 w 2177"/>
                <a:gd name="T25" fmla="*/ 441 h 1298"/>
                <a:gd name="T26" fmla="*/ 983 w 2177"/>
                <a:gd name="T27" fmla="*/ 473 h 1298"/>
                <a:gd name="T28" fmla="*/ 1112 w 2177"/>
                <a:gd name="T29" fmla="*/ 889 h 1298"/>
                <a:gd name="T30" fmla="*/ 141 w 2177"/>
                <a:gd name="T31" fmla="*/ 469 h 1298"/>
                <a:gd name="T32" fmla="*/ 46 w 2177"/>
                <a:gd name="T33" fmla="*/ 509 h 1298"/>
                <a:gd name="T34" fmla="*/ 0 w 2177"/>
                <a:gd name="T35" fmla="*/ 636 h 1298"/>
                <a:gd name="T36" fmla="*/ 55 w 2177"/>
                <a:gd name="T37" fmla="*/ 779 h 1298"/>
                <a:gd name="T38" fmla="*/ 1139 w 2177"/>
                <a:gd name="T39" fmla="*/ 1288 h 1298"/>
                <a:gd name="T40" fmla="*/ 1378 w 2177"/>
                <a:gd name="T41" fmla="*/ 1256 h 1298"/>
                <a:gd name="T42" fmla="*/ 1570 w 2177"/>
                <a:gd name="T43" fmla="*/ 1298 h 1298"/>
                <a:gd name="T44" fmla="*/ 1587 w 2177"/>
                <a:gd name="T45" fmla="*/ 1260 h 1298"/>
                <a:gd name="T46" fmla="*/ 1587 w 2177"/>
                <a:gd name="T47" fmla="*/ 1260 h 12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177" h="1298">
                  <a:moveTo>
                    <a:pt x="1587" y="1260"/>
                  </a:moveTo>
                  <a:lnTo>
                    <a:pt x="1420" y="1106"/>
                  </a:lnTo>
                  <a:lnTo>
                    <a:pt x="1331" y="477"/>
                  </a:lnTo>
                  <a:lnTo>
                    <a:pt x="2139" y="330"/>
                  </a:lnTo>
                  <a:lnTo>
                    <a:pt x="2177" y="203"/>
                  </a:lnTo>
                  <a:lnTo>
                    <a:pt x="2099" y="100"/>
                  </a:lnTo>
                  <a:lnTo>
                    <a:pt x="1276" y="211"/>
                  </a:lnTo>
                  <a:lnTo>
                    <a:pt x="1219" y="32"/>
                  </a:lnTo>
                  <a:lnTo>
                    <a:pt x="1085" y="0"/>
                  </a:lnTo>
                  <a:lnTo>
                    <a:pt x="958" y="28"/>
                  </a:lnTo>
                  <a:lnTo>
                    <a:pt x="888" y="106"/>
                  </a:lnTo>
                  <a:lnTo>
                    <a:pt x="937" y="285"/>
                  </a:lnTo>
                  <a:lnTo>
                    <a:pt x="660" y="441"/>
                  </a:lnTo>
                  <a:lnTo>
                    <a:pt x="983" y="473"/>
                  </a:lnTo>
                  <a:lnTo>
                    <a:pt x="1112" y="889"/>
                  </a:lnTo>
                  <a:lnTo>
                    <a:pt x="141" y="469"/>
                  </a:lnTo>
                  <a:lnTo>
                    <a:pt x="46" y="509"/>
                  </a:lnTo>
                  <a:lnTo>
                    <a:pt x="0" y="636"/>
                  </a:lnTo>
                  <a:lnTo>
                    <a:pt x="55" y="779"/>
                  </a:lnTo>
                  <a:lnTo>
                    <a:pt x="1139" y="1288"/>
                  </a:lnTo>
                  <a:lnTo>
                    <a:pt x="1378" y="1256"/>
                  </a:lnTo>
                  <a:lnTo>
                    <a:pt x="1570" y="1298"/>
                  </a:lnTo>
                  <a:lnTo>
                    <a:pt x="1587" y="1260"/>
                  </a:lnTo>
                  <a:lnTo>
                    <a:pt x="1587" y="1260"/>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08" name="Freeform 12"/>
            <p:cNvSpPr>
              <a:spLocks/>
            </p:cNvSpPr>
            <p:nvPr userDrawn="1"/>
          </p:nvSpPr>
          <p:spPr bwMode="auto">
            <a:xfrm>
              <a:off x="1022" y="3582"/>
              <a:ext cx="71" cy="129"/>
            </a:xfrm>
            <a:custGeom>
              <a:avLst/>
              <a:gdLst>
                <a:gd name="T0" fmla="*/ 0 w 143"/>
                <a:gd name="T1" fmla="*/ 7 h 258"/>
                <a:gd name="T2" fmla="*/ 120 w 143"/>
                <a:gd name="T3" fmla="*/ 0 h 258"/>
                <a:gd name="T4" fmla="*/ 143 w 143"/>
                <a:gd name="T5" fmla="*/ 233 h 258"/>
                <a:gd name="T6" fmla="*/ 8 w 143"/>
                <a:gd name="T7" fmla="*/ 258 h 258"/>
                <a:gd name="T8" fmla="*/ 0 w 143"/>
                <a:gd name="T9" fmla="*/ 7 h 258"/>
                <a:gd name="T10" fmla="*/ 0 w 143"/>
                <a:gd name="T11" fmla="*/ 7 h 258"/>
              </a:gdLst>
              <a:ahLst/>
              <a:cxnLst>
                <a:cxn ang="0">
                  <a:pos x="T0" y="T1"/>
                </a:cxn>
                <a:cxn ang="0">
                  <a:pos x="T2" y="T3"/>
                </a:cxn>
                <a:cxn ang="0">
                  <a:pos x="T4" y="T5"/>
                </a:cxn>
                <a:cxn ang="0">
                  <a:pos x="T6" y="T7"/>
                </a:cxn>
                <a:cxn ang="0">
                  <a:pos x="T8" y="T9"/>
                </a:cxn>
                <a:cxn ang="0">
                  <a:pos x="T10" y="T11"/>
                </a:cxn>
              </a:cxnLst>
              <a:rect l="0" t="0" r="r" b="b"/>
              <a:pathLst>
                <a:path w="143" h="258">
                  <a:moveTo>
                    <a:pt x="0" y="7"/>
                  </a:moveTo>
                  <a:lnTo>
                    <a:pt x="120" y="0"/>
                  </a:lnTo>
                  <a:lnTo>
                    <a:pt x="143" y="233"/>
                  </a:lnTo>
                  <a:lnTo>
                    <a:pt x="8" y="258"/>
                  </a:lnTo>
                  <a:lnTo>
                    <a:pt x="0" y="7"/>
                  </a:lnTo>
                  <a:lnTo>
                    <a:pt x="0" y="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09" name="Freeform 13"/>
            <p:cNvSpPr>
              <a:spLocks/>
            </p:cNvSpPr>
            <p:nvPr userDrawn="1"/>
          </p:nvSpPr>
          <p:spPr bwMode="auto">
            <a:xfrm>
              <a:off x="20" y="3774"/>
              <a:ext cx="792" cy="410"/>
            </a:xfrm>
            <a:custGeom>
              <a:avLst/>
              <a:gdLst>
                <a:gd name="T0" fmla="*/ 137 w 1586"/>
                <a:gd name="T1" fmla="*/ 0 h 821"/>
                <a:gd name="T2" fmla="*/ 1331 w 1586"/>
                <a:gd name="T3" fmla="*/ 519 h 821"/>
                <a:gd name="T4" fmla="*/ 1428 w 1586"/>
                <a:gd name="T5" fmla="*/ 638 h 821"/>
                <a:gd name="T6" fmla="*/ 1586 w 1586"/>
                <a:gd name="T7" fmla="*/ 792 h 821"/>
                <a:gd name="T8" fmla="*/ 1565 w 1586"/>
                <a:gd name="T9" fmla="*/ 821 h 821"/>
                <a:gd name="T10" fmla="*/ 1350 w 1586"/>
                <a:gd name="T11" fmla="*/ 787 h 821"/>
                <a:gd name="T12" fmla="*/ 1145 w 1586"/>
                <a:gd name="T13" fmla="*/ 811 h 821"/>
                <a:gd name="T14" fmla="*/ 42 w 1586"/>
                <a:gd name="T15" fmla="*/ 298 h 821"/>
                <a:gd name="T16" fmla="*/ 0 w 1586"/>
                <a:gd name="T17" fmla="*/ 150 h 821"/>
                <a:gd name="T18" fmla="*/ 46 w 1586"/>
                <a:gd name="T19" fmla="*/ 32 h 821"/>
                <a:gd name="T20" fmla="*/ 137 w 1586"/>
                <a:gd name="T21" fmla="*/ 0 h 821"/>
                <a:gd name="T22" fmla="*/ 137 w 1586"/>
                <a:gd name="T23" fmla="*/ 0 h 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86" h="821">
                  <a:moveTo>
                    <a:pt x="137" y="0"/>
                  </a:moveTo>
                  <a:lnTo>
                    <a:pt x="1331" y="519"/>
                  </a:lnTo>
                  <a:lnTo>
                    <a:pt x="1428" y="638"/>
                  </a:lnTo>
                  <a:lnTo>
                    <a:pt x="1586" y="792"/>
                  </a:lnTo>
                  <a:lnTo>
                    <a:pt x="1565" y="821"/>
                  </a:lnTo>
                  <a:lnTo>
                    <a:pt x="1350" y="787"/>
                  </a:lnTo>
                  <a:lnTo>
                    <a:pt x="1145" y="811"/>
                  </a:lnTo>
                  <a:lnTo>
                    <a:pt x="42" y="298"/>
                  </a:lnTo>
                  <a:lnTo>
                    <a:pt x="0" y="150"/>
                  </a:lnTo>
                  <a:lnTo>
                    <a:pt x="46" y="32"/>
                  </a:lnTo>
                  <a:lnTo>
                    <a:pt x="137" y="0"/>
                  </a:lnTo>
                  <a:lnTo>
                    <a:pt x="13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10" name="Freeform 14"/>
            <p:cNvSpPr>
              <a:spLocks/>
            </p:cNvSpPr>
            <p:nvPr userDrawn="1"/>
          </p:nvSpPr>
          <p:spPr bwMode="auto">
            <a:xfrm>
              <a:off x="129" y="3808"/>
              <a:ext cx="525" cy="374"/>
            </a:xfrm>
            <a:custGeom>
              <a:avLst/>
              <a:gdLst>
                <a:gd name="T0" fmla="*/ 0 w 1049"/>
                <a:gd name="T1" fmla="*/ 325 h 747"/>
                <a:gd name="T2" fmla="*/ 922 w 1049"/>
                <a:gd name="T3" fmla="*/ 747 h 747"/>
                <a:gd name="T4" fmla="*/ 939 w 1049"/>
                <a:gd name="T5" fmla="*/ 534 h 747"/>
                <a:gd name="T6" fmla="*/ 1049 w 1049"/>
                <a:gd name="T7" fmla="*/ 422 h 747"/>
                <a:gd name="T8" fmla="*/ 78 w 1049"/>
                <a:gd name="T9" fmla="*/ 0 h 747"/>
                <a:gd name="T10" fmla="*/ 0 w 1049"/>
                <a:gd name="T11" fmla="*/ 127 h 747"/>
                <a:gd name="T12" fmla="*/ 0 w 1049"/>
                <a:gd name="T13" fmla="*/ 325 h 747"/>
                <a:gd name="T14" fmla="*/ 0 w 1049"/>
                <a:gd name="T15" fmla="*/ 325 h 7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9" h="747">
                  <a:moveTo>
                    <a:pt x="0" y="325"/>
                  </a:moveTo>
                  <a:lnTo>
                    <a:pt x="922" y="747"/>
                  </a:lnTo>
                  <a:lnTo>
                    <a:pt x="939" y="534"/>
                  </a:lnTo>
                  <a:lnTo>
                    <a:pt x="1049" y="422"/>
                  </a:lnTo>
                  <a:lnTo>
                    <a:pt x="78" y="0"/>
                  </a:lnTo>
                  <a:lnTo>
                    <a:pt x="0" y="127"/>
                  </a:lnTo>
                  <a:lnTo>
                    <a:pt x="0" y="325"/>
                  </a:lnTo>
                  <a:lnTo>
                    <a:pt x="0" y="325"/>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11" name="Freeform 15"/>
            <p:cNvSpPr>
              <a:spLocks/>
            </p:cNvSpPr>
            <p:nvPr userDrawn="1"/>
          </p:nvSpPr>
          <p:spPr bwMode="auto">
            <a:xfrm>
              <a:off x="485" y="3532"/>
              <a:ext cx="135" cy="121"/>
            </a:xfrm>
            <a:custGeom>
              <a:avLst/>
              <a:gdLst>
                <a:gd name="T0" fmla="*/ 0 w 272"/>
                <a:gd name="T1" fmla="*/ 28 h 241"/>
                <a:gd name="T2" fmla="*/ 160 w 272"/>
                <a:gd name="T3" fmla="*/ 0 h 241"/>
                <a:gd name="T4" fmla="*/ 251 w 272"/>
                <a:gd name="T5" fmla="*/ 36 h 241"/>
                <a:gd name="T6" fmla="*/ 272 w 272"/>
                <a:gd name="T7" fmla="*/ 139 h 241"/>
                <a:gd name="T8" fmla="*/ 164 w 272"/>
                <a:gd name="T9" fmla="*/ 146 h 241"/>
                <a:gd name="T10" fmla="*/ 32 w 272"/>
                <a:gd name="T11" fmla="*/ 241 h 241"/>
                <a:gd name="T12" fmla="*/ 0 w 272"/>
                <a:gd name="T13" fmla="*/ 28 h 241"/>
                <a:gd name="T14" fmla="*/ 0 w 272"/>
                <a:gd name="T15" fmla="*/ 28 h 2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2" h="241">
                  <a:moveTo>
                    <a:pt x="0" y="28"/>
                  </a:moveTo>
                  <a:lnTo>
                    <a:pt x="160" y="0"/>
                  </a:lnTo>
                  <a:lnTo>
                    <a:pt x="251" y="36"/>
                  </a:lnTo>
                  <a:lnTo>
                    <a:pt x="272" y="139"/>
                  </a:lnTo>
                  <a:lnTo>
                    <a:pt x="164" y="146"/>
                  </a:lnTo>
                  <a:lnTo>
                    <a:pt x="32" y="241"/>
                  </a:lnTo>
                  <a:lnTo>
                    <a:pt x="0" y="28"/>
                  </a:lnTo>
                  <a:lnTo>
                    <a:pt x="0" y="28"/>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12" name="Freeform 16"/>
            <p:cNvSpPr>
              <a:spLocks/>
            </p:cNvSpPr>
            <p:nvPr userDrawn="1"/>
          </p:nvSpPr>
          <p:spPr bwMode="auto">
            <a:xfrm>
              <a:off x="641" y="4163"/>
              <a:ext cx="76" cy="112"/>
            </a:xfrm>
            <a:custGeom>
              <a:avLst/>
              <a:gdLst>
                <a:gd name="T0" fmla="*/ 152 w 152"/>
                <a:gd name="T1" fmla="*/ 4 h 224"/>
                <a:gd name="T2" fmla="*/ 152 w 152"/>
                <a:gd name="T3" fmla="*/ 224 h 224"/>
                <a:gd name="T4" fmla="*/ 0 w 152"/>
                <a:gd name="T5" fmla="*/ 8 h 224"/>
                <a:gd name="T6" fmla="*/ 72 w 152"/>
                <a:gd name="T7" fmla="*/ 0 h 224"/>
                <a:gd name="T8" fmla="*/ 152 w 152"/>
                <a:gd name="T9" fmla="*/ 4 h 224"/>
                <a:gd name="T10" fmla="*/ 152 w 152"/>
                <a:gd name="T11" fmla="*/ 4 h 224"/>
              </a:gdLst>
              <a:ahLst/>
              <a:cxnLst>
                <a:cxn ang="0">
                  <a:pos x="T0" y="T1"/>
                </a:cxn>
                <a:cxn ang="0">
                  <a:pos x="T2" y="T3"/>
                </a:cxn>
                <a:cxn ang="0">
                  <a:pos x="T4" y="T5"/>
                </a:cxn>
                <a:cxn ang="0">
                  <a:pos x="T6" y="T7"/>
                </a:cxn>
                <a:cxn ang="0">
                  <a:pos x="T8" y="T9"/>
                </a:cxn>
                <a:cxn ang="0">
                  <a:pos x="T10" y="T11"/>
                </a:cxn>
              </a:cxnLst>
              <a:rect l="0" t="0" r="r" b="b"/>
              <a:pathLst>
                <a:path w="152" h="224">
                  <a:moveTo>
                    <a:pt x="152" y="4"/>
                  </a:moveTo>
                  <a:lnTo>
                    <a:pt x="152" y="224"/>
                  </a:lnTo>
                  <a:lnTo>
                    <a:pt x="0" y="8"/>
                  </a:lnTo>
                  <a:lnTo>
                    <a:pt x="72" y="0"/>
                  </a:lnTo>
                  <a:lnTo>
                    <a:pt x="152" y="4"/>
                  </a:lnTo>
                  <a:lnTo>
                    <a:pt x="152" y="4"/>
                  </a:lnTo>
                  <a:close/>
                </a:path>
              </a:pathLst>
            </a:cu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13" name="Freeform 17"/>
            <p:cNvSpPr>
              <a:spLocks/>
            </p:cNvSpPr>
            <p:nvPr userDrawn="1"/>
          </p:nvSpPr>
          <p:spPr bwMode="auto">
            <a:xfrm>
              <a:off x="504" y="3607"/>
              <a:ext cx="193" cy="383"/>
            </a:xfrm>
            <a:custGeom>
              <a:avLst/>
              <a:gdLst>
                <a:gd name="T0" fmla="*/ 0 w 386"/>
                <a:gd name="T1" fmla="*/ 80 h 764"/>
                <a:gd name="T2" fmla="*/ 87 w 386"/>
                <a:gd name="T3" fmla="*/ 0 h 764"/>
                <a:gd name="T4" fmla="*/ 232 w 386"/>
                <a:gd name="T5" fmla="*/ 6 h 764"/>
                <a:gd name="T6" fmla="*/ 386 w 386"/>
                <a:gd name="T7" fmla="*/ 764 h 764"/>
                <a:gd name="T8" fmla="*/ 279 w 386"/>
                <a:gd name="T9" fmla="*/ 720 h 764"/>
                <a:gd name="T10" fmla="*/ 152 w 386"/>
                <a:gd name="T11" fmla="*/ 677 h 764"/>
                <a:gd name="T12" fmla="*/ 0 w 386"/>
                <a:gd name="T13" fmla="*/ 80 h 764"/>
                <a:gd name="T14" fmla="*/ 0 w 386"/>
                <a:gd name="T15" fmla="*/ 80 h 7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86" h="764">
                  <a:moveTo>
                    <a:pt x="0" y="80"/>
                  </a:moveTo>
                  <a:lnTo>
                    <a:pt x="87" y="0"/>
                  </a:lnTo>
                  <a:lnTo>
                    <a:pt x="232" y="6"/>
                  </a:lnTo>
                  <a:lnTo>
                    <a:pt x="386" y="764"/>
                  </a:lnTo>
                  <a:lnTo>
                    <a:pt x="279" y="720"/>
                  </a:lnTo>
                  <a:lnTo>
                    <a:pt x="152" y="677"/>
                  </a:lnTo>
                  <a:lnTo>
                    <a:pt x="0" y="80"/>
                  </a:lnTo>
                  <a:lnTo>
                    <a:pt x="0" y="8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14" name="Freeform 18"/>
            <p:cNvSpPr>
              <a:spLocks/>
            </p:cNvSpPr>
            <p:nvPr userDrawn="1"/>
          </p:nvSpPr>
          <p:spPr bwMode="auto">
            <a:xfrm>
              <a:off x="668" y="3590"/>
              <a:ext cx="364" cy="174"/>
            </a:xfrm>
            <a:custGeom>
              <a:avLst/>
              <a:gdLst>
                <a:gd name="T0" fmla="*/ 692 w 728"/>
                <a:gd name="T1" fmla="*/ 0 h 348"/>
                <a:gd name="T2" fmla="*/ 0 w 728"/>
                <a:gd name="T3" fmla="*/ 106 h 348"/>
                <a:gd name="T4" fmla="*/ 28 w 728"/>
                <a:gd name="T5" fmla="*/ 348 h 348"/>
                <a:gd name="T6" fmla="*/ 715 w 728"/>
                <a:gd name="T7" fmla="*/ 237 h 348"/>
                <a:gd name="T8" fmla="*/ 728 w 728"/>
                <a:gd name="T9" fmla="*/ 43 h 348"/>
                <a:gd name="T10" fmla="*/ 692 w 728"/>
                <a:gd name="T11" fmla="*/ 0 h 348"/>
                <a:gd name="T12" fmla="*/ 692 w 728"/>
                <a:gd name="T13" fmla="*/ 0 h 348"/>
              </a:gdLst>
              <a:ahLst/>
              <a:cxnLst>
                <a:cxn ang="0">
                  <a:pos x="T0" y="T1"/>
                </a:cxn>
                <a:cxn ang="0">
                  <a:pos x="T2" y="T3"/>
                </a:cxn>
                <a:cxn ang="0">
                  <a:pos x="T4" y="T5"/>
                </a:cxn>
                <a:cxn ang="0">
                  <a:pos x="T6" y="T7"/>
                </a:cxn>
                <a:cxn ang="0">
                  <a:pos x="T8" y="T9"/>
                </a:cxn>
                <a:cxn ang="0">
                  <a:pos x="T10" y="T11"/>
                </a:cxn>
                <a:cxn ang="0">
                  <a:pos x="T12" y="T13"/>
                </a:cxn>
              </a:cxnLst>
              <a:rect l="0" t="0" r="r" b="b"/>
              <a:pathLst>
                <a:path w="728" h="348">
                  <a:moveTo>
                    <a:pt x="692" y="0"/>
                  </a:moveTo>
                  <a:lnTo>
                    <a:pt x="0" y="106"/>
                  </a:lnTo>
                  <a:lnTo>
                    <a:pt x="28" y="348"/>
                  </a:lnTo>
                  <a:lnTo>
                    <a:pt x="715" y="237"/>
                  </a:lnTo>
                  <a:lnTo>
                    <a:pt x="728" y="43"/>
                  </a:lnTo>
                  <a:lnTo>
                    <a:pt x="692" y="0"/>
                  </a:lnTo>
                  <a:lnTo>
                    <a:pt x="692" y="0"/>
                  </a:ln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15" name="Freeform 19"/>
            <p:cNvSpPr>
              <a:spLocks/>
            </p:cNvSpPr>
            <p:nvPr userDrawn="1"/>
          </p:nvSpPr>
          <p:spPr bwMode="auto">
            <a:xfrm>
              <a:off x="347" y="3693"/>
              <a:ext cx="156" cy="67"/>
            </a:xfrm>
            <a:custGeom>
              <a:avLst/>
              <a:gdLst>
                <a:gd name="T0" fmla="*/ 272 w 312"/>
                <a:gd name="T1" fmla="*/ 0 h 135"/>
                <a:gd name="T2" fmla="*/ 0 w 312"/>
                <a:gd name="T3" fmla="*/ 78 h 135"/>
                <a:gd name="T4" fmla="*/ 312 w 312"/>
                <a:gd name="T5" fmla="*/ 135 h 135"/>
                <a:gd name="T6" fmla="*/ 272 w 312"/>
                <a:gd name="T7" fmla="*/ 0 h 135"/>
                <a:gd name="T8" fmla="*/ 272 w 312"/>
                <a:gd name="T9" fmla="*/ 0 h 135"/>
              </a:gdLst>
              <a:ahLst/>
              <a:cxnLst>
                <a:cxn ang="0">
                  <a:pos x="T0" y="T1"/>
                </a:cxn>
                <a:cxn ang="0">
                  <a:pos x="T2" y="T3"/>
                </a:cxn>
                <a:cxn ang="0">
                  <a:pos x="T4" y="T5"/>
                </a:cxn>
                <a:cxn ang="0">
                  <a:pos x="T6" y="T7"/>
                </a:cxn>
                <a:cxn ang="0">
                  <a:pos x="T8" y="T9"/>
                </a:cxn>
              </a:cxnLst>
              <a:rect l="0" t="0" r="r" b="b"/>
              <a:pathLst>
                <a:path w="312" h="135">
                  <a:moveTo>
                    <a:pt x="272" y="0"/>
                  </a:moveTo>
                  <a:lnTo>
                    <a:pt x="0" y="78"/>
                  </a:lnTo>
                  <a:lnTo>
                    <a:pt x="312" y="135"/>
                  </a:lnTo>
                  <a:lnTo>
                    <a:pt x="272" y="0"/>
                  </a:lnTo>
                  <a:lnTo>
                    <a:pt x="272"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9716" name="Group 20"/>
            <p:cNvGrpSpPr>
              <a:grpSpLocks/>
            </p:cNvGrpSpPr>
            <p:nvPr userDrawn="1"/>
          </p:nvGrpSpPr>
          <p:grpSpPr bwMode="auto">
            <a:xfrm>
              <a:off x="5" y="3490"/>
              <a:ext cx="1124" cy="780"/>
              <a:chOff x="5" y="3490"/>
              <a:chExt cx="1124" cy="780"/>
            </a:xfrm>
          </p:grpSpPr>
          <p:grpSp>
            <p:nvGrpSpPr>
              <p:cNvPr id="29717" name="Group 21"/>
              <p:cNvGrpSpPr>
                <a:grpSpLocks/>
              </p:cNvGrpSpPr>
              <p:nvPr userDrawn="1"/>
            </p:nvGrpSpPr>
            <p:grpSpPr bwMode="auto">
              <a:xfrm>
                <a:off x="499" y="3562"/>
                <a:ext cx="548" cy="708"/>
                <a:chOff x="499" y="3562"/>
                <a:chExt cx="548" cy="708"/>
              </a:xfrm>
            </p:grpSpPr>
            <p:sp>
              <p:nvSpPr>
                <p:cNvPr id="29718" name="Freeform 22"/>
                <p:cNvSpPr>
                  <a:spLocks/>
                </p:cNvSpPr>
                <p:nvPr userDrawn="1"/>
              </p:nvSpPr>
              <p:spPr bwMode="auto">
                <a:xfrm>
                  <a:off x="499" y="3587"/>
                  <a:ext cx="157" cy="87"/>
                </a:xfrm>
                <a:custGeom>
                  <a:avLst/>
                  <a:gdLst>
                    <a:gd name="T0" fmla="*/ 0 w 313"/>
                    <a:gd name="T1" fmla="*/ 107 h 175"/>
                    <a:gd name="T2" fmla="*/ 114 w 313"/>
                    <a:gd name="T3" fmla="*/ 10 h 175"/>
                    <a:gd name="T4" fmla="*/ 213 w 313"/>
                    <a:gd name="T5" fmla="*/ 0 h 175"/>
                    <a:gd name="T6" fmla="*/ 292 w 313"/>
                    <a:gd name="T7" fmla="*/ 27 h 175"/>
                    <a:gd name="T8" fmla="*/ 313 w 313"/>
                    <a:gd name="T9" fmla="*/ 91 h 175"/>
                    <a:gd name="T10" fmla="*/ 167 w 313"/>
                    <a:gd name="T11" fmla="*/ 67 h 175"/>
                    <a:gd name="T12" fmla="*/ 74 w 313"/>
                    <a:gd name="T13" fmla="*/ 101 h 175"/>
                    <a:gd name="T14" fmla="*/ 13 w 313"/>
                    <a:gd name="T15" fmla="*/ 175 h 175"/>
                    <a:gd name="T16" fmla="*/ 0 w 313"/>
                    <a:gd name="T17" fmla="*/ 107 h 175"/>
                    <a:gd name="T18" fmla="*/ 0 w 313"/>
                    <a:gd name="T19" fmla="*/ 10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3" h="175">
                      <a:moveTo>
                        <a:pt x="0" y="107"/>
                      </a:moveTo>
                      <a:lnTo>
                        <a:pt x="114" y="10"/>
                      </a:lnTo>
                      <a:lnTo>
                        <a:pt x="213" y="0"/>
                      </a:lnTo>
                      <a:lnTo>
                        <a:pt x="292" y="27"/>
                      </a:lnTo>
                      <a:lnTo>
                        <a:pt x="313" y="91"/>
                      </a:lnTo>
                      <a:lnTo>
                        <a:pt x="167" y="67"/>
                      </a:lnTo>
                      <a:lnTo>
                        <a:pt x="74" y="101"/>
                      </a:lnTo>
                      <a:lnTo>
                        <a:pt x="13" y="175"/>
                      </a:lnTo>
                      <a:lnTo>
                        <a:pt x="0" y="107"/>
                      </a:lnTo>
                      <a:lnTo>
                        <a:pt x="0" y="10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19" name="Freeform 23"/>
                <p:cNvSpPr>
                  <a:spLocks/>
                </p:cNvSpPr>
                <p:nvPr userDrawn="1"/>
              </p:nvSpPr>
              <p:spPr bwMode="auto">
                <a:xfrm>
                  <a:off x="636" y="4137"/>
                  <a:ext cx="115" cy="133"/>
                </a:xfrm>
                <a:custGeom>
                  <a:avLst/>
                  <a:gdLst>
                    <a:gd name="T0" fmla="*/ 0 w 230"/>
                    <a:gd name="T1" fmla="*/ 40 h 266"/>
                    <a:gd name="T2" fmla="*/ 160 w 230"/>
                    <a:gd name="T3" fmla="*/ 266 h 266"/>
                    <a:gd name="T4" fmla="*/ 230 w 230"/>
                    <a:gd name="T5" fmla="*/ 251 h 266"/>
                    <a:gd name="T6" fmla="*/ 223 w 230"/>
                    <a:gd name="T7" fmla="*/ 17 h 266"/>
                    <a:gd name="T8" fmla="*/ 166 w 230"/>
                    <a:gd name="T9" fmla="*/ 0 h 266"/>
                    <a:gd name="T10" fmla="*/ 179 w 230"/>
                    <a:gd name="T11" fmla="*/ 197 h 266"/>
                    <a:gd name="T12" fmla="*/ 71 w 230"/>
                    <a:gd name="T13" fmla="*/ 4 h 266"/>
                    <a:gd name="T14" fmla="*/ 0 w 230"/>
                    <a:gd name="T15" fmla="*/ 40 h 266"/>
                    <a:gd name="T16" fmla="*/ 0 w 230"/>
                    <a:gd name="T17" fmla="*/ 4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0" h="266">
                      <a:moveTo>
                        <a:pt x="0" y="40"/>
                      </a:moveTo>
                      <a:lnTo>
                        <a:pt x="160" y="266"/>
                      </a:lnTo>
                      <a:lnTo>
                        <a:pt x="230" y="251"/>
                      </a:lnTo>
                      <a:lnTo>
                        <a:pt x="223" y="17"/>
                      </a:lnTo>
                      <a:lnTo>
                        <a:pt x="166" y="0"/>
                      </a:lnTo>
                      <a:lnTo>
                        <a:pt x="179" y="197"/>
                      </a:lnTo>
                      <a:lnTo>
                        <a:pt x="71" y="4"/>
                      </a:lnTo>
                      <a:lnTo>
                        <a:pt x="0" y="40"/>
                      </a:lnTo>
                      <a:lnTo>
                        <a:pt x="0" y="4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20" name="Freeform 24"/>
                <p:cNvSpPr>
                  <a:spLocks/>
                </p:cNvSpPr>
                <p:nvPr userDrawn="1"/>
              </p:nvSpPr>
              <p:spPr bwMode="auto">
                <a:xfrm>
                  <a:off x="1004" y="3562"/>
                  <a:ext cx="43" cy="117"/>
                </a:xfrm>
                <a:custGeom>
                  <a:avLst/>
                  <a:gdLst>
                    <a:gd name="T0" fmla="*/ 0 w 87"/>
                    <a:gd name="T1" fmla="*/ 19 h 234"/>
                    <a:gd name="T2" fmla="*/ 36 w 87"/>
                    <a:gd name="T3" fmla="*/ 93 h 234"/>
                    <a:gd name="T4" fmla="*/ 44 w 87"/>
                    <a:gd name="T5" fmla="*/ 154 h 234"/>
                    <a:gd name="T6" fmla="*/ 27 w 87"/>
                    <a:gd name="T7" fmla="*/ 234 h 234"/>
                    <a:gd name="T8" fmla="*/ 80 w 87"/>
                    <a:gd name="T9" fmla="*/ 220 h 234"/>
                    <a:gd name="T10" fmla="*/ 87 w 87"/>
                    <a:gd name="T11" fmla="*/ 116 h 234"/>
                    <a:gd name="T12" fmla="*/ 46 w 87"/>
                    <a:gd name="T13" fmla="*/ 0 h 234"/>
                    <a:gd name="T14" fmla="*/ 0 w 87"/>
                    <a:gd name="T15" fmla="*/ 19 h 234"/>
                    <a:gd name="T16" fmla="*/ 0 w 87"/>
                    <a:gd name="T17" fmla="*/ 1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 h="234">
                      <a:moveTo>
                        <a:pt x="0" y="19"/>
                      </a:moveTo>
                      <a:lnTo>
                        <a:pt x="36" y="93"/>
                      </a:lnTo>
                      <a:lnTo>
                        <a:pt x="44" y="154"/>
                      </a:lnTo>
                      <a:lnTo>
                        <a:pt x="27" y="234"/>
                      </a:lnTo>
                      <a:lnTo>
                        <a:pt x="80" y="220"/>
                      </a:lnTo>
                      <a:lnTo>
                        <a:pt x="87" y="116"/>
                      </a:lnTo>
                      <a:lnTo>
                        <a:pt x="46" y="0"/>
                      </a:lnTo>
                      <a:lnTo>
                        <a:pt x="0" y="19"/>
                      </a:lnTo>
                      <a:lnTo>
                        <a:pt x="0" y="1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sp>
            <p:nvSpPr>
              <p:cNvPr id="29721" name="Freeform 25"/>
              <p:cNvSpPr>
                <a:spLocks/>
              </p:cNvSpPr>
              <p:nvPr userDrawn="1"/>
            </p:nvSpPr>
            <p:spPr bwMode="auto">
              <a:xfrm>
                <a:off x="76" y="3732"/>
                <a:ext cx="595" cy="250"/>
              </a:xfrm>
              <a:custGeom>
                <a:avLst/>
                <a:gdLst>
                  <a:gd name="T0" fmla="*/ 100 w 1190"/>
                  <a:gd name="T1" fmla="*/ 0 h 500"/>
                  <a:gd name="T2" fmla="*/ 1190 w 1190"/>
                  <a:gd name="T3" fmla="*/ 490 h 500"/>
                  <a:gd name="T4" fmla="*/ 1076 w 1190"/>
                  <a:gd name="T5" fmla="*/ 500 h 500"/>
                  <a:gd name="T6" fmla="*/ 0 w 1190"/>
                  <a:gd name="T7" fmla="*/ 27 h 500"/>
                  <a:gd name="T8" fmla="*/ 100 w 1190"/>
                  <a:gd name="T9" fmla="*/ 0 h 500"/>
                  <a:gd name="T10" fmla="*/ 100 w 1190"/>
                  <a:gd name="T11" fmla="*/ 0 h 500"/>
                </a:gdLst>
                <a:ahLst/>
                <a:cxnLst>
                  <a:cxn ang="0">
                    <a:pos x="T0" y="T1"/>
                  </a:cxn>
                  <a:cxn ang="0">
                    <a:pos x="T2" y="T3"/>
                  </a:cxn>
                  <a:cxn ang="0">
                    <a:pos x="T4" y="T5"/>
                  </a:cxn>
                  <a:cxn ang="0">
                    <a:pos x="T6" y="T7"/>
                  </a:cxn>
                  <a:cxn ang="0">
                    <a:pos x="T8" y="T9"/>
                  </a:cxn>
                  <a:cxn ang="0">
                    <a:pos x="T10" y="T11"/>
                  </a:cxn>
                </a:cxnLst>
                <a:rect l="0" t="0" r="r" b="b"/>
                <a:pathLst>
                  <a:path w="1190" h="500">
                    <a:moveTo>
                      <a:pt x="100" y="0"/>
                    </a:moveTo>
                    <a:lnTo>
                      <a:pt x="1190" y="490"/>
                    </a:lnTo>
                    <a:lnTo>
                      <a:pt x="1076" y="500"/>
                    </a:lnTo>
                    <a:lnTo>
                      <a:pt x="0" y="27"/>
                    </a:lnTo>
                    <a:lnTo>
                      <a:pt x="100" y="0"/>
                    </a:lnTo>
                    <a:lnTo>
                      <a:pt x="10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22" name="Freeform 26"/>
              <p:cNvSpPr>
                <a:spLocks/>
              </p:cNvSpPr>
              <p:nvPr userDrawn="1"/>
            </p:nvSpPr>
            <p:spPr bwMode="auto">
              <a:xfrm>
                <a:off x="260" y="3886"/>
                <a:ext cx="244" cy="148"/>
              </a:xfrm>
              <a:custGeom>
                <a:avLst/>
                <a:gdLst>
                  <a:gd name="T0" fmla="*/ 14 w 489"/>
                  <a:gd name="T1" fmla="*/ 34 h 296"/>
                  <a:gd name="T2" fmla="*/ 160 w 489"/>
                  <a:gd name="T3" fmla="*/ 66 h 296"/>
                  <a:gd name="T4" fmla="*/ 324 w 489"/>
                  <a:gd name="T5" fmla="*/ 137 h 296"/>
                  <a:gd name="T6" fmla="*/ 440 w 489"/>
                  <a:gd name="T7" fmla="*/ 243 h 296"/>
                  <a:gd name="T8" fmla="*/ 326 w 489"/>
                  <a:gd name="T9" fmla="*/ 230 h 296"/>
                  <a:gd name="T10" fmla="*/ 139 w 489"/>
                  <a:gd name="T11" fmla="*/ 146 h 296"/>
                  <a:gd name="T12" fmla="*/ 50 w 489"/>
                  <a:gd name="T13" fmla="*/ 80 h 296"/>
                  <a:gd name="T14" fmla="*/ 107 w 489"/>
                  <a:gd name="T15" fmla="*/ 163 h 296"/>
                  <a:gd name="T16" fmla="*/ 272 w 489"/>
                  <a:gd name="T17" fmla="*/ 270 h 296"/>
                  <a:gd name="T18" fmla="*/ 466 w 489"/>
                  <a:gd name="T19" fmla="*/ 296 h 296"/>
                  <a:gd name="T20" fmla="*/ 489 w 489"/>
                  <a:gd name="T21" fmla="*/ 224 h 296"/>
                  <a:gd name="T22" fmla="*/ 394 w 489"/>
                  <a:gd name="T23" fmla="*/ 120 h 296"/>
                  <a:gd name="T24" fmla="*/ 170 w 489"/>
                  <a:gd name="T25" fmla="*/ 17 h 296"/>
                  <a:gd name="T26" fmla="*/ 0 w 489"/>
                  <a:gd name="T27" fmla="*/ 0 h 296"/>
                  <a:gd name="T28" fmla="*/ 14 w 489"/>
                  <a:gd name="T29" fmla="*/ 34 h 296"/>
                  <a:gd name="T30" fmla="*/ 14 w 489"/>
                  <a:gd name="T31" fmla="*/ 34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9" h="296">
                    <a:moveTo>
                      <a:pt x="14" y="34"/>
                    </a:moveTo>
                    <a:lnTo>
                      <a:pt x="160" y="66"/>
                    </a:lnTo>
                    <a:lnTo>
                      <a:pt x="324" y="137"/>
                    </a:lnTo>
                    <a:lnTo>
                      <a:pt x="440" y="243"/>
                    </a:lnTo>
                    <a:lnTo>
                      <a:pt x="326" y="230"/>
                    </a:lnTo>
                    <a:lnTo>
                      <a:pt x="139" y="146"/>
                    </a:lnTo>
                    <a:lnTo>
                      <a:pt x="50" y="80"/>
                    </a:lnTo>
                    <a:lnTo>
                      <a:pt x="107" y="163"/>
                    </a:lnTo>
                    <a:lnTo>
                      <a:pt x="272" y="270"/>
                    </a:lnTo>
                    <a:lnTo>
                      <a:pt x="466" y="296"/>
                    </a:lnTo>
                    <a:lnTo>
                      <a:pt x="489" y="224"/>
                    </a:lnTo>
                    <a:lnTo>
                      <a:pt x="394" y="120"/>
                    </a:lnTo>
                    <a:lnTo>
                      <a:pt x="170" y="17"/>
                    </a:lnTo>
                    <a:lnTo>
                      <a:pt x="0" y="0"/>
                    </a:lnTo>
                    <a:lnTo>
                      <a:pt x="14" y="34"/>
                    </a:lnTo>
                    <a:lnTo>
                      <a:pt x="14" y="3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23" name="Freeform 27"/>
              <p:cNvSpPr>
                <a:spLocks/>
              </p:cNvSpPr>
              <p:nvPr userDrawn="1"/>
            </p:nvSpPr>
            <p:spPr bwMode="auto">
              <a:xfrm>
                <a:off x="565" y="3680"/>
                <a:ext cx="107" cy="238"/>
              </a:xfrm>
              <a:custGeom>
                <a:avLst/>
                <a:gdLst>
                  <a:gd name="T0" fmla="*/ 24 w 213"/>
                  <a:gd name="T1" fmla="*/ 0 h 478"/>
                  <a:gd name="T2" fmla="*/ 91 w 213"/>
                  <a:gd name="T3" fmla="*/ 25 h 478"/>
                  <a:gd name="T4" fmla="*/ 80 w 213"/>
                  <a:gd name="T5" fmla="*/ 192 h 478"/>
                  <a:gd name="T6" fmla="*/ 106 w 213"/>
                  <a:gd name="T7" fmla="*/ 327 h 478"/>
                  <a:gd name="T8" fmla="*/ 213 w 213"/>
                  <a:gd name="T9" fmla="*/ 451 h 478"/>
                  <a:gd name="T10" fmla="*/ 97 w 213"/>
                  <a:gd name="T11" fmla="*/ 478 h 478"/>
                  <a:gd name="T12" fmla="*/ 30 w 213"/>
                  <a:gd name="T13" fmla="*/ 344 h 478"/>
                  <a:gd name="T14" fmla="*/ 0 w 213"/>
                  <a:gd name="T15" fmla="*/ 57 h 478"/>
                  <a:gd name="T16" fmla="*/ 24 w 213"/>
                  <a:gd name="T17" fmla="*/ 0 h 478"/>
                  <a:gd name="T18" fmla="*/ 24 w 213"/>
                  <a:gd name="T19"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3" h="478">
                    <a:moveTo>
                      <a:pt x="24" y="0"/>
                    </a:moveTo>
                    <a:lnTo>
                      <a:pt x="91" y="25"/>
                    </a:lnTo>
                    <a:lnTo>
                      <a:pt x="80" y="192"/>
                    </a:lnTo>
                    <a:lnTo>
                      <a:pt x="106" y="327"/>
                    </a:lnTo>
                    <a:lnTo>
                      <a:pt x="213" y="451"/>
                    </a:lnTo>
                    <a:lnTo>
                      <a:pt x="97" y="478"/>
                    </a:lnTo>
                    <a:lnTo>
                      <a:pt x="30" y="344"/>
                    </a:lnTo>
                    <a:lnTo>
                      <a:pt x="0" y="57"/>
                    </a:lnTo>
                    <a:lnTo>
                      <a:pt x="24" y="0"/>
                    </a:lnTo>
                    <a:lnTo>
                      <a:pt x="24"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9724" name="Group 28"/>
              <p:cNvGrpSpPr>
                <a:grpSpLocks/>
              </p:cNvGrpSpPr>
              <p:nvPr userDrawn="1"/>
            </p:nvGrpSpPr>
            <p:grpSpPr bwMode="auto">
              <a:xfrm>
                <a:off x="5" y="3490"/>
                <a:ext cx="1124" cy="678"/>
                <a:chOff x="5" y="3490"/>
                <a:chExt cx="1124" cy="678"/>
              </a:xfrm>
            </p:grpSpPr>
            <p:sp>
              <p:nvSpPr>
                <p:cNvPr id="29725" name="Freeform 29"/>
                <p:cNvSpPr>
                  <a:spLocks/>
                </p:cNvSpPr>
                <p:nvPr userDrawn="1"/>
              </p:nvSpPr>
              <p:spPr bwMode="auto">
                <a:xfrm>
                  <a:off x="669" y="4048"/>
                  <a:ext cx="75" cy="87"/>
                </a:xfrm>
                <a:custGeom>
                  <a:avLst/>
                  <a:gdLst>
                    <a:gd name="T0" fmla="*/ 110 w 150"/>
                    <a:gd name="T1" fmla="*/ 0 h 173"/>
                    <a:gd name="T2" fmla="*/ 40 w 150"/>
                    <a:gd name="T3" fmla="*/ 66 h 173"/>
                    <a:gd name="T4" fmla="*/ 0 w 150"/>
                    <a:gd name="T5" fmla="*/ 173 h 173"/>
                    <a:gd name="T6" fmla="*/ 80 w 150"/>
                    <a:gd name="T7" fmla="*/ 160 h 173"/>
                    <a:gd name="T8" fmla="*/ 103 w 150"/>
                    <a:gd name="T9" fmla="*/ 84 h 173"/>
                    <a:gd name="T10" fmla="*/ 150 w 150"/>
                    <a:gd name="T11" fmla="*/ 27 h 173"/>
                    <a:gd name="T12" fmla="*/ 110 w 150"/>
                    <a:gd name="T13" fmla="*/ 0 h 173"/>
                    <a:gd name="T14" fmla="*/ 110 w 150"/>
                    <a:gd name="T15" fmla="*/ 0 h 17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0" h="173">
                      <a:moveTo>
                        <a:pt x="110" y="0"/>
                      </a:moveTo>
                      <a:lnTo>
                        <a:pt x="40" y="66"/>
                      </a:lnTo>
                      <a:lnTo>
                        <a:pt x="0" y="173"/>
                      </a:lnTo>
                      <a:lnTo>
                        <a:pt x="80" y="160"/>
                      </a:lnTo>
                      <a:lnTo>
                        <a:pt x="103" y="84"/>
                      </a:lnTo>
                      <a:lnTo>
                        <a:pt x="150" y="27"/>
                      </a:lnTo>
                      <a:lnTo>
                        <a:pt x="110" y="0"/>
                      </a:lnTo>
                      <a:lnTo>
                        <a:pt x="11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26" name="Freeform 30"/>
                <p:cNvSpPr>
                  <a:spLocks/>
                </p:cNvSpPr>
                <p:nvPr userDrawn="1"/>
              </p:nvSpPr>
              <p:spPr bwMode="auto">
                <a:xfrm>
                  <a:off x="5" y="3728"/>
                  <a:ext cx="842" cy="440"/>
                </a:xfrm>
                <a:custGeom>
                  <a:avLst/>
                  <a:gdLst>
                    <a:gd name="T0" fmla="*/ 156 w 1684"/>
                    <a:gd name="T1" fmla="*/ 0 h 880"/>
                    <a:gd name="T2" fmla="*/ 63 w 1684"/>
                    <a:gd name="T3" fmla="*/ 52 h 880"/>
                    <a:gd name="T4" fmla="*/ 0 w 1684"/>
                    <a:gd name="T5" fmla="*/ 208 h 880"/>
                    <a:gd name="T6" fmla="*/ 67 w 1684"/>
                    <a:gd name="T7" fmla="*/ 358 h 880"/>
                    <a:gd name="T8" fmla="*/ 1182 w 1684"/>
                    <a:gd name="T9" fmla="*/ 867 h 880"/>
                    <a:gd name="T10" fmla="*/ 1422 w 1684"/>
                    <a:gd name="T11" fmla="*/ 835 h 880"/>
                    <a:gd name="T12" fmla="*/ 1616 w 1684"/>
                    <a:gd name="T13" fmla="*/ 880 h 880"/>
                    <a:gd name="T14" fmla="*/ 1684 w 1684"/>
                    <a:gd name="T15" fmla="*/ 808 h 880"/>
                    <a:gd name="T16" fmla="*/ 1502 w 1684"/>
                    <a:gd name="T17" fmla="*/ 664 h 880"/>
                    <a:gd name="T18" fmla="*/ 1428 w 1684"/>
                    <a:gd name="T19" fmla="*/ 512 h 880"/>
                    <a:gd name="T20" fmla="*/ 1369 w 1684"/>
                    <a:gd name="T21" fmla="*/ 527 h 880"/>
                    <a:gd name="T22" fmla="*/ 1439 w 1684"/>
                    <a:gd name="T23" fmla="*/ 664 h 880"/>
                    <a:gd name="T24" fmla="*/ 1578 w 1684"/>
                    <a:gd name="T25" fmla="*/ 810 h 880"/>
                    <a:gd name="T26" fmla="*/ 1413 w 1684"/>
                    <a:gd name="T27" fmla="*/ 787 h 880"/>
                    <a:gd name="T28" fmla="*/ 1219 w 1684"/>
                    <a:gd name="T29" fmla="*/ 814 h 880"/>
                    <a:gd name="T30" fmla="*/ 1255 w 1684"/>
                    <a:gd name="T31" fmla="*/ 650 h 880"/>
                    <a:gd name="T32" fmla="*/ 1338 w 1684"/>
                    <a:gd name="T33" fmla="*/ 538 h 880"/>
                    <a:gd name="T34" fmla="*/ 1241 w 1684"/>
                    <a:gd name="T35" fmla="*/ 552 h 880"/>
                    <a:gd name="T36" fmla="*/ 1165 w 1684"/>
                    <a:gd name="T37" fmla="*/ 658 h 880"/>
                    <a:gd name="T38" fmla="*/ 1139 w 1684"/>
                    <a:gd name="T39" fmla="*/ 791 h 880"/>
                    <a:gd name="T40" fmla="*/ 107 w 1684"/>
                    <a:gd name="T41" fmla="*/ 310 h 880"/>
                    <a:gd name="T42" fmla="*/ 80 w 1684"/>
                    <a:gd name="T43" fmla="*/ 215 h 880"/>
                    <a:gd name="T44" fmla="*/ 103 w 1684"/>
                    <a:gd name="T45" fmla="*/ 95 h 880"/>
                    <a:gd name="T46" fmla="*/ 217 w 1684"/>
                    <a:gd name="T47" fmla="*/ 0 h 880"/>
                    <a:gd name="T48" fmla="*/ 156 w 1684"/>
                    <a:gd name="T49" fmla="*/ 0 h 880"/>
                    <a:gd name="T50" fmla="*/ 156 w 1684"/>
                    <a:gd name="T51"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84" h="880">
                      <a:moveTo>
                        <a:pt x="156" y="0"/>
                      </a:moveTo>
                      <a:lnTo>
                        <a:pt x="63" y="52"/>
                      </a:lnTo>
                      <a:lnTo>
                        <a:pt x="0" y="208"/>
                      </a:lnTo>
                      <a:lnTo>
                        <a:pt x="67" y="358"/>
                      </a:lnTo>
                      <a:lnTo>
                        <a:pt x="1182" y="867"/>
                      </a:lnTo>
                      <a:lnTo>
                        <a:pt x="1422" y="835"/>
                      </a:lnTo>
                      <a:lnTo>
                        <a:pt x="1616" y="880"/>
                      </a:lnTo>
                      <a:lnTo>
                        <a:pt x="1684" y="808"/>
                      </a:lnTo>
                      <a:lnTo>
                        <a:pt x="1502" y="664"/>
                      </a:lnTo>
                      <a:lnTo>
                        <a:pt x="1428" y="512"/>
                      </a:lnTo>
                      <a:lnTo>
                        <a:pt x="1369" y="527"/>
                      </a:lnTo>
                      <a:lnTo>
                        <a:pt x="1439" y="664"/>
                      </a:lnTo>
                      <a:lnTo>
                        <a:pt x="1578" y="810"/>
                      </a:lnTo>
                      <a:lnTo>
                        <a:pt x="1413" y="787"/>
                      </a:lnTo>
                      <a:lnTo>
                        <a:pt x="1219" y="814"/>
                      </a:lnTo>
                      <a:lnTo>
                        <a:pt x="1255" y="650"/>
                      </a:lnTo>
                      <a:lnTo>
                        <a:pt x="1338" y="538"/>
                      </a:lnTo>
                      <a:lnTo>
                        <a:pt x="1241" y="552"/>
                      </a:lnTo>
                      <a:lnTo>
                        <a:pt x="1165" y="658"/>
                      </a:lnTo>
                      <a:lnTo>
                        <a:pt x="1139" y="791"/>
                      </a:lnTo>
                      <a:lnTo>
                        <a:pt x="107" y="310"/>
                      </a:lnTo>
                      <a:lnTo>
                        <a:pt x="80" y="215"/>
                      </a:lnTo>
                      <a:lnTo>
                        <a:pt x="103" y="95"/>
                      </a:lnTo>
                      <a:lnTo>
                        <a:pt x="217" y="0"/>
                      </a:lnTo>
                      <a:lnTo>
                        <a:pt x="156" y="0"/>
                      </a:lnTo>
                      <a:lnTo>
                        <a:pt x="15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27" name="Freeform 31"/>
                <p:cNvSpPr>
                  <a:spLocks/>
                </p:cNvSpPr>
                <p:nvPr userDrawn="1"/>
              </p:nvSpPr>
              <p:spPr bwMode="auto">
                <a:xfrm>
                  <a:off x="106" y="3770"/>
                  <a:ext cx="80" cy="167"/>
                </a:xfrm>
                <a:custGeom>
                  <a:avLst/>
                  <a:gdLst>
                    <a:gd name="T0" fmla="*/ 116 w 160"/>
                    <a:gd name="T1" fmla="*/ 0 h 335"/>
                    <a:gd name="T2" fmla="*/ 19 w 160"/>
                    <a:gd name="T3" fmla="*/ 106 h 335"/>
                    <a:gd name="T4" fmla="*/ 0 w 160"/>
                    <a:gd name="T5" fmla="*/ 230 h 335"/>
                    <a:gd name="T6" fmla="*/ 33 w 160"/>
                    <a:gd name="T7" fmla="*/ 314 h 335"/>
                    <a:gd name="T8" fmla="*/ 94 w 160"/>
                    <a:gd name="T9" fmla="*/ 335 h 335"/>
                    <a:gd name="T10" fmla="*/ 76 w 160"/>
                    <a:gd name="T11" fmla="*/ 154 h 335"/>
                    <a:gd name="T12" fmla="*/ 160 w 160"/>
                    <a:gd name="T13" fmla="*/ 17 h 335"/>
                    <a:gd name="T14" fmla="*/ 116 w 160"/>
                    <a:gd name="T15" fmla="*/ 0 h 335"/>
                    <a:gd name="T16" fmla="*/ 116 w 160"/>
                    <a:gd name="T17"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0" h="335">
                      <a:moveTo>
                        <a:pt x="116" y="0"/>
                      </a:moveTo>
                      <a:lnTo>
                        <a:pt x="19" y="106"/>
                      </a:lnTo>
                      <a:lnTo>
                        <a:pt x="0" y="230"/>
                      </a:lnTo>
                      <a:lnTo>
                        <a:pt x="33" y="314"/>
                      </a:lnTo>
                      <a:lnTo>
                        <a:pt x="94" y="335"/>
                      </a:lnTo>
                      <a:lnTo>
                        <a:pt x="76" y="154"/>
                      </a:lnTo>
                      <a:lnTo>
                        <a:pt x="160" y="17"/>
                      </a:lnTo>
                      <a:lnTo>
                        <a:pt x="116" y="0"/>
                      </a:lnTo>
                      <a:lnTo>
                        <a:pt x="116"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28" name="Freeform 32"/>
                <p:cNvSpPr>
                  <a:spLocks/>
                </p:cNvSpPr>
                <p:nvPr userDrawn="1"/>
              </p:nvSpPr>
              <p:spPr bwMode="auto">
                <a:xfrm>
                  <a:off x="449" y="3490"/>
                  <a:ext cx="322" cy="594"/>
                </a:xfrm>
                <a:custGeom>
                  <a:avLst/>
                  <a:gdLst>
                    <a:gd name="T0" fmla="*/ 218 w 642"/>
                    <a:gd name="T1" fmla="*/ 896 h 1188"/>
                    <a:gd name="T2" fmla="*/ 0 w 642"/>
                    <a:gd name="T3" fmla="*/ 124 h 1188"/>
                    <a:gd name="T4" fmla="*/ 81 w 642"/>
                    <a:gd name="T5" fmla="*/ 38 h 1188"/>
                    <a:gd name="T6" fmla="*/ 258 w 642"/>
                    <a:gd name="T7" fmla="*/ 0 h 1188"/>
                    <a:gd name="T8" fmla="*/ 399 w 642"/>
                    <a:gd name="T9" fmla="*/ 57 h 1188"/>
                    <a:gd name="T10" fmla="*/ 642 w 642"/>
                    <a:gd name="T11" fmla="*/ 1188 h 1188"/>
                    <a:gd name="T12" fmla="*/ 555 w 642"/>
                    <a:gd name="T13" fmla="*/ 1091 h 1188"/>
                    <a:gd name="T14" fmla="*/ 355 w 642"/>
                    <a:gd name="T15" fmla="*/ 97 h 1188"/>
                    <a:gd name="T16" fmla="*/ 226 w 642"/>
                    <a:gd name="T17" fmla="*/ 61 h 1188"/>
                    <a:gd name="T18" fmla="*/ 119 w 642"/>
                    <a:gd name="T19" fmla="*/ 74 h 1188"/>
                    <a:gd name="T20" fmla="*/ 76 w 642"/>
                    <a:gd name="T21" fmla="*/ 141 h 1188"/>
                    <a:gd name="T22" fmla="*/ 306 w 642"/>
                    <a:gd name="T23" fmla="*/ 924 h 1188"/>
                    <a:gd name="T24" fmla="*/ 218 w 642"/>
                    <a:gd name="T25" fmla="*/ 896 h 1188"/>
                    <a:gd name="T26" fmla="*/ 218 w 642"/>
                    <a:gd name="T27" fmla="*/ 896 h 1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42" h="1188">
                      <a:moveTo>
                        <a:pt x="218" y="896"/>
                      </a:moveTo>
                      <a:lnTo>
                        <a:pt x="0" y="124"/>
                      </a:lnTo>
                      <a:lnTo>
                        <a:pt x="81" y="38"/>
                      </a:lnTo>
                      <a:lnTo>
                        <a:pt x="258" y="0"/>
                      </a:lnTo>
                      <a:lnTo>
                        <a:pt x="399" y="57"/>
                      </a:lnTo>
                      <a:lnTo>
                        <a:pt x="642" y="1188"/>
                      </a:lnTo>
                      <a:lnTo>
                        <a:pt x="555" y="1091"/>
                      </a:lnTo>
                      <a:lnTo>
                        <a:pt x="355" y="97"/>
                      </a:lnTo>
                      <a:lnTo>
                        <a:pt x="226" y="61"/>
                      </a:lnTo>
                      <a:lnTo>
                        <a:pt x="119" y="74"/>
                      </a:lnTo>
                      <a:lnTo>
                        <a:pt x="76" y="141"/>
                      </a:lnTo>
                      <a:lnTo>
                        <a:pt x="306" y="924"/>
                      </a:lnTo>
                      <a:lnTo>
                        <a:pt x="218" y="896"/>
                      </a:lnTo>
                      <a:lnTo>
                        <a:pt x="218" y="89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29" name="Freeform 33"/>
                <p:cNvSpPr>
                  <a:spLocks/>
                </p:cNvSpPr>
                <p:nvPr userDrawn="1"/>
              </p:nvSpPr>
              <p:spPr bwMode="auto">
                <a:xfrm>
                  <a:off x="578" y="3650"/>
                  <a:ext cx="96" cy="252"/>
                </a:xfrm>
                <a:custGeom>
                  <a:avLst/>
                  <a:gdLst>
                    <a:gd name="T0" fmla="*/ 0 w 192"/>
                    <a:gd name="T1" fmla="*/ 27 h 504"/>
                    <a:gd name="T2" fmla="*/ 76 w 192"/>
                    <a:gd name="T3" fmla="*/ 194 h 504"/>
                    <a:gd name="T4" fmla="*/ 113 w 192"/>
                    <a:gd name="T5" fmla="*/ 318 h 504"/>
                    <a:gd name="T6" fmla="*/ 116 w 192"/>
                    <a:gd name="T7" fmla="*/ 504 h 504"/>
                    <a:gd name="T8" fmla="*/ 192 w 192"/>
                    <a:gd name="T9" fmla="*/ 504 h 504"/>
                    <a:gd name="T10" fmla="*/ 187 w 192"/>
                    <a:gd name="T11" fmla="*/ 360 h 504"/>
                    <a:gd name="T12" fmla="*/ 162 w 192"/>
                    <a:gd name="T13" fmla="*/ 208 h 504"/>
                    <a:gd name="T14" fmla="*/ 99 w 192"/>
                    <a:gd name="T15" fmla="*/ 59 h 504"/>
                    <a:gd name="T16" fmla="*/ 63 w 192"/>
                    <a:gd name="T17" fmla="*/ 0 h 504"/>
                    <a:gd name="T18" fmla="*/ 0 w 192"/>
                    <a:gd name="T19" fmla="*/ 27 h 504"/>
                    <a:gd name="T20" fmla="*/ 0 w 192"/>
                    <a:gd name="T21" fmla="*/ 27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92" h="504">
                      <a:moveTo>
                        <a:pt x="0" y="27"/>
                      </a:moveTo>
                      <a:lnTo>
                        <a:pt x="76" y="194"/>
                      </a:lnTo>
                      <a:lnTo>
                        <a:pt x="113" y="318"/>
                      </a:lnTo>
                      <a:lnTo>
                        <a:pt x="116" y="504"/>
                      </a:lnTo>
                      <a:lnTo>
                        <a:pt x="192" y="504"/>
                      </a:lnTo>
                      <a:lnTo>
                        <a:pt x="187" y="360"/>
                      </a:lnTo>
                      <a:lnTo>
                        <a:pt x="162" y="208"/>
                      </a:lnTo>
                      <a:lnTo>
                        <a:pt x="99" y="59"/>
                      </a:lnTo>
                      <a:lnTo>
                        <a:pt x="63" y="0"/>
                      </a:lnTo>
                      <a:lnTo>
                        <a:pt x="0" y="27"/>
                      </a:lnTo>
                      <a:lnTo>
                        <a:pt x="0" y="27"/>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30" name="Freeform 34"/>
                <p:cNvSpPr>
                  <a:spLocks/>
                </p:cNvSpPr>
                <p:nvPr userDrawn="1"/>
              </p:nvSpPr>
              <p:spPr bwMode="auto">
                <a:xfrm>
                  <a:off x="328" y="3630"/>
                  <a:ext cx="195" cy="135"/>
                </a:xfrm>
                <a:custGeom>
                  <a:avLst/>
                  <a:gdLst>
                    <a:gd name="T0" fmla="*/ 297 w 390"/>
                    <a:gd name="T1" fmla="*/ 0 h 269"/>
                    <a:gd name="T2" fmla="*/ 257 w 390"/>
                    <a:gd name="T3" fmla="*/ 17 h 269"/>
                    <a:gd name="T4" fmla="*/ 253 w 390"/>
                    <a:gd name="T5" fmla="*/ 66 h 269"/>
                    <a:gd name="T6" fmla="*/ 0 w 390"/>
                    <a:gd name="T7" fmla="*/ 169 h 269"/>
                    <a:gd name="T8" fmla="*/ 0 w 390"/>
                    <a:gd name="T9" fmla="*/ 222 h 269"/>
                    <a:gd name="T10" fmla="*/ 284 w 390"/>
                    <a:gd name="T11" fmla="*/ 226 h 269"/>
                    <a:gd name="T12" fmla="*/ 320 w 390"/>
                    <a:gd name="T13" fmla="*/ 269 h 269"/>
                    <a:gd name="T14" fmla="*/ 390 w 390"/>
                    <a:gd name="T15" fmla="*/ 266 h 269"/>
                    <a:gd name="T16" fmla="*/ 383 w 390"/>
                    <a:gd name="T17" fmla="*/ 190 h 269"/>
                    <a:gd name="T18" fmla="*/ 116 w 390"/>
                    <a:gd name="T19" fmla="*/ 176 h 269"/>
                    <a:gd name="T20" fmla="*/ 333 w 390"/>
                    <a:gd name="T21" fmla="*/ 89 h 269"/>
                    <a:gd name="T22" fmla="*/ 297 w 390"/>
                    <a:gd name="T23" fmla="*/ 0 h 269"/>
                    <a:gd name="T24" fmla="*/ 297 w 390"/>
                    <a:gd name="T25" fmla="*/ 0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0" h="269">
                      <a:moveTo>
                        <a:pt x="297" y="0"/>
                      </a:moveTo>
                      <a:lnTo>
                        <a:pt x="257" y="17"/>
                      </a:lnTo>
                      <a:lnTo>
                        <a:pt x="253" y="66"/>
                      </a:lnTo>
                      <a:lnTo>
                        <a:pt x="0" y="169"/>
                      </a:lnTo>
                      <a:lnTo>
                        <a:pt x="0" y="222"/>
                      </a:lnTo>
                      <a:lnTo>
                        <a:pt x="284" y="226"/>
                      </a:lnTo>
                      <a:lnTo>
                        <a:pt x="320" y="269"/>
                      </a:lnTo>
                      <a:lnTo>
                        <a:pt x="390" y="266"/>
                      </a:lnTo>
                      <a:lnTo>
                        <a:pt x="383" y="190"/>
                      </a:lnTo>
                      <a:lnTo>
                        <a:pt x="116" y="176"/>
                      </a:lnTo>
                      <a:lnTo>
                        <a:pt x="333" y="89"/>
                      </a:lnTo>
                      <a:lnTo>
                        <a:pt x="297" y="0"/>
                      </a:lnTo>
                      <a:lnTo>
                        <a:pt x="297"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31" name="Freeform 35"/>
                <p:cNvSpPr>
                  <a:spLocks/>
                </p:cNvSpPr>
                <p:nvPr userDrawn="1"/>
              </p:nvSpPr>
              <p:spPr bwMode="auto">
                <a:xfrm>
                  <a:off x="658" y="3538"/>
                  <a:ext cx="471" cy="212"/>
                </a:xfrm>
                <a:custGeom>
                  <a:avLst/>
                  <a:gdLst>
                    <a:gd name="T0" fmla="*/ 0 w 941"/>
                    <a:gd name="T1" fmla="*/ 131 h 424"/>
                    <a:gd name="T2" fmla="*/ 863 w 941"/>
                    <a:gd name="T3" fmla="*/ 0 h 424"/>
                    <a:gd name="T4" fmla="*/ 926 w 941"/>
                    <a:gd name="T5" fmla="*/ 78 h 424"/>
                    <a:gd name="T6" fmla="*/ 941 w 941"/>
                    <a:gd name="T7" fmla="*/ 181 h 424"/>
                    <a:gd name="T8" fmla="*/ 903 w 941"/>
                    <a:gd name="T9" fmla="*/ 282 h 424"/>
                    <a:gd name="T10" fmla="*/ 57 w 941"/>
                    <a:gd name="T11" fmla="*/ 424 h 424"/>
                    <a:gd name="T12" fmla="*/ 53 w 941"/>
                    <a:gd name="T13" fmla="*/ 384 h 424"/>
                    <a:gd name="T14" fmla="*/ 863 w 941"/>
                    <a:gd name="T15" fmla="*/ 242 h 424"/>
                    <a:gd name="T16" fmla="*/ 893 w 941"/>
                    <a:gd name="T17" fmla="*/ 145 h 424"/>
                    <a:gd name="T18" fmla="*/ 840 w 941"/>
                    <a:gd name="T19" fmla="*/ 57 h 424"/>
                    <a:gd name="T20" fmla="*/ 0 w 941"/>
                    <a:gd name="T21" fmla="*/ 185 h 424"/>
                    <a:gd name="T22" fmla="*/ 0 w 941"/>
                    <a:gd name="T23" fmla="*/ 131 h 424"/>
                    <a:gd name="T24" fmla="*/ 0 w 941"/>
                    <a:gd name="T25" fmla="*/ 131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41" h="424">
                      <a:moveTo>
                        <a:pt x="0" y="131"/>
                      </a:moveTo>
                      <a:lnTo>
                        <a:pt x="863" y="0"/>
                      </a:lnTo>
                      <a:lnTo>
                        <a:pt x="926" y="78"/>
                      </a:lnTo>
                      <a:lnTo>
                        <a:pt x="941" y="181"/>
                      </a:lnTo>
                      <a:lnTo>
                        <a:pt x="903" y="282"/>
                      </a:lnTo>
                      <a:lnTo>
                        <a:pt x="57" y="424"/>
                      </a:lnTo>
                      <a:lnTo>
                        <a:pt x="53" y="384"/>
                      </a:lnTo>
                      <a:lnTo>
                        <a:pt x="863" y="242"/>
                      </a:lnTo>
                      <a:lnTo>
                        <a:pt x="893" y="145"/>
                      </a:lnTo>
                      <a:lnTo>
                        <a:pt x="840" y="57"/>
                      </a:lnTo>
                      <a:lnTo>
                        <a:pt x="0" y="185"/>
                      </a:lnTo>
                      <a:lnTo>
                        <a:pt x="0" y="131"/>
                      </a:lnTo>
                      <a:lnTo>
                        <a:pt x="0" y="131"/>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32" name="Freeform 36"/>
                <p:cNvSpPr>
                  <a:spLocks/>
                </p:cNvSpPr>
                <p:nvPr userDrawn="1"/>
              </p:nvSpPr>
              <p:spPr bwMode="auto">
                <a:xfrm>
                  <a:off x="717" y="3606"/>
                  <a:ext cx="245" cy="86"/>
                </a:xfrm>
                <a:custGeom>
                  <a:avLst/>
                  <a:gdLst>
                    <a:gd name="T0" fmla="*/ 0 w 488"/>
                    <a:gd name="T1" fmla="*/ 126 h 173"/>
                    <a:gd name="T2" fmla="*/ 66 w 488"/>
                    <a:gd name="T3" fmla="*/ 173 h 173"/>
                    <a:gd name="T4" fmla="*/ 222 w 488"/>
                    <a:gd name="T5" fmla="*/ 166 h 173"/>
                    <a:gd name="T6" fmla="*/ 418 w 488"/>
                    <a:gd name="T7" fmla="*/ 116 h 173"/>
                    <a:gd name="T8" fmla="*/ 488 w 488"/>
                    <a:gd name="T9" fmla="*/ 42 h 173"/>
                    <a:gd name="T10" fmla="*/ 443 w 488"/>
                    <a:gd name="T11" fmla="*/ 2 h 173"/>
                    <a:gd name="T12" fmla="*/ 253 w 488"/>
                    <a:gd name="T13" fmla="*/ 0 h 173"/>
                    <a:gd name="T14" fmla="*/ 110 w 488"/>
                    <a:gd name="T15" fmla="*/ 12 h 173"/>
                    <a:gd name="T16" fmla="*/ 15 w 488"/>
                    <a:gd name="T17" fmla="*/ 76 h 173"/>
                    <a:gd name="T18" fmla="*/ 112 w 488"/>
                    <a:gd name="T19" fmla="*/ 95 h 173"/>
                    <a:gd name="T20" fmla="*/ 275 w 488"/>
                    <a:gd name="T21" fmla="*/ 53 h 173"/>
                    <a:gd name="T22" fmla="*/ 416 w 488"/>
                    <a:gd name="T23" fmla="*/ 53 h 173"/>
                    <a:gd name="T24" fmla="*/ 268 w 488"/>
                    <a:gd name="T25" fmla="*/ 110 h 173"/>
                    <a:gd name="T26" fmla="*/ 142 w 488"/>
                    <a:gd name="T27" fmla="*/ 126 h 173"/>
                    <a:gd name="T28" fmla="*/ 0 w 488"/>
                    <a:gd name="T29" fmla="*/ 126 h 173"/>
                    <a:gd name="T30" fmla="*/ 0 w 488"/>
                    <a:gd name="T31" fmla="*/ 126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88" h="173">
                      <a:moveTo>
                        <a:pt x="0" y="126"/>
                      </a:moveTo>
                      <a:lnTo>
                        <a:pt x="66" y="173"/>
                      </a:lnTo>
                      <a:lnTo>
                        <a:pt x="222" y="166"/>
                      </a:lnTo>
                      <a:lnTo>
                        <a:pt x="418" y="116"/>
                      </a:lnTo>
                      <a:lnTo>
                        <a:pt x="488" y="42"/>
                      </a:lnTo>
                      <a:lnTo>
                        <a:pt x="443" y="2"/>
                      </a:lnTo>
                      <a:lnTo>
                        <a:pt x="253" y="0"/>
                      </a:lnTo>
                      <a:lnTo>
                        <a:pt x="110" y="12"/>
                      </a:lnTo>
                      <a:lnTo>
                        <a:pt x="15" y="76"/>
                      </a:lnTo>
                      <a:lnTo>
                        <a:pt x="112" y="95"/>
                      </a:lnTo>
                      <a:lnTo>
                        <a:pt x="275" y="53"/>
                      </a:lnTo>
                      <a:lnTo>
                        <a:pt x="416" y="53"/>
                      </a:lnTo>
                      <a:lnTo>
                        <a:pt x="268" y="110"/>
                      </a:lnTo>
                      <a:lnTo>
                        <a:pt x="142" y="126"/>
                      </a:lnTo>
                      <a:lnTo>
                        <a:pt x="0" y="126"/>
                      </a:lnTo>
                      <a:lnTo>
                        <a:pt x="0" y="126"/>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grpSp>
      <p:grpSp>
        <p:nvGrpSpPr>
          <p:cNvPr id="29733" name="Group 37"/>
          <p:cNvGrpSpPr>
            <a:grpSpLocks/>
          </p:cNvGrpSpPr>
          <p:nvPr/>
        </p:nvGrpSpPr>
        <p:grpSpPr bwMode="auto">
          <a:xfrm>
            <a:off x="8680450" y="2116138"/>
            <a:ext cx="385763" cy="4308475"/>
            <a:chOff x="5468" y="1333"/>
            <a:chExt cx="243" cy="2714"/>
          </a:xfrm>
        </p:grpSpPr>
        <p:sp>
          <p:nvSpPr>
            <p:cNvPr id="29734" name="Freeform 38"/>
            <p:cNvSpPr>
              <a:spLocks/>
            </p:cNvSpPr>
            <p:nvPr userDrawn="1"/>
          </p:nvSpPr>
          <p:spPr bwMode="auto">
            <a:xfrm flipH="1">
              <a:off x="5468" y="2620"/>
              <a:ext cx="205" cy="1427"/>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35" name="Freeform 39"/>
            <p:cNvSpPr>
              <a:spLocks/>
            </p:cNvSpPr>
            <p:nvPr userDrawn="1"/>
          </p:nvSpPr>
          <p:spPr bwMode="auto">
            <a:xfrm flipH="1">
              <a:off x="5506" y="1333"/>
              <a:ext cx="205" cy="1633"/>
            </a:xfrm>
            <a:custGeom>
              <a:avLst/>
              <a:gdLst>
                <a:gd name="T0" fmla="*/ 692 w 772"/>
                <a:gd name="T1" fmla="*/ 3156 h 3266"/>
                <a:gd name="T2" fmla="*/ 380 w 772"/>
                <a:gd name="T3" fmla="*/ 2945 h 3266"/>
                <a:gd name="T4" fmla="*/ 319 w 772"/>
                <a:gd name="T5" fmla="*/ 2783 h 3266"/>
                <a:gd name="T6" fmla="*/ 371 w 772"/>
                <a:gd name="T7" fmla="*/ 2542 h 3266"/>
                <a:gd name="T8" fmla="*/ 591 w 772"/>
                <a:gd name="T9" fmla="*/ 2251 h 3266"/>
                <a:gd name="T10" fmla="*/ 641 w 772"/>
                <a:gd name="T11" fmla="*/ 2070 h 3266"/>
                <a:gd name="T12" fmla="*/ 591 w 772"/>
                <a:gd name="T13" fmla="*/ 1948 h 3266"/>
                <a:gd name="T14" fmla="*/ 401 w 772"/>
                <a:gd name="T15" fmla="*/ 1859 h 3266"/>
                <a:gd name="T16" fmla="*/ 361 w 772"/>
                <a:gd name="T17" fmla="*/ 1747 h 3266"/>
                <a:gd name="T18" fmla="*/ 430 w 772"/>
                <a:gd name="T19" fmla="*/ 1587 h 3266"/>
                <a:gd name="T20" fmla="*/ 741 w 772"/>
                <a:gd name="T21" fmla="*/ 1156 h 3266"/>
                <a:gd name="T22" fmla="*/ 772 w 772"/>
                <a:gd name="T23" fmla="*/ 945 h 3266"/>
                <a:gd name="T24" fmla="*/ 692 w 772"/>
                <a:gd name="T25" fmla="*/ 713 h 3266"/>
                <a:gd name="T26" fmla="*/ 430 w 772"/>
                <a:gd name="T27" fmla="*/ 603 h 3266"/>
                <a:gd name="T28" fmla="*/ 200 w 772"/>
                <a:gd name="T29" fmla="*/ 422 h 3266"/>
                <a:gd name="T30" fmla="*/ 0 w 772"/>
                <a:gd name="T31" fmla="*/ 0 h 3266"/>
                <a:gd name="T32" fmla="*/ 29 w 772"/>
                <a:gd name="T33" fmla="*/ 382 h 3266"/>
                <a:gd name="T34" fmla="*/ 179 w 772"/>
                <a:gd name="T35" fmla="*/ 612 h 3266"/>
                <a:gd name="T36" fmla="*/ 380 w 772"/>
                <a:gd name="T37" fmla="*/ 753 h 3266"/>
                <a:gd name="T38" fmla="*/ 601 w 772"/>
                <a:gd name="T39" fmla="*/ 833 h 3266"/>
                <a:gd name="T40" fmla="*/ 612 w 772"/>
                <a:gd name="T41" fmla="*/ 1044 h 3266"/>
                <a:gd name="T42" fmla="*/ 500 w 772"/>
                <a:gd name="T43" fmla="*/ 1266 h 3266"/>
                <a:gd name="T44" fmla="*/ 240 w 772"/>
                <a:gd name="T45" fmla="*/ 1658 h 3266"/>
                <a:gd name="T46" fmla="*/ 230 w 772"/>
                <a:gd name="T47" fmla="*/ 1909 h 3266"/>
                <a:gd name="T48" fmla="*/ 471 w 772"/>
                <a:gd name="T49" fmla="*/ 2049 h 3266"/>
                <a:gd name="T50" fmla="*/ 460 w 772"/>
                <a:gd name="T51" fmla="*/ 2180 h 3266"/>
                <a:gd name="T52" fmla="*/ 249 w 772"/>
                <a:gd name="T53" fmla="*/ 2452 h 3266"/>
                <a:gd name="T54" fmla="*/ 160 w 772"/>
                <a:gd name="T55" fmla="*/ 2713 h 3266"/>
                <a:gd name="T56" fmla="*/ 240 w 772"/>
                <a:gd name="T57" fmla="*/ 2994 h 3266"/>
                <a:gd name="T58" fmla="*/ 430 w 772"/>
                <a:gd name="T59" fmla="*/ 3144 h 3266"/>
                <a:gd name="T60" fmla="*/ 671 w 772"/>
                <a:gd name="T61" fmla="*/ 3266 h 3266"/>
                <a:gd name="T62" fmla="*/ 692 w 772"/>
                <a:gd name="T63" fmla="*/ 3156 h 3266"/>
                <a:gd name="T64" fmla="*/ 692 w 772"/>
                <a:gd name="T65" fmla="*/ 3156 h 3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72" h="3266">
                  <a:moveTo>
                    <a:pt x="692" y="3156"/>
                  </a:moveTo>
                  <a:lnTo>
                    <a:pt x="380" y="2945"/>
                  </a:lnTo>
                  <a:lnTo>
                    <a:pt x="319" y="2783"/>
                  </a:lnTo>
                  <a:lnTo>
                    <a:pt x="371" y="2542"/>
                  </a:lnTo>
                  <a:lnTo>
                    <a:pt x="591" y="2251"/>
                  </a:lnTo>
                  <a:lnTo>
                    <a:pt x="641" y="2070"/>
                  </a:lnTo>
                  <a:lnTo>
                    <a:pt x="591" y="1948"/>
                  </a:lnTo>
                  <a:lnTo>
                    <a:pt x="401" y="1859"/>
                  </a:lnTo>
                  <a:lnTo>
                    <a:pt x="361" y="1747"/>
                  </a:lnTo>
                  <a:lnTo>
                    <a:pt x="430" y="1587"/>
                  </a:lnTo>
                  <a:lnTo>
                    <a:pt x="741" y="1156"/>
                  </a:lnTo>
                  <a:lnTo>
                    <a:pt x="772" y="945"/>
                  </a:lnTo>
                  <a:lnTo>
                    <a:pt x="692" y="713"/>
                  </a:lnTo>
                  <a:lnTo>
                    <a:pt x="430" y="603"/>
                  </a:lnTo>
                  <a:lnTo>
                    <a:pt x="200" y="422"/>
                  </a:lnTo>
                  <a:lnTo>
                    <a:pt x="0" y="0"/>
                  </a:lnTo>
                  <a:lnTo>
                    <a:pt x="29" y="382"/>
                  </a:lnTo>
                  <a:lnTo>
                    <a:pt x="179" y="612"/>
                  </a:lnTo>
                  <a:lnTo>
                    <a:pt x="380" y="753"/>
                  </a:lnTo>
                  <a:lnTo>
                    <a:pt x="601" y="833"/>
                  </a:lnTo>
                  <a:lnTo>
                    <a:pt x="612" y="1044"/>
                  </a:lnTo>
                  <a:lnTo>
                    <a:pt x="500" y="1266"/>
                  </a:lnTo>
                  <a:lnTo>
                    <a:pt x="240" y="1658"/>
                  </a:lnTo>
                  <a:lnTo>
                    <a:pt x="230" y="1909"/>
                  </a:lnTo>
                  <a:lnTo>
                    <a:pt x="471" y="2049"/>
                  </a:lnTo>
                  <a:lnTo>
                    <a:pt x="460" y="2180"/>
                  </a:lnTo>
                  <a:lnTo>
                    <a:pt x="249" y="2452"/>
                  </a:lnTo>
                  <a:lnTo>
                    <a:pt x="160" y="2713"/>
                  </a:lnTo>
                  <a:lnTo>
                    <a:pt x="240" y="2994"/>
                  </a:lnTo>
                  <a:lnTo>
                    <a:pt x="430" y="3144"/>
                  </a:lnTo>
                  <a:lnTo>
                    <a:pt x="671" y="3266"/>
                  </a:lnTo>
                  <a:lnTo>
                    <a:pt x="692" y="3156"/>
                  </a:lnTo>
                  <a:lnTo>
                    <a:pt x="692" y="3156"/>
                  </a:lnTo>
                  <a:close/>
                </a:path>
              </a:pathLst>
            </a:custGeom>
            <a:solidFill>
              <a:schemeClr val="folHlink"/>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nvGrpSpPr>
          <p:cNvPr id="29736" name="Group 40"/>
          <p:cNvGrpSpPr>
            <a:grpSpLocks/>
          </p:cNvGrpSpPr>
          <p:nvPr/>
        </p:nvGrpSpPr>
        <p:grpSpPr bwMode="auto">
          <a:xfrm>
            <a:off x="7318375" y="90488"/>
            <a:ext cx="2133600" cy="1911350"/>
            <a:chOff x="4610" y="57"/>
            <a:chExt cx="1344" cy="1204"/>
          </a:xfrm>
        </p:grpSpPr>
        <p:grpSp>
          <p:nvGrpSpPr>
            <p:cNvPr id="29737" name="Group 41"/>
            <p:cNvGrpSpPr>
              <a:grpSpLocks/>
            </p:cNvGrpSpPr>
            <p:nvPr userDrawn="1"/>
          </p:nvGrpSpPr>
          <p:grpSpPr bwMode="auto">
            <a:xfrm>
              <a:off x="4610" y="57"/>
              <a:ext cx="1344" cy="1204"/>
              <a:chOff x="4610" y="57"/>
              <a:chExt cx="1344" cy="1204"/>
            </a:xfrm>
          </p:grpSpPr>
          <p:sp>
            <p:nvSpPr>
              <p:cNvPr id="29738" name="Freeform 42"/>
              <p:cNvSpPr>
                <a:spLocks/>
              </p:cNvSpPr>
              <p:nvPr userDrawn="1"/>
            </p:nvSpPr>
            <p:spPr bwMode="auto">
              <a:xfrm rot="-3172564">
                <a:off x="5430" y="1086"/>
                <a:ext cx="62" cy="288"/>
              </a:xfrm>
              <a:custGeom>
                <a:avLst/>
                <a:gdLst>
                  <a:gd name="T0" fmla="*/ 123 w 245"/>
                  <a:gd name="T1" fmla="*/ 9 h 806"/>
                  <a:gd name="T2" fmla="*/ 131 w 245"/>
                  <a:gd name="T3" fmla="*/ 342 h 806"/>
                  <a:gd name="T4" fmla="*/ 0 w 245"/>
                  <a:gd name="T5" fmla="*/ 806 h 806"/>
                  <a:gd name="T6" fmla="*/ 79 w 245"/>
                  <a:gd name="T7" fmla="*/ 789 h 806"/>
                  <a:gd name="T8" fmla="*/ 218 w 245"/>
                  <a:gd name="T9" fmla="*/ 376 h 806"/>
                  <a:gd name="T10" fmla="*/ 245 w 245"/>
                  <a:gd name="T11" fmla="*/ 0 h 806"/>
                  <a:gd name="T12" fmla="*/ 123 w 245"/>
                  <a:gd name="T13" fmla="*/ 9 h 806"/>
                  <a:gd name="T14" fmla="*/ 123 w 245"/>
                  <a:gd name="T15" fmla="*/ 9 h 8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5" h="806">
                    <a:moveTo>
                      <a:pt x="123" y="9"/>
                    </a:moveTo>
                    <a:lnTo>
                      <a:pt x="131" y="342"/>
                    </a:lnTo>
                    <a:lnTo>
                      <a:pt x="0" y="806"/>
                    </a:lnTo>
                    <a:lnTo>
                      <a:pt x="79" y="789"/>
                    </a:lnTo>
                    <a:lnTo>
                      <a:pt x="218" y="376"/>
                    </a:lnTo>
                    <a:lnTo>
                      <a:pt x="245" y="0"/>
                    </a:lnTo>
                    <a:lnTo>
                      <a:pt x="123" y="9"/>
                    </a:lnTo>
                    <a:lnTo>
                      <a:pt x="123" y="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nvGrpSpPr>
              <p:cNvPr id="29739" name="Group 43"/>
              <p:cNvGrpSpPr>
                <a:grpSpLocks/>
              </p:cNvGrpSpPr>
              <p:nvPr userDrawn="1"/>
            </p:nvGrpSpPr>
            <p:grpSpPr bwMode="auto">
              <a:xfrm>
                <a:off x="4610" y="57"/>
                <a:ext cx="1344" cy="985"/>
                <a:chOff x="4610" y="57"/>
                <a:chExt cx="1344" cy="985"/>
              </a:xfrm>
            </p:grpSpPr>
            <p:sp>
              <p:nvSpPr>
                <p:cNvPr id="29740" name="Freeform 44"/>
                <p:cNvSpPr>
                  <a:spLocks/>
                </p:cNvSpPr>
                <p:nvPr userDrawn="1"/>
              </p:nvSpPr>
              <p:spPr bwMode="auto">
                <a:xfrm rot="-3172564">
                  <a:off x="4966" y="71"/>
                  <a:ext cx="153" cy="125"/>
                </a:xfrm>
                <a:custGeom>
                  <a:avLst/>
                  <a:gdLst>
                    <a:gd name="T0" fmla="*/ 0 w 604"/>
                    <a:gd name="T1" fmla="*/ 0 h 349"/>
                    <a:gd name="T2" fmla="*/ 298 w 604"/>
                    <a:gd name="T3" fmla="*/ 184 h 349"/>
                    <a:gd name="T4" fmla="*/ 500 w 604"/>
                    <a:gd name="T5" fmla="*/ 349 h 349"/>
                    <a:gd name="T6" fmla="*/ 604 w 604"/>
                    <a:gd name="T7" fmla="*/ 140 h 349"/>
                    <a:gd name="T8" fmla="*/ 359 w 604"/>
                    <a:gd name="T9" fmla="*/ 9 h 349"/>
                    <a:gd name="T10" fmla="*/ 464 w 604"/>
                    <a:gd name="T11" fmla="*/ 184 h 349"/>
                    <a:gd name="T12" fmla="*/ 131 w 604"/>
                    <a:gd name="T13" fmla="*/ 17 h 349"/>
                    <a:gd name="T14" fmla="*/ 0 w 604"/>
                    <a:gd name="T15" fmla="*/ 0 h 349"/>
                    <a:gd name="T16" fmla="*/ 0 w 604"/>
                    <a:gd name="T17" fmla="*/ 0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4" h="349">
                      <a:moveTo>
                        <a:pt x="0" y="0"/>
                      </a:moveTo>
                      <a:lnTo>
                        <a:pt x="298" y="184"/>
                      </a:lnTo>
                      <a:lnTo>
                        <a:pt x="500" y="349"/>
                      </a:lnTo>
                      <a:lnTo>
                        <a:pt x="604" y="140"/>
                      </a:lnTo>
                      <a:lnTo>
                        <a:pt x="359" y="9"/>
                      </a:lnTo>
                      <a:lnTo>
                        <a:pt x="464" y="184"/>
                      </a:lnTo>
                      <a:lnTo>
                        <a:pt x="131" y="17"/>
                      </a:lnTo>
                      <a:lnTo>
                        <a:pt x="0" y="0"/>
                      </a:lnTo>
                      <a:lnTo>
                        <a:pt x="0"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41" name="Freeform 45"/>
                <p:cNvSpPr>
                  <a:spLocks/>
                </p:cNvSpPr>
                <p:nvPr userDrawn="1"/>
              </p:nvSpPr>
              <p:spPr bwMode="auto">
                <a:xfrm rot="-3172564">
                  <a:off x="5048" y="332"/>
                  <a:ext cx="269" cy="438"/>
                </a:xfrm>
                <a:custGeom>
                  <a:avLst/>
                  <a:gdLst>
                    <a:gd name="T0" fmla="*/ 741 w 1064"/>
                    <a:gd name="T1" fmla="*/ 129 h 1230"/>
                    <a:gd name="T2" fmla="*/ 485 w 1064"/>
                    <a:gd name="T3" fmla="*/ 352 h 1230"/>
                    <a:gd name="T4" fmla="*/ 163 w 1064"/>
                    <a:gd name="T5" fmla="*/ 762 h 1230"/>
                    <a:gd name="T6" fmla="*/ 0 w 1064"/>
                    <a:gd name="T7" fmla="*/ 1101 h 1230"/>
                    <a:gd name="T8" fmla="*/ 59 w 1064"/>
                    <a:gd name="T9" fmla="*/ 1230 h 1230"/>
                    <a:gd name="T10" fmla="*/ 262 w 1064"/>
                    <a:gd name="T11" fmla="*/ 1201 h 1230"/>
                    <a:gd name="T12" fmla="*/ 578 w 1064"/>
                    <a:gd name="T13" fmla="*/ 914 h 1230"/>
                    <a:gd name="T14" fmla="*/ 876 w 1064"/>
                    <a:gd name="T15" fmla="*/ 534 h 1230"/>
                    <a:gd name="T16" fmla="*/ 1034 w 1064"/>
                    <a:gd name="T17" fmla="*/ 270 h 1230"/>
                    <a:gd name="T18" fmla="*/ 1064 w 1064"/>
                    <a:gd name="T19" fmla="*/ 84 h 1230"/>
                    <a:gd name="T20" fmla="*/ 977 w 1064"/>
                    <a:gd name="T21" fmla="*/ 0 h 1230"/>
                    <a:gd name="T22" fmla="*/ 836 w 1064"/>
                    <a:gd name="T23" fmla="*/ 65 h 1230"/>
                    <a:gd name="T24" fmla="*/ 969 w 1064"/>
                    <a:gd name="T25" fmla="*/ 107 h 1230"/>
                    <a:gd name="T26" fmla="*/ 876 w 1064"/>
                    <a:gd name="T27" fmla="*/ 352 h 1230"/>
                    <a:gd name="T28" fmla="*/ 690 w 1064"/>
                    <a:gd name="T29" fmla="*/ 656 h 1230"/>
                    <a:gd name="T30" fmla="*/ 350 w 1064"/>
                    <a:gd name="T31" fmla="*/ 1008 h 1230"/>
                    <a:gd name="T32" fmla="*/ 116 w 1064"/>
                    <a:gd name="T33" fmla="*/ 1114 h 1230"/>
                    <a:gd name="T34" fmla="*/ 135 w 1064"/>
                    <a:gd name="T35" fmla="*/ 943 h 1230"/>
                    <a:gd name="T36" fmla="*/ 437 w 1064"/>
                    <a:gd name="T37" fmla="*/ 504 h 1230"/>
                    <a:gd name="T38" fmla="*/ 831 w 1064"/>
                    <a:gd name="T39" fmla="*/ 118 h 1230"/>
                    <a:gd name="T40" fmla="*/ 741 w 1064"/>
                    <a:gd name="T41" fmla="*/ 129 h 1230"/>
                    <a:gd name="T42" fmla="*/ 741 w 1064"/>
                    <a:gd name="T43" fmla="*/ 129 h 1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64" h="1230">
                      <a:moveTo>
                        <a:pt x="741" y="129"/>
                      </a:moveTo>
                      <a:lnTo>
                        <a:pt x="485" y="352"/>
                      </a:lnTo>
                      <a:lnTo>
                        <a:pt x="163" y="762"/>
                      </a:lnTo>
                      <a:lnTo>
                        <a:pt x="0" y="1101"/>
                      </a:lnTo>
                      <a:lnTo>
                        <a:pt x="59" y="1230"/>
                      </a:lnTo>
                      <a:lnTo>
                        <a:pt x="262" y="1201"/>
                      </a:lnTo>
                      <a:lnTo>
                        <a:pt x="578" y="914"/>
                      </a:lnTo>
                      <a:lnTo>
                        <a:pt x="876" y="534"/>
                      </a:lnTo>
                      <a:lnTo>
                        <a:pt x="1034" y="270"/>
                      </a:lnTo>
                      <a:lnTo>
                        <a:pt x="1064" y="84"/>
                      </a:lnTo>
                      <a:lnTo>
                        <a:pt x="977" y="0"/>
                      </a:lnTo>
                      <a:lnTo>
                        <a:pt x="836" y="65"/>
                      </a:lnTo>
                      <a:lnTo>
                        <a:pt x="969" y="107"/>
                      </a:lnTo>
                      <a:lnTo>
                        <a:pt x="876" y="352"/>
                      </a:lnTo>
                      <a:lnTo>
                        <a:pt x="690" y="656"/>
                      </a:lnTo>
                      <a:lnTo>
                        <a:pt x="350" y="1008"/>
                      </a:lnTo>
                      <a:lnTo>
                        <a:pt x="116" y="1114"/>
                      </a:lnTo>
                      <a:lnTo>
                        <a:pt x="135" y="943"/>
                      </a:lnTo>
                      <a:lnTo>
                        <a:pt x="437" y="504"/>
                      </a:lnTo>
                      <a:lnTo>
                        <a:pt x="831" y="118"/>
                      </a:lnTo>
                      <a:lnTo>
                        <a:pt x="741" y="129"/>
                      </a:lnTo>
                      <a:lnTo>
                        <a:pt x="741" y="129"/>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42" name="Freeform 46"/>
                <p:cNvSpPr>
                  <a:spLocks/>
                </p:cNvSpPr>
                <p:nvPr userDrawn="1"/>
              </p:nvSpPr>
              <p:spPr bwMode="auto">
                <a:xfrm rot="-3172564">
                  <a:off x="4858" y="182"/>
                  <a:ext cx="505" cy="898"/>
                </a:xfrm>
                <a:custGeom>
                  <a:avLst/>
                  <a:gdLst>
                    <a:gd name="T0" fmla="*/ 1941 w 2002"/>
                    <a:gd name="T1" fmla="*/ 0 h 2521"/>
                    <a:gd name="T2" fmla="*/ 0 w 2002"/>
                    <a:gd name="T3" fmla="*/ 2521 h 2521"/>
                    <a:gd name="T4" fmla="*/ 192 w 2002"/>
                    <a:gd name="T5" fmla="*/ 2450 h 2521"/>
                    <a:gd name="T6" fmla="*/ 2002 w 2002"/>
                    <a:gd name="T7" fmla="*/ 61 h 2521"/>
                    <a:gd name="T8" fmla="*/ 1941 w 2002"/>
                    <a:gd name="T9" fmla="*/ 0 h 2521"/>
                    <a:gd name="T10" fmla="*/ 1941 w 2002"/>
                    <a:gd name="T11" fmla="*/ 0 h 2521"/>
                  </a:gdLst>
                  <a:ahLst/>
                  <a:cxnLst>
                    <a:cxn ang="0">
                      <a:pos x="T0" y="T1"/>
                    </a:cxn>
                    <a:cxn ang="0">
                      <a:pos x="T2" y="T3"/>
                    </a:cxn>
                    <a:cxn ang="0">
                      <a:pos x="T4" y="T5"/>
                    </a:cxn>
                    <a:cxn ang="0">
                      <a:pos x="T6" y="T7"/>
                    </a:cxn>
                    <a:cxn ang="0">
                      <a:pos x="T8" y="T9"/>
                    </a:cxn>
                    <a:cxn ang="0">
                      <a:pos x="T10" y="T11"/>
                    </a:cxn>
                  </a:cxnLst>
                  <a:rect l="0" t="0" r="r" b="b"/>
                  <a:pathLst>
                    <a:path w="2002" h="2521">
                      <a:moveTo>
                        <a:pt x="1941" y="0"/>
                      </a:moveTo>
                      <a:lnTo>
                        <a:pt x="0" y="2521"/>
                      </a:lnTo>
                      <a:lnTo>
                        <a:pt x="192" y="2450"/>
                      </a:lnTo>
                      <a:lnTo>
                        <a:pt x="2002" y="61"/>
                      </a:lnTo>
                      <a:lnTo>
                        <a:pt x="1941" y="0"/>
                      </a:lnTo>
                      <a:lnTo>
                        <a:pt x="1941" y="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43" name="Freeform 47"/>
                <p:cNvSpPr>
                  <a:spLocks/>
                </p:cNvSpPr>
                <p:nvPr userDrawn="1"/>
              </p:nvSpPr>
              <p:spPr bwMode="auto">
                <a:xfrm rot="-3172564">
                  <a:off x="4903" y="-19"/>
                  <a:ext cx="758" cy="1344"/>
                </a:xfrm>
                <a:custGeom>
                  <a:avLst/>
                  <a:gdLst>
                    <a:gd name="T0" fmla="*/ 95 w 3007"/>
                    <a:gd name="T1" fmla="*/ 2844 h 3771"/>
                    <a:gd name="T2" fmla="*/ 394 w 3007"/>
                    <a:gd name="T3" fmla="*/ 2834 h 3771"/>
                    <a:gd name="T4" fmla="*/ 821 w 3007"/>
                    <a:gd name="T5" fmla="*/ 3009 h 3771"/>
                    <a:gd name="T6" fmla="*/ 681 w 3007"/>
                    <a:gd name="T7" fmla="*/ 2817 h 3771"/>
                    <a:gd name="T8" fmla="*/ 367 w 3007"/>
                    <a:gd name="T9" fmla="*/ 2703 h 3771"/>
                    <a:gd name="T10" fmla="*/ 637 w 3007"/>
                    <a:gd name="T11" fmla="*/ 2720 h 3771"/>
                    <a:gd name="T12" fmla="*/ 979 w 3007"/>
                    <a:gd name="T13" fmla="*/ 2870 h 3771"/>
                    <a:gd name="T14" fmla="*/ 2859 w 3007"/>
                    <a:gd name="T15" fmla="*/ 420 h 3771"/>
                    <a:gd name="T16" fmla="*/ 2578 w 3007"/>
                    <a:gd name="T17" fmla="*/ 148 h 3771"/>
                    <a:gd name="T18" fmla="*/ 2308 w 3007"/>
                    <a:gd name="T19" fmla="*/ 0 h 3771"/>
                    <a:gd name="T20" fmla="*/ 2692 w 3007"/>
                    <a:gd name="T21" fmla="*/ 78 h 3771"/>
                    <a:gd name="T22" fmla="*/ 3007 w 3007"/>
                    <a:gd name="T23" fmla="*/ 428 h 3771"/>
                    <a:gd name="T24" fmla="*/ 831 w 3007"/>
                    <a:gd name="T25" fmla="*/ 3273 h 3771"/>
                    <a:gd name="T26" fmla="*/ 481 w 3007"/>
                    <a:gd name="T27" fmla="*/ 3412 h 3771"/>
                    <a:gd name="T28" fmla="*/ 105 w 3007"/>
                    <a:gd name="T29" fmla="*/ 3771 h 3771"/>
                    <a:gd name="T30" fmla="*/ 0 w 3007"/>
                    <a:gd name="T31" fmla="*/ 3667 h 3771"/>
                    <a:gd name="T32" fmla="*/ 131 w 3007"/>
                    <a:gd name="T33" fmla="*/ 3631 h 3771"/>
                    <a:gd name="T34" fmla="*/ 376 w 3007"/>
                    <a:gd name="T35" fmla="*/ 3385 h 3771"/>
                    <a:gd name="T36" fmla="*/ 165 w 3007"/>
                    <a:gd name="T37" fmla="*/ 3273 h 3771"/>
                    <a:gd name="T38" fmla="*/ 165 w 3007"/>
                    <a:gd name="T39" fmla="*/ 3176 h 3771"/>
                    <a:gd name="T40" fmla="*/ 411 w 3007"/>
                    <a:gd name="T41" fmla="*/ 3298 h 3771"/>
                    <a:gd name="T42" fmla="*/ 411 w 3007"/>
                    <a:gd name="T43" fmla="*/ 3186 h 3771"/>
                    <a:gd name="T44" fmla="*/ 603 w 3007"/>
                    <a:gd name="T45" fmla="*/ 3220 h 3771"/>
                    <a:gd name="T46" fmla="*/ 428 w 3007"/>
                    <a:gd name="T47" fmla="*/ 3079 h 3771"/>
                    <a:gd name="T48" fmla="*/ 629 w 3007"/>
                    <a:gd name="T49" fmla="*/ 3062 h 3771"/>
                    <a:gd name="T50" fmla="*/ 95 w 3007"/>
                    <a:gd name="T51" fmla="*/ 2844 h 3771"/>
                    <a:gd name="T52" fmla="*/ 95 w 3007"/>
                    <a:gd name="T53" fmla="*/ 2844 h 37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07" h="3771">
                      <a:moveTo>
                        <a:pt x="95" y="2844"/>
                      </a:moveTo>
                      <a:lnTo>
                        <a:pt x="394" y="2834"/>
                      </a:lnTo>
                      <a:lnTo>
                        <a:pt x="821" y="3009"/>
                      </a:lnTo>
                      <a:lnTo>
                        <a:pt x="681" y="2817"/>
                      </a:lnTo>
                      <a:lnTo>
                        <a:pt x="367" y="2703"/>
                      </a:lnTo>
                      <a:lnTo>
                        <a:pt x="637" y="2720"/>
                      </a:lnTo>
                      <a:lnTo>
                        <a:pt x="979" y="2870"/>
                      </a:lnTo>
                      <a:lnTo>
                        <a:pt x="2859" y="420"/>
                      </a:lnTo>
                      <a:lnTo>
                        <a:pt x="2578" y="148"/>
                      </a:lnTo>
                      <a:lnTo>
                        <a:pt x="2308" y="0"/>
                      </a:lnTo>
                      <a:lnTo>
                        <a:pt x="2692" y="78"/>
                      </a:lnTo>
                      <a:lnTo>
                        <a:pt x="3007" y="428"/>
                      </a:lnTo>
                      <a:lnTo>
                        <a:pt x="831" y="3273"/>
                      </a:lnTo>
                      <a:lnTo>
                        <a:pt x="481" y="3412"/>
                      </a:lnTo>
                      <a:lnTo>
                        <a:pt x="105" y="3771"/>
                      </a:lnTo>
                      <a:lnTo>
                        <a:pt x="0" y="3667"/>
                      </a:lnTo>
                      <a:lnTo>
                        <a:pt x="131" y="3631"/>
                      </a:lnTo>
                      <a:lnTo>
                        <a:pt x="376" y="3385"/>
                      </a:lnTo>
                      <a:lnTo>
                        <a:pt x="165" y="3273"/>
                      </a:lnTo>
                      <a:lnTo>
                        <a:pt x="165" y="3176"/>
                      </a:lnTo>
                      <a:lnTo>
                        <a:pt x="411" y="3298"/>
                      </a:lnTo>
                      <a:lnTo>
                        <a:pt x="411" y="3186"/>
                      </a:lnTo>
                      <a:lnTo>
                        <a:pt x="603" y="3220"/>
                      </a:lnTo>
                      <a:lnTo>
                        <a:pt x="428" y="3079"/>
                      </a:lnTo>
                      <a:lnTo>
                        <a:pt x="629" y="3062"/>
                      </a:lnTo>
                      <a:lnTo>
                        <a:pt x="95" y="2844"/>
                      </a:lnTo>
                      <a:lnTo>
                        <a:pt x="95" y="2844"/>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44" name="Freeform 48"/>
                <p:cNvSpPr>
                  <a:spLocks/>
                </p:cNvSpPr>
                <p:nvPr userDrawn="1"/>
              </p:nvSpPr>
              <p:spPr bwMode="auto">
                <a:xfrm rot="-3172564">
                  <a:off x="5297" y="897"/>
                  <a:ext cx="169" cy="122"/>
                </a:xfrm>
                <a:custGeom>
                  <a:avLst/>
                  <a:gdLst>
                    <a:gd name="T0" fmla="*/ 0 w 673"/>
                    <a:gd name="T1" fmla="*/ 80 h 342"/>
                    <a:gd name="T2" fmla="*/ 255 w 673"/>
                    <a:gd name="T3" fmla="*/ 106 h 342"/>
                    <a:gd name="T4" fmla="*/ 639 w 673"/>
                    <a:gd name="T5" fmla="*/ 342 h 342"/>
                    <a:gd name="T6" fmla="*/ 673 w 673"/>
                    <a:gd name="T7" fmla="*/ 289 h 342"/>
                    <a:gd name="T8" fmla="*/ 447 w 673"/>
                    <a:gd name="T9" fmla="*/ 114 h 342"/>
                    <a:gd name="T10" fmla="*/ 26 w 673"/>
                    <a:gd name="T11" fmla="*/ 0 h 342"/>
                    <a:gd name="T12" fmla="*/ 0 w 673"/>
                    <a:gd name="T13" fmla="*/ 80 h 342"/>
                    <a:gd name="T14" fmla="*/ 0 w 673"/>
                    <a:gd name="T15" fmla="*/ 80 h 3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3" h="342">
                      <a:moveTo>
                        <a:pt x="0" y="80"/>
                      </a:moveTo>
                      <a:lnTo>
                        <a:pt x="255" y="106"/>
                      </a:lnTo>
                      <a:lnTo>
                        <a:pt x="639" y="342"/>
                      </a:lnTo>
                      <a:lnTo>
                        <a:pt x="673" y="289"/>
                      </a:lnTo>
                      <a:lnTo>
                        <a:pt x="447" y="114"/>
                      </a:lnTo>
                      <a:lnTo>
                        <a:pt x="26" y="0"/>
                      </a:lnTo>
                      <a:lnTo>
                        <a:pt x="0" y="80"/>
                      </a:lnTo>
                      <a:lnTo>
                        <a:pt x="0" y="8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45" name="Freeform 49"/>
                <p:cNvSpPr>
                  <a:spLocks/>
                </p:cNvSpPr>
                <p:nvPr userDrawn="1"/>
              </p:nvSpPr>
              <p:spPr bwMode="auto">
                <a:xfrm rot="-3172564">
                  <a:off x="5253" y="806"/>
                  <a:ext cx="181" cy="144"/>
                </a:xfrm>
                <a:custGeom>
                  <a:avLst/>
                  <a:gdLst>
                    <a:gd name="T0" fmla="*/ 0 w 716"/>
                    <a:gd name="T1" fmla="*/ 78 h 403"/>
                    <a:gd name="T2" fmla="*/ 340 w 716"/>
                    <a:gd name="T3" fmla="*/ 148 h 403"/>
                    <a:gd name="T4" fmla="*/ 638 w 716"/>
                    <a:gd name="T5" fmla="*/ 403 h 403"/>
                    <a:gd name="T6" fmla="*/ 716 w 716"/>
                    <a:gd name="T7" fmla="*/ 296 h 403"/>
                    <a:gd name="T8" fmla="*/ 420 w 716"/>
                    <a:gd name="T9" fmla="*/ 114 h 403"/>
                    <a:gd name="T10" fmla="*/ 70 w 716"/>
                    <a:gd name="T11" fmla="*/ 0 h 403"/>
                    <a:gd name="T12" fmla="*/ 0 w 716"/>
                    <a:gd name="T13" fmla="*/ 78 h 403"/>
                    <a:gd name="T14" fmla="*/ 0 w 716"/>
                    <a:gd name="T15" fmla="*/ 78 h 4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6" h="403">
                      <a:moveTo>
                        <a:pt x="0" y="78"/>
                      </a:moveTo>
                      <a:lnTo>
                        <a:pt x="340" y="148"/>
                      </a:lnTo>
                      <a:lnTo>
                        <a:pt x="638" y="403"/>
                      </a:lnTo>
                      <a:lnTo>
                        <a:pt x="716" y="296"/>
                      </a:lnTo>
                      <a:lnTo>
                        <a:pt x="420" y="114"/>
                      </a:lnTo>
                      <a:lnTo>
                        <a:pt x="70"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46" name="Freeform 50"/>
                <p:cNvSpPr>
                  <a:spLocks/>
                </p:cNvSpPr>
                <p:nvPr userDrawn="1"/>
              </p:nvSpPr>
              <p:spPr bwMode="auto">
                <a:xfrm rot="-3172564">
                  <a:off x="4985" y="210"/>
                  <a:ext cx="181" cy="147"/>
                </a:xfrm>
                <a:custGeom>
                  <a:avLst/>
                  <a:gdLst>
                    <a:gd name="T0" fmla="*/ 0 w 717"/>
                    <a:gd name="T1" fmla="*/ 78 h 411"/>
                    <a:gd name="T2" fmla="*/ 316 w 717"/>
                    <a:gd name="T3" fmla="*/ 139 h 411"/>
                    <a:gd name="T4" fmla="*/ 649 w 717"/>
                    <a:gd name="T5" fmla="*/ 411 h 411"/>
                    <a:gd name="T6" fmla="*/ 717 w 717"/>
                    <a:gd name="T7" fmla="*/ 314 h 411"/>
                    <a:gd name="T8" fmla="*/ 394 w 717"/>
                    <a:gd name="T9" fmla="*/ 87 h 411"/>
                    <a:gd name="T10" fmla="*/ 54 w 717"/>
                    <a:gd name="T11" fmla="*/ 0 h 411"/>
                    <a:gd name="T12" fmla="*/ 0 w 717"/>
                    <a:gd name="T13" fmla="*/ 78 h 411"/>
                    <a:gd name="T14" fmla="*/ 0 w 717"/>
                    <a:gd name="T15" fmla="*/ 78 h 4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7" h="411">
                      <a:moveTo>
                        <a:pt x="0" y="78"/>
                      </a:moveTo>
                      <a:lnTo>
                        <a:pt x="316" y="139"/>
                      </a:lnTo>
                      <a:lnTo>
                        <a:pt x="649" y="411"/>
                      </a:lnTo>
                      <a:lnTo>
                        <a:pt x="717" y="314"/>
                      </a:lnTo>
                      <a:lnTo>
                        <a:pt x="394" y="87"/>
                      </a:lnTo>
                      <a:lnTo>
                        <a:pt x="54" y="0"/>
                      </a:lnTo>
                      <a:lnTo>
                        <a:pt x="0" y="78"/>
                      </a:lnTo>
                      <a:lnTo>
                        <a:pt x="0" y="7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sp>
              <p:nvSpPr>
                <p:cNvPr id="29747" name="Freeform 51"/>
                <p:cNvSpPr>
                  <a:spLocks/>
                </p:cNvSpPr>
                <p:nvPr userDrawn="1"/>
              </p:nvSpPr>
              <p:spPr bwMode="auto">
                <a:xfrm rot="-3172564">
                  <a:off x="4948" y="142"/>
                  <a:ext cx="179" cy="138"/>
                </a:xfrm>
                <a:custGeom>
                  <a:avLst/>
                  <a:gdLst>
                    <a:gd name="T0" fmla="*/ 0 w 709"/>
                    <a:gd name="T1" fmla="*/ 88 h 386"/>
                    <a:gd name="T2" fmla="*/ 272 w 709"/>
                    <a:gd name="T3" fmla="*/ 131 h 386"/>
                    <a:gd name="T4" fmla="*/ 665 w 709"/>
                    <a:gd name="T5" fmla="*/ 386 h 386"/>
                    <a:gd name="T6" fmla="*/ 709 w 709"/>
                    <a:gd name="T7" fmla="*/ 308 h 386"/>
                    <a:gd name="T8" fmla="*/ 306 w 709"/>
                    <a:gd name="T9" fmla="*/ 53 h 386"/>
                    <a:gd name="T10" fmla="*/ 43 w 709"/>
                    <a:gd name="T11" fmla="*/ 0 h 386"/>
                    <a:gd name="T12" fmla="*/ 0 w 709"/>
                    <a:gd name="T13" fmla="*/ 88 h 386"/>
                    <a:gd name="T14" fmla="*/ 0 w 709"/>
                    <a:gd name="T15" fmla="*/ 88 h 3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09" h="386">
                      <a:moveTo>
                        <a:pt x="0" y="88"/>
                      </a:moveTo>
                      <a:lnTo>
                        <a:pt x="272" y="131"/>
                      </a:lnTo>
                      <a:lnTo>
                        <a:pt x="665" y="386"/>
                      </a:lnTo>
                      <a:lnTo>
                        <a:pt x="709" y="308"/>
                      </a:lnTo>
                      <a:lnTo>
                        <a:pt x="306" y="53"/>
                      </a:lnTo>
                      <a:lnTo>
                        <a:pt x="43" y="0"/>
                      </a:lnTo>
                      <a:lnTo>
                        <a:pt x="0" y="88"/>
                      </a:lnTo>
                      <a:lnTo>
                        <a:pt x="0" y="88"/>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ru-RU"/>
                </a:p>
              </p:txBody>
            </p:sp>
          </p:grpSp>
        </p:grpSp>
        <p:sp>
          <p:nvSpPr>
            <p:cNvPr id="29748" name="Line 52"/>
            <p:cNvSpPr>
              <a:spLocks noChangeShapeType="1"/>
            </p:cNvSpPr>
            <p:nvPr userDrawn="1"/>
          </p:nvSpPr>
          <p:spPr bwMode="auto">
            <a:xfrm>
              <a:off x="4870" y="84"/>
              <a:ext cx="42" cy="96"/>
            </a:xfrm>
            <a:prstGeom prst="line">
              <a:avLst/>
            </a:prstGeom>
            <a:noFill/>
            <a:ln w="38100">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ru-RU"/>
            </a:p>
          </p:txBody>
        </p:sp>
      </p:grpSp>
    </p:spTree>
  </p:cSld>
  <p:clrMap bg1="lt1" tx1="dk1" bg2="lt2" tx2="dk2" accent1="accent1" accent2="accent2" accent3="accent3" accent4="accent4" accent5="accent5" accent6="accent6" hlink="hlink" folHlink="folHlink"/>
  <p:sldLayoutIdLst>
    <p:sldLayoutId id="2147483650"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fontAlgn="base">
        <a:spcBef>
          <a:spcPct val="0"/>
        </a:spcBef>
        <a:spcAft>
          <a:spcPct val="0"/>
        </a:spcAft>
        <a:defRPr sz="4400">
          <a:solidFill>
            <a:schemeClr val="tx1"/>
          </a:solidFill>
          <a:latin typeface="+mj-lt"/>
          <a:ea typeface="+mj-ea"/>
          <a:cs typeface="+mj-cs"/>
        </a:defRPr>
      </a:lvl1pPr>
      <a:lvl2pPr algn="ctr" rtl="0" fontAlgn="base">
        <a:spcBef>
          <a:spcPct val="0"/>
        </a:spcBef>
        <a:spcAft>
          <a:spcPct val="0"/>
        </a:spcAft>
        <a:defRPr sz="4400">
          <a:solidFill>
            <a:schemeClr val="tx1"/>
          </a:solidFill>
          <a:latin typeface="Comic Sans MS" pitchFamily="66" charset="0"/>
        </a:defRPr>
      </a:lvl2pPr>
      <a:lvl3pPr algn="ctr" rtl="0" fontAlgn="base">
        <a:spcBef>
          <a:spcPct val="0"/>
        </a:spcBef>
        <a:spcAft>
          <a:spcPct val="0"/>
        </a:spcAft>
        <a:defRPr sz="4400">
          <a:solidFill>
            <a:schemeClr val="tx1"/>
          </a:solidFill>
          <a:latin typeface="Comic Sans MS" pitchFamily="66" charset="0"/>
        </a:defRPr>
      </a:lvl3pPr>
      <a:lvl4pPr algn="ctr" rtl="0" fontAlgn="base">
        <a:spcBef>
          <a:spcPct val="0"/>
        </a:spcBef>
        <a:spcAft>
          <a:spcPct val="0"/>
        </a:spcAft>
        <a:defRPr sz="4400">
          <a:solidFill>
            <a:schemeClr val="tx1"/>
          </a:solidFill>
          <a:latin typeface="Comic Sans MS" pitchFamily="66" charset="0"/>
        </a:defRPr>
      </a:lvl4pPr>
      <a:lvl5pPr algn="ctr" rtl="0" fontAlgn="base">
        <a:spcBef>
          <a:spcPct val="0"/>
        </a:spcBef>
        <a:spcAft>
          <a:spcPct val="0"/>
        </a:spcAft>
        <a:defRPr sz="4400">
          <a:solidFill>
            <a:schemeClr val="tx1"/>
          </a:solidFill>
          <a:latin typeface="Comic Sans MS" pitchFamily="66" charset="0"/>
        </a:defRPr>
      </a:lvl5pPr>
      <a:lvl6pPr marL="457200" algn="ctr" rtl="0" fontAlgn="base">
        <a:spcBef>
          <a:spcPct val="0"/>
        </a:spcBef>
        <a:spcAft>
          <a:spcPct val="0"/>
        </a:spcAft>
        <a:defRPr sz="4400">
          <a:solidFill>
            <a:schemeClr val="tx1"/>
          </a:solidFill>
          <a:latin typeface="Comic Sans MS" pitchFamily="66" charset="0"/>
        </a:defRPr>
      </a:lvl6pPr>
      <a:lvl7pPr marL="914400" algn="ctr" rtl="0" fontAlgn="base">
        <a:spcBef>
          <a:spcPct val="0"/>
        </a:spcBef>
        <a:spcAft>
          <a:spcPct val="0"/>
        </a:spcAft>
        <a:defRPr sz="4400">
          <a:solidFill>
            <a:schemeClr val="tx1"/>
          </a:solidFill>
          <a:latin typeface="Comic Sans MS" pitchFamily="66" charset="0"/>
        </a:defRPr>
      </a:lvl7pPr>
      <a:lvl8pPr marL="1371600" algn="ctr" rtl="0" fontAlgn="base">
        <a:spcBef>
          <a:spcPct val="0"/>
        </a:spcBef>
        <a:spcAft>
          <a:spcPct val="0"/>
        </a:spcAft>
        <a:defRPr sz="4400">
          <a:solidFill>
            <a:schemeClr val="tx1"/>
          </a:solidFill>
          <a:latin typeface="Comic Sans MS" pitchFamily="66" charset="0"/>
        </a:defRPr>
      </a:lvl8pPr>
      <a:lvl9pPr marL="1828800" algn="ctr" rtl="0" fontAlgn="base">
        <a:spcBef>
          <a:spcPct val="0"/>
        </a:spcBef>
        <a:spcAft>
          <a:spcPct val="0"/>
        </a:spcAft>
        <a:defRPr sz="4400">
          <a:solidFill>
            <a:schemeClr val="tx1"/>
          </a:solidFill>
          <a:latin typeface="Comic Sans MS" pitchFamily="66"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10.gif"/><Relationship Id="rId1" Type="http://schemas.openxmlformats.org/officeDocument/2006/relationships/slideLayout" Target="../slideLayouts/slideLayout13.xml"/><Relationship Id="rId5" Type="http://schemas.openxmlformats.org/officeDocument/2006/relationships/image" Target="../media/image13.gif"/><Relationship Id="rId4" Type="http://schemas.openxmlformats.org/officeDocument/2006/relationships/image" Target="../media/image12.gif"/></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18.xml"/><Relationship Id="rId5" Type="http://schemas.openxmlformats.org/officeDocument/2006/relationships/image" Target="../media/image16.jpeg"/><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4.jpeg"/><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18.xml"/><Relationship Id="rId5" Type="http://schemas.openxmlformats.org/officeDocument/2006/relationships/image" Target="../media/image22.jpeg"/><Relationship Id="rId4" Type="http://schemas.openxmlformats.org/officeDocument/2006/relationships/hyperlink" Target="http://ru.wikipedia.org/wiki/%D0%A4%D0%B0%D0%B9%D0%BB:Carassius_gibelio_2008_G3.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8" Type="http://schemas.openxmlformats.org/officeDocument/2006/relationships/image" Target="../media/image28.jpeg"/><Relationship Id="rId13" Type="http://schemas.openxmlformats.org/officeDocument/2006/relationships/image" Target="../media/image33.jpeg"/><Relationship Id="rId3" Type="http://schemas.openxmlformats.org/officeDocument/2006/relationships/image" Target="../media/image24.jpeg"/><Relationship Id="rId7" Type="http://schemas.openxmlformats.org/officeDocument/2006/relationships/image" Target="../media/image27.jpeg"/><Relationship Id="rId12" Type="http://schemas.openxmlformats.org/officeDocument/2006/relationships/image" Target="../media/image32.jpeg"/><Relationship Id="rId2" Type="http://schemas.openxmlformats.org/officeDocument/2006/relationships/hyperlink" Target="http://ru.wikipedia.org/wiki/%D0%A4%D0%B0%D0%B9%D0%BB:RainbowTrout.jpg" TargetMode="External"/><Relationship Id="rId1" Type="http://schemas.openxmlformats.org/officeDocument/2006/relationships/slideLayout" Target="../slideLayouts/slideLayout2.xml"/><Relationship Id="rId6" Type="http://schemas.openxmlformats.org/officeDocument/2006/relationships/image" Target="../media/image26.jpeg"/><Relationship Id="rId11" Type="http://schemas.openxmlformats.org/officeDocument/2006/relationships/image" Target="../media/image31.jpeg"/><Relationship Id="rId5" Type="http://schemas.openxmlformats.org/officeDocument/2006/relationships/hyperlink" Target="http://go.mail.ru/frame.html?q=%F4%EE%F0%E5%EB%FC&amp;rch=l&amp;jsa=1&amp;sf=0&amp;cf=0" TargetMode="External"/><Relationship Id="rId10" Type="http://schemas.openxmlformats.org/officeDocument/2006/relationships/image" Target="../media/image30.jpeg"/><Relationship Id="rId4" Type="http://schemas.openxmlformats.org/officeDocument/2006/relationships/image" Target="../media/image25.jpeg"/><Relationship Id="rId9" Type="http://schemas.openxmlformats.org/officeDocument/2006/relationships/image" Target="../media/image29.jpeg"/></Relationships>
</file>

<file path=ppt/slides/_rels/slide12.xml.rels><?xml version="1.0" encoding="UTF-8" standalone="yes"?>
<Relationships xmlns="http://schemas.openxmlformats.org/package/2006/relationships"><Relationship Id="rId8" Type="http://schemas.openxmlformats.org/officeDocument/2006/relationships/image" Target="http://upload.wikimedia.org/wikipedia/commons/thumb/4/4c/CarassiusCarassiusJuvenile.JPG/120px-CarassiusCarassiusJuvenile.JPG" TargetMode="External"/><Relationship Id="rId13" Type="http://schemas.openxmlformats.org/officeDocument/2006/relationships/image" Target="../media/image38.jpeg"/><Relationship Id="rId18" Type="http://schemas.openxmlformats.org/officeDocument/2006/relationships/image" Target="http://fish-book.ru/images/112.gif" TargetMode="External"/><Relationship Id="rId3" Type="http://schemas.openxmlformats.org/officeDocument/2006/relationships/image" Target="../media/image34.jpeg"/><Relationship Id="rId7" Type="http://schemas.openxmlformats.org/officeDocument/2006/relationships/image" Target="../media/image36.jpeg"/><Relationship Id="rId12" Type="http://schemas.openxmlformats.org/officeDocument/2006/relationships/hyperlink" Target="http://commons.wikimedia.org/wiki/File:Carassius_carassius.jpg" TargetMode="External"/><Relationship Id="rId17" Type="http://schemas.openxmlformats.org/officeDocument/2006/relationships/image" Target="../media/image40.png"/><Relationship Id="rId2" Type="http://schemas.openxmlformats.org/officeDocument/2006/relationships/hyperlink" Target="http://go.mail.ru/search_video?q=%E3%F3%EF%EF%E8&amp;fr=rci" TargetMode="External"/><Relationship Id="rId16" Type="http://schemas.openxmlformats.org/officeDocument/2006/relationships/image" Target="../media/image39.jpeg"/><Relationship Id="rId20"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hyperlink" Target="http://commons.wikimedia.org/wiki/File:CarassiusCarassiusJuvenile.JPG" TargetMode="External"/><Relationship Id="rId11" Type="http://schemas.openxmlformats.org/officeDocument/2006/relationships/image" Target="http://upload.wikimedia.org/wikipedia/commons/thumb/2/20/CarassiusCarassiusHead.JPG/120px-CarassiusCarassiusHead.JPG" TargetMode="External"/><Relationship Id="rId5" Type="http://schemas.openxmlformats.org/officeDocument/2006/relationships/image" Target="../media/image35.jpeg"/><Relationship Id="rId15" Type="http://schemas.openxmlformats.org/officeDocument/2006/relationships/hyperlink" Target="http://upload.wikimedia.org/wikipedia/commons/1/1b/CarassiusCarassius8.JPG" TargetMode="External"/><Relationship Id="rId10" Type="http://schemas.openxmlformats.org/officeDocument/2006/relationships/image" Target="../media/image37.jpeg"/><Relationship Id="rId19" Type="http://schemas.openxmlformats.org/officeDocument/2006/relationships/hyperlink" Target="http://ru.wikipedia.org/wiki/%D0%A4%D0%B0%D0%B9%D0%BB:CarassiusAuratusGibelio.JPG" TargetMode="External"/><Relationship Id="rId4" Type="http://schemas.openxmlformats.org/officeDocument/2006/relationships/hyperlink" Target="http://ru.wikipedia.org/wiki/%D0%A4%D0%B0%D0%B9%D0%BB:Carassius_gibelio_2008_G3.jpg" TargetMode="External"/><Relationship Id="rId9" Type="http://schemas.openxmlformats.org/officeDocument/2006/relationships/hyperlink" Target="http://commons.wikimedia.org/wiki/File:CarassiusCarassiusHead.JPG" TargetMode="External"/><Relationship Id="rId14" Type="http://schemas.openxmlformats.org/officeDocument/2006/relationships/image" Target="http://upload.wikimedia.org/wikipedia/commons/thumb/1/18/Carassius_carassius.jpg/120px-Carassius_carassius.jpg"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2.jpeg"/><Relationship Id="rId7" Type="http://schemas.openxmlformats.org/officeDocument/2006/relationships/hyperlink" Target="http://go.mail.ru/frame.html?q=%EE%F1%B8%F2%F0&amp;rch=l&amp;jsa=1&amp;sf=120&amp;cf=123" TargetMode="External"/><Relationship Id="rId12" Type="http://schemas.openxmlformats.org/officeDocument/2006/relationships/image" Target="../media/image48.jpeg"/><Relationship Id="rId2" Type="http://schemas.openxmlformats.org/officeDocument/2006/relationships/hyperlink" Target="http://go.mail.ru/frame.html?q=%F9%F3%EA%E0&amp;rch=l&amp;jsa=1&amp;sf=20&amp;cf=36" TargetMode="External"/><Relationship Id="rId1" Type="http://schemas.openxmlformats.org/officeDocument/2006/relationships/slideLayout" Target="../slideLayouts/slideLayout2.xml"/><Relationship Id="rId6" Type="http://schemas.openxmlformats.org/officeDocument/2006/relationships/image" Target="../media/image44.jpeg"/><Relationship Id="rId11" Type="http://schemas.openxmlformats.org/officeDocument/2006/relationships/image" Target="http://fish-book.ru/images/295.jpg" TargetMode="External"/><Relationship Id="rId5" Type="http://schemas.openxmlformats.org/officeDocument/2006/relationships/image" Target="../media/image43.jpeg"/><Relationship Id="rId10" Type="http://schemas.openxmlformats.org/officeDocument/2006/relationships/image" Target="../media/image47.jpeg"/><Relationship Id="rId4" Type="http://schemas.openxmlformats.org/officeDocument/2006/relationships/hyperlink" Target="http://go.mail.ru/frame.html?q=%EE%F1%B8%F2%F0&amp;rch=l&amp;jsa=1&amp;sf=120&amp;cf=120" TargetMode="External"/><Relationship Id="rId9" Type="http://schemas.openxmlformats.org/officeDocument/2006/relationships/image" Target="../media/image46.jpeg"/></Relationships>
</file>

<file path=ppt/slides/_rels/slide17.xml.rels><?xml version="1.0" encoding="UTF-8" standalone="yes"?>
<Relationships xmlns="http://schemas.openxmlformats.org/package/2006/relationships"><Relationship Id="rId8" Type="http://schemas.openxmlformats.org/officeDocument/2006/relationships/image" Target="../media/image53.jpeg"/><Relationship Id="rId3" Type="http://schemas.openxmlformats.org/officeDocument/2006/relationships/image" Target="http://fish-book.ru/images/129.jpg" TargetMode="External"/><Relationship Id="rId7" Type="http://schemas.openxmlformats.org/officeDocument/2006/relationships/image" Target="../media/image52.jpeg"/><Relationship Id="rId2" Type="http://schemas.openxmlformats.org/officeDocument/2006/relationships/image" Target="../media/image49.jpeg"/><Relationship Id="rId1" Type="http://schemas.openxmlformats.org/officeDocument/2006/relationships/slideLayout" Target="../slideLayouts/slideLayout2.xml"/><Relationship Id="rId6" Type="http://schemas.openxmlformats.org/officeDocument/2006/relationships/image" Target="http://fish-book.ru/images/128.jpg" TargetMode="External"/><Relationship Id="rId5" Type="http://schemas.openxmlformats.org/officeDocument/2006/relationships/image" Target="../media/image51.jpeg"/><Relationship Id="rId4" Type="http://schemas.openxmlformats.org/officeDocument/2006/relationships/image" Target="../media/image50.jpeg"/></Relationships>
</file>

<file path=ppt/slides/_rels/slide18.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 Id="rId4" Type="http://schemas.openxmlformats.org/officeDocument/2006/relationships/image" Target="http://fish-book.ru/images/126.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56.png"/><Relationship Id="rId7" Type="http://schemas.openxmlformats.org/officeDocument/2006/relationships/hyperlink" Target="http://ru.wikipedia.org/wiki/%D0%A4%D0%B0%D0%B9%D0%BB:Carassius_gibelio_2008_G3.jpg" TargetMode="External"/><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21.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98280" y="260648"/>
            <a:ext cx="7992888" cy="6372707"/>
          </a:xfrm>
          <a:prstGeom prst="rect">
            <a:avLst/>
          </a:prstGeom>
          <a:noFill/>
        </p:spPr>
        <p:txBody>
          <a:bodyPr wrap="square" rtlCol="0">
            <a:spAutoFit/>
          </a:bodyPr>
          <a:lstStyle/>
          <a:p>
            <a:pPr>
              <a:lnSpc>
                <a:spcPct val="115000"/>
              </a:lnSpc>
              <a:spcAft>
                <a:spcPts val="0"/>
              </a:spcAft>
            </a:pPr>
            <a:r>
              <a:rPr lang="kk-KZ" dirty="0">
                <a:solidFill>
                  <a:prstClr val="black"/>
                </a:solidFill>
                <a:latin typeface="Times New Roman"/>
                <a:ea typeface="Calibri"/>
                <a:cs typeface="Times New Roman"/>
              </a:rPr>
              <a:t> </a:t>
            </a:r>
            <a:r>
              <a:rPr lang="kk-KZ" sz="1400" dirty="0">
                <a:solidFill>
                  <a:prstClr val="black"/>
                </a:solidFill>
                <a:latin typeface="Times New Roman" pitchFamily="18" charset="0"/>
                <a:ea typeface="Calibri"/>
                <a:cs typeface="Times New Roman" pitchFamily="18" charset="0"/>
              </a:rPr>
              <a:t>I-топқа</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1.Желілі жануарлардың омыртқалылар тип тармағы қалай аталады.</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2.Омыртқалылардың неше класы бар.</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3.Балықтардың өзі қандай класқа жіктеледі.</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4.Балықтардың тыныс алу мүшесі не.</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5.Балықтар қайда тіршілік етеді. </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 </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                                          II-топқа</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1.Акула қай кластың өкілі.</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2.Балықтың денесі қалай бөлінеді.</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3.Омыртқалылар дене температурасына қарай қалай бөлінеді.</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4.Акуланың зәр шығаруы неден тұрады.</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5.Сүйекті балықтардағы ерекше мүш </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                                        III-топқа.</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1.Желілердің қан айналым жүйесі.</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2.Желбезек саңылаулары орналасқан мүше.</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3.Жақ сүйексіздер омыртқалылар класы.</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4.Балықтарды зерттейтін ғылым саласы.</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5.Қазақстандағы «Қылыл кітапқа» алынған балық.</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                                       IV-топқа.</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1.Қара уылдырық алынатын балық.</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2.Ерте замандардан бері сақталып келе жатқан балық.</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3.Жайық өзенінде мекендейтін балық.</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4.Шеміршекті балықтардың түр саны.</a:t>
            </a:r>
            <a:endParaRPr lang="ru-RU" sz="1400" dirty="0">
              <a:solidFill>
                <a:prstClr val="black"/>
              </a:solidFill>
              <a:latin typeface="Times New Roman" pitchFamily="18" charset="0"/>
              <a:ea typeface="Calibri"/>
              <a:cs typeface="Times New Roman" pitchFamily="18" charset="0"/>
            </a:endParaRPr>
          </a:p>
          <a:p>
            <a:pPr>
              <a:lnSpc>
                <a:spcPct val="115000"/>
              </a:lnSpc>
              <a:spcAft>
                <a:spcPts val="0"/>
              </a:spcAft>
            </a:pPr>
            <a:r>
              <a:rPr lang="kk-KZ" sz="1400" dirty="0">
                <a:solidFill>
                  <a:prstClr val="black"/>
                </a:solidFill>
                <a:latin typeface="Times New Roman" pitchFamily="18" charset="0"/>
                <a:ea typeface="Calibri"/>
                <a:cs typeface="Times New Roman" pitchFamily="18" charset="0"/>
              </a:rPr>
              <a:t>5.Торсылдақтың атқаратын қызметі.</a:t>
            </a:r>
            <a:endParaRPr lang="ru-RU" sz="1400" dirty="0">
              <a:solidFill>
                <a:prstClr val="black"/>
              </a:solidFill>
              <a:latin typeface="Times New Roman" pitchFamily="18" charset="0"/>
              <a:cs typeface="Times New Roman" pitchFamily="18"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6096" y="3068960"/>
            <a:ext cx="2725737"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2" descr="00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24225">
            <a:off x="5580112" y="1052736"/>
            <a:ext cx="17557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75039" y="4987117"/>
            <a:ext cx="1847850"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8132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88640"/>
            <a:ext cx="8352928" cy="6001643"/>
          </a:xfrm>
          <a:prstGeom prst="rect">
            <a:avLst/>
          </a:prstGeom>
          <a:noFill/>
        </p:spPr>
        <p:txBody>
          <a:bodyPr wrap="square" rtlCol="0">
            <a:spAutoFit/>
          </a:bodyPr>
          <a:lstStyle/>
          <a:p>
            <a:pPr algn="ctr">
              <a:lnSpc>
                <a:spcPct val="115000"/>
              </a:lnSpc>
              <a:spcAft>
                <a:spcPts val="0"/>
              </a:spcAft>
            </a:pPr>
            <a:r>
              <a:rPr lang="kk-KZ" sz="1600" dirty="0">
                <a:solidFill>
                  <a:prstClr val="black"/>
                </a:solidFill>
                <a:latin typeface="Times New Roman" pitchFamily="18" charset="0"/>
                <a:ea typeface="Calibri"/>
                <a:cs typeface="Times New Roman" pitchFamily="18" charset="0"/>
              </a:rPr>
              <a:t>Тест </a:t>
            </a:r>
            <a:r>
              <a:rPr lang="kk-KZ" sz="1600" dirty="0" smtClean="0">
                <a:solidFill>
                  <a:prstClr val="black"/>
                </a:solidFill>
                <a:latin typeface="Times New Roman" pitchFamily="18" charset="0"/>
                <a:ea typeface="Calibri"/>
                <a:cs typeface="Times New Roman" pitchFamily="18" charset="0"/>
              </a:rPr>
              <a:t>сұрақтары</a:t>
            </a:r>
            <a:endParaRPr lang="ru-RU" sz="1600" dirty="0">
              <a:solidFill>
                <a:prstClr val="black"/>
              </a:solidFill>
              <a:latin typeface="Times New Roman" pitchFamily="18" charset="0"/>
              <a:ea typeface="Calibri"/>
              <a:cs typeface="Times New Roman" pitchFamily="18" charset="0"/>
            </a:endParaRPr>
          </a:p>
          <a:p>
            <a:pPr algn="just">
              <a:spcAft>
                <a:spcPts val="0"/>
              </a:spcAft>
            </a:pPr>
            <a:r>
              <a:rPr lang="kk-KZ" sz="1600" dirty="0">
                <a:solidFill>
                  <a:prstClr val="black"/>
                </a:solidFill>
                <a:latin typeface="Times New Roman" pitchFamily="18" charset="0"/>
                <a:ea typeface="Calibri"/>
                <a:cs typeface="Times New Roman" pitchFamily="18" charset="0"/>
              </a:rPr>
              <a:t>1. Саусаққанатты балық.</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акула;  Б) бекіре; В) латимерия; Г) скат;</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2. Балықтар қандай кластарға бөлінеді: </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балықтар; Б) омыртқалылар; В) сүйекті, шеміршекті; Г)желілілер;</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3. Акулалардың ішінде адамға қауіптісі: </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алып акула; Б) сұр акула; В) балғабас акула; Г) бекіре;</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4. Уылдырығы өте құнды балық:</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латимерия; Б) майшабақ; В) тұқы тәрізділер; Г) бекірелер;  </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5. Бекіре тәрізділерге ең алып балық?</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албырт; Б) сазан; В) ара балық; Г) қортпа;</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srgbClr val="000000"/>
                </a:solidFill>
                <a:latin typeface="Times New Roman" pitchFamily="18" charset="0"/>
                <a:ea typeface="Times New Roman"/>
                <a:cs typeface="Times New Roman" pitchFamily="18" charset="0"/>
              </a:rPr>
              <a:t>6. Иіс сезу мүшесі жақсы дамыған:</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srgbClr val="000000"/>
                </a:solidFill>
                <a:latin typeface="Times New Roman" pitchFamily="18" charset="0"/>
                <a:ea typeface="Times New Roman"/>
                <a:cs typeface="Times New Roman" pitchFamily="18" charset="0"/>
              </a:rPr>
              <a:t>А) Акула; Б) Скат; В) Аратұмсық; Г) Аққайран;</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srgbClr val="000000"/>
                </a:solidFill>
                <a:latin typeface="Times New Roman" pitchFamily="18" charset="0"/>
                <a:ea typeface="Times New Roman"/>
                <a:cs typeface="Times New Roman" pitchFamily="18" charset="0"/>
              </a:rPr>
              <a:t>7. Су түбінде өмір сүретін балықтың қандай дене мүшесі болмайды. </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srgbClr val="000000"/>
                </a:solidFill>
                <a:latin typeface="Times New Roman" pitchFamily="18" charset="0"/>
                <a:ea typeface="Times New Roman"/>
                <a:cs typeface="Times New Roman" pitchFamily="18" charset="0"/>
              </a:rPr>
              <a:t>А) Жүрегі, қан тамырлары; Б) торсылдағы; В) Өкпе, желбезек; Г) Жұтқыншақ, өңеш;</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8. Латимерия ең алғаш қай жылы табылған?</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1938;  Б)1930; В)1940; Г)1950; </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9. Скаттардың ең ірі түрін ата: </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шоқыр; Б) манта; В) түлкібалық; Г) албырт;  </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10. Ең иісшіл балық:</a:t>
            </a:r>
            <a:endParaRPr lang="ru-RU" sz="1600" dirty="0">
              <a:solidFill>
                <a:prstClr val="black"/>
              </a:solidFill>
              <a:latin typeface="Times New Roman" pitchFamily="18" charset="0"/>
              <a:ea typeface="Calibri"/>
              <a:cs typeface="Times New Roman" pitchFamily="18" charset="0"/>
            </a:endParaRPr>
          </a:p>
          <a:p>
            <a:pPr algn="just">
              <a:lnSpc>
                <a:spcPct val="115000"/>
              </a:lnSpc>
              <a:spcAft>
                <a:spcPts val="0"/>
              </a:spcAft>
            </a:pPr>
            <a:r>
              <a:rPr lang="kk-KZ" sz="1600" dirty="0">
                <a:solidFill>
                  <a:prstClr val="black"/>
                </a:solidFill>
                <a:latin typeface="Times New Roman" pitchFamily="18" charset="0"/>
                <a:ea typeface="Times New Roman"/>
                <a:cs typeface="Times New Roman" pitchFamily="18" charset="0"/>
              </a:rPr>
              <a:t>А) акула; Б) бекіре; В) латимерия; Г) скат; </a:t>
            </a:r>
            <a:endParaRPr lang="ru-RU" sz="1600" dirty="0">
              <a:solidFill>
                <a:prstClr val="black"/>
              </a:solidFill>
              <a:latin typeface="Times New Roman" pitchFamily="18" charset="0"/>
              <a:ea typeface="Calibri"/>
              <a:cs typeface="Times New Roman" pitchFamily="18" charset="0"/>
            </a:endParaRPr>
          </a:p>
        </p:txBody>
      </p:sp>
    </p:spTree>
    <p:extLst>
      <p:ext uri="{BB962C8B-B14F-4D97-AF65-F5344CB8AC3E}">
        <p14:creationId xmlns:p14="http://schemas.microsoft.com/office/powerpoint/2010/main" val="14459253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3" descr="C:\Users\Администратор\Documents\Файлы Mail.Ru Агента\symbat-n@mail.ru\polina070988@mail.ru\2 вар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1" name="Picture 2" descr="http://www.alladolls.ru/gallery2/d/117710-1/2449fe190fb9.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3657600"/>
            <a:ext cx="3603625"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2" name="Picture 4" descr="http://www.terra-z.ru/wp-content/uploads/2012/02/1_a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0" y="228600"/>
            <a:ext cx="4114800" cy="307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6" descr="http://www.2-999-999.ru/files/file/item/53F0D7ACFCFC4415B24C440F8825BC4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352800"/>
            <a:ext cx="474345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4" name="Picture 8" descr="http://pazitiff.info/uploads/posts/2010-04/1271181259_photopodborka_00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477000" y="304800"/>
            <a:ext cx="2114550" cy="258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471242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3" descr="C:\Users\Администратор\Documents\Файлы Mail.Ru Агента\symbat-n@mail.ru\polina070988@mail.ru\2 вар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Прямоугольник 2"/>
          <p:cNvSpPr/>
          <p:nvPr/>
        </p:nvSpPr>
        <p:spPr>
          <a:xfrm>
            <a:off x="533400" y="2286000"/>
            <a:ext cx="8077200" cy="3786188"/>
          </a:xfrm>
          <a:prstGeom prst="rect">
            <a:avLst/>
          </a:prstGeom>
        </p:spPr>
        <p:txBody>
          <a:bodyPr>
            <a:spAutoFit/>
          </a:bodyPr>
          <a:lstStyle/>
          <a:p>
            <a:pPr algn="ctr">
              <a:defRPr/>
            </a:pPr>
            <a:r>
              <a:rPr lang="kk-KZ" sz="6000" b="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Бүгінгі сабағымыздың тақырыбы қандай болады деп ойлайсыңдар?</a:t>
            </a:r>
            <a:endParaRPr lang="ru-RU" sz="6000" b="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4340" name="Picture 2" descr="C:\Users\1\Pictures\астык\вопроиии.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0438" y="428625"/>
            <a:ext cx="1938337" cy="192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22054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0" descr="1(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950" y="5373688"/>
            <a:ext cx="1143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19" descr="Рисунок2"/>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596188" y="5013325"/>
            <a:ext cx="1152525" cy="122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6" name="Text Box 21"/>
          <p:cNvSpPr txBox="1">
            <a:spLocks noChangeArrowheads="1"/>
          </p:cNvSpPr>
          <p:nvPr/>
        </p:nvSpPr>
        <p:spPr bwMode="auto">
          <a:xfrm>
            <a:off x="1219200" y="381000"/>
            <a:ext cx="6781800" cy="2062163"/>
          </a:xfrm>
          <a:prstGeom prst="rect">
            <a:avLst/>
          </a:prstGeom>
          <a:noFill/>
          <a:ln w="9525">
            <a:noFill/>
            <a:miter lim="800000"/>
            <a:headEnd/>
            <a:tailEnd/>
          </a:ln>
        </p:spPr>
        <p:txBody>
          <a:bodyPr>
            <a:spAutoFit/>
          </a:bodyPr>
          <a:lstStyle/>
          <a:p>
            <a:pPr algn="ctr">
              <a:defRPr/>
            </a:pPr>
            <a:r>
              <a:rPr lang="kk-KZ" sz="32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Сабақтың тақырыбы:</a:t>
            </a:r>
          </a:p>
          <a:p>
            <a:pPr algn="ctr">
              <a:defRPr/>
            </a:pPr>
            <a:r>
              <a:rPr lang="kk-KZ" sz="3200" b="0"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Балықтардың кәсіптік маңызы. Кәсіптік балықтардың негізгі топтары</a:t>
            </a:r>
            <a:endParaRPr lang="ru-RU" sz="3200"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6389" name="Picture 6" descr="AG00046_"/>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6200000" flipH="1">
            <a:off x="-3026569" y="3385344"/>
            <a:ext cx="6823075"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0" name="Picture 6" descr="AG00046_"/>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6200000" flipH="1">
            <a:off x="5542756" y="3250406"/>
            <a:ext cx="6823076" cy="122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1"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8313" y="2852738"/>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2"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39750" y="908050"/>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3"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68313" y="1844675"/>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4"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596188" y="4076700"/>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5"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596188" y="2636838"/>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6"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451725" y="1484313"/>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7"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7667625" y="6248400"/>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98" name="Picture 10" descr="J0076199"/>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539750" y="4149725"/>
            <a:ext cx="11620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 Box 21"/>
          <p:cNvSpPr txBox="1">
            <a:spLocks noChangeArrowheads="1"/>
          </p:cNvSpPr>
          <p:nvPr/>
        </p:nvSpPr>
        <p:spPr bwMode="auto">
          <a:xfrm>
            <a:off x="1371600" y="2971800"/>
            <a:ext cx="6781800" cy="2062163"/>
          </a:xfrm>
          <a:prstGeom prst="rect">
            <a:avLst/>
          </a:prstGeom>
          <a:noFill/>
          <a:ln w="9525">
            <a:noFill/>
            <a:miter lim="800000"/>
            <a:headEnd/>
            <a:tailEnd/>
          </a:ln>
        </p:spPr>
        <p:txBody>
          <a:bodyPr>
            <a:spAutoFit/>
          </a:bodyPr>
          <a:lstStyle/>
          <a:p>
            <a:pPr algn="ctr">
              <a:defRPr/>
            </a:pPr>
            <a:r>
              <a:rPr lang="kk-KZ" sz="3200" dirty="0">
                <a:solidFill>
                  <a:srgbClr val="FF0000"/>
                </a:solidFill>
                <a:effectLst>
                  <a:outerShdw blurRad="38100" dist="38100" dir="2700000" algn="tl">
                    <a:srgbClr val="000000">
                      <a:alpha val="43137"/>
                    </a:srgbClr>
                  </a:outerShdw>
                </a:effectLst>
                <a:latin typeface="Times New Roman" pitchFamily="18" charset="0"/>
                <a:cs typeface="Times New Roman" pitchFamily="18" charset="0"/>
              </a:rPr>
              <a:t>Сабақтың мақсаты:</a:t>
            </a:r>
          </a:p>
          <a:p>
            <a:pPr algn="ctr">
              <a:defRPr/>
            </a:pPr>
            <a:r>
              <a:rPr lang="kk-KZ" sz="3200" b="0"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rPr>
              <a:t>Кәсіптік маңызы бар балықтармен танысу. Олардың шаруашылықтағы маңызын білу.</a:t>
            </a:r>
            <a:endParaRPr lang="ru-RU" sz="3200"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0981367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3" descr="C:\Users\Администратор\Documents\Файлы Mail.Ru Агента\symbat-n@mail.ru\polina070988@mail.ru\2 вар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1" name="Picture 2" descr="http://im5-tub-kz.yandex.net/i?id=12341823-51-72&amp;n=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28600"/>
            <a:ext cx="3657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2" name="Picture 4" descr="http://uc.niksalehi.com/images/fr4kfkivvguvsp9j4ya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00600" y="1752600"/>
            <a:ext cx="3886200" cy="270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3" name="Picture 6" descr="http://im1-tub-kz.yandex.net/i?id=560067993-52-72&amp;n=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3400" y="3124200"/>
            <a:ext cx="44958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71670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Users\Администратор\Documents\Файлы Mail.Ru Агента\symbat-n@mail.ru\polina070988@mail.ru\2 вар_.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2" descr="&amp;Scy;&amp;ucy;&amp;rcy;&amp;iecy;&amp;tcy;:Atlantischer Lach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800" y="609600"/>
            <a:ext cx="3810000" cy="150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4" descr="http://im7-tub-kz.yandex.net/i?id=450564432-63-72&amp;n=2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362200"/>
            <a:ext cx="4495800" cy="358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7" name="Picture 6" descr="http://im1-tub-kz.yandex.net/i?id=125914518-35-72&amp;n=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685800"/>
            <a:ext cx="35560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10914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620688"/>
            <a:ext cx="8280920" cy="5755422"/>
          </a:xfrm>
          <a:prstGeom prst="rect">
            <a:avLst/>
          </a:prstGeom>
          <a:noFill/>
        </p:spPr>
        <p:txBody>
          <a:bodyPr wrap="square" rtlCol="0">
            <a:spAutoFit/>
          </a:bodyPr>
          <a:lstStyle/>
          <a:p>
            <a:pPr marL="450215" algn="just">
              <a:lnSpc>
                <a:spcPct val="115000"/>
              </a:lnSpc>
              <a:spcAft>
                <a:spcPts val="0"/>
              </a:spcAft>
            </a:pPr>
            <a:r>
              <a:rPr lang="kk-KZ" sz="1600" b="0" dirty="0">
                <a:latin typeface="Times New Roman" pitchFamily="18" charset="0"/>
                <a:ea typeface="Times New Roman"/>
                <a:cs typeface="Times New Roman" pitchFamily="18" charset="0"/>
              </a:rPr>
              <a:t>Балық майы көру қабілетін жақсартады. </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Балық еті – адам ағзасы үшін пайдалы тағамдардың бірі. Оның құрамында адамға аса қажетті белок, май, дәрумен, протеиндер, көптеген минералды заттар бар. Ал сүйегімен жейтін майшабақ, арқан (лосось) балықтарында фосфор және фтор көп мөлшерде кездеседі. Кальций сүйекті қатайтса, фосфор ағзаның атқаратын барлық қызметіне қатысады. </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Балықтың пайдасы:</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 балықтағы амин қышқылдары адам ағзасына сіңімді. Бұл қышқылдардың құрамында ағзаға аса пайдалы метионин көп;</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 бауыр ауруларының алдын алады;</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 балық белогында бой өсіруге ықпал ететін лизин қышқылы да мол;</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 балық майының құрамында А және Д дәрумені көп. Сондай-ақ, менолен және арахидон қышқылдары да бар.</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 балық өнімдерінен жасалған тағамдар ас қорыту бездерінің жұмысын жақсартады;</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 балық құрамында иод, фтор, мыс, кобальт секілді химиялық элементтер бар;</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 балықтан жасалған тағамдар жүрек жұмысын жақсартуға көмектеседі.</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Балықтан қандай тағамдар жасауға болады?</a:t>
            </a:r>
            <a:endParaRPr lang="ru-RU" sz="1600" b="0" dirty="0">
              <a:latin typeface="Times New Roman" pitchFamily="18" charset="0"/>
              <a:ea typeface="Calibri"/>
              <a:cs typeface="Times New Roman" pitchFamily="18" charset="0"/>
            </a:endParaRPr>
          </a:p>
          <a:p>
            <a:pPr marL="450215" algn="just">
              <a:lnSpc>
                <a:spcPct val="115000"/>
              </a:lnSpc>
              <a:spcAft>
                <a:spcPts val="0"/>
              </a:spcAft>
            </a:pPr>
            <a:r>
              <a:rPr lang="kk-KZ" sz="1600" b="0" dirty="0">
                <a:latin typeface="Times New Roman" pitchFamily="18" charset="0"/>
                <a:ea typeface="Times New Roman"/>
                <a:cs typeface="Times New Roman" pitchFamily="18" charset="0"/>
              </a:rPr>
              <a:t>Балықтан сорпа жасап, қуырып, бұқтырып та түрлі ас жасауға болады. Ал қызыл балықтардың, қара кета балығының уылдырығы ең таңдаулы тағамның қатарына жатады. Балық етін тұздап кептіріп, шикідей жеуге де жарамды.</a:t>
            </a:r>
            <a:endParaRPr lang="ru-RU" sz="1600" b="0" dirty="0">
              <a:effectLst/>
              <a:latin typeface="Times New Roman" pitchFamily="18" charset="0"/>
              <a:ea typeface="Calibri"/>
              <a:cs typeface="Times New Roman" pitchFamily="18" charset="0"/>
            </a:endParaRPr>
          </a:p>
        </p:txBody>
      </p:sp>
      <p:pic>
        <p:nvPicPr>
          <p:cNvPr id="3" name="preview-image" descr="http://go2.imgsmail.ru/imgpreview?key=2cd577c214beb060&amp;mb=imgdb_preview_59"/>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1520" y="210978"/>
            <a:ext cx="990540" cy="553725"/>
          </a:xfrm>
          <a:prstGeom prst="rect">
            <a:avLst/>
          </a:prstGeom>
          <a:ln>
            <a:noFill/>
          </a:ln>
          <a:effectLst>
            <a:softEdge rad="112500"/>
          </a:effectLst>
        </p:spPr>
      </p:pic>
    </p:spTree>
    <p:extLst>
      <p:ext uri="{BB962C8B-B14F-4D97-AF65-F5344CB8AC3E}">
        <p14:creationId xmlns:p14="http://schemas.microsoft.com/office/powerpoint/2010/main" val="1052027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416616"/>
            <a:ext cx="7200800" cy="3733330"/>
          </a:xfrm>
          <a:prstGeom prst="rect">
            <a:avLst/>
          </a:prstGeom>
          <a:noFill/>
        </p:spPr>
        <p:txBody>
          <a:bodyPr wrap="square" rtlCol="0">
            <a:spAutoFit/>
          </a:bodyPr>
          <a:lstStyle/>
          <a:p>
            <a:pPr algn="ctr">
              <a:lnSpc>
                <a:spcPct val="115000"/>
              </a:lnSpc>
              <a:spcAft>
                <a:spcPts val="0"/>
              </a:spcAft>
            </a:pPr>
            <a:r>
              <a:rPr lang="kk-KZ" sz="2400" dirty="0" smtClean="0">
                <a:solidFill>
                  <a:srgbClr val="C00000"/>
                </a:solidFill>
                <a:latin typeface="Times New Roman"/>
                <a:ea typeface="MS Mincho"/>
                <a:cs typeface="Times New Roman"/>
              </a:rPr>
              <a:t>Джиксо. Топтық жұмыс</a:t>
            </a:r>
            <a:endParaRPr lang="ru-RU" sz="2400" dirty="0">
              <a:solidFill>
                <a:srgbClr val="C00000"/>
              </a:solidFill>
              <a:latin typeface="Calibri"/>
              <a:ea typeface="Calibri"/>
              <a:cs typeface="Times New Roman"/>
            </a:endParaRPr>
          </a:p>
          <a:p>
            <a:pPr algn="just">
              <a:lnSpc>
                <a:spcPct val="115000"/>
              </a:lnSpc>
              <a:spcAft>
                <a:spcPts val="0"/>
              </a:spcAft>
            </a:pPr>
            <a:endParaRPr lang="kk-KZ" dirty="0" smtClean="0">
              <a:latin typeface="Times New Roman"/>
              <a:ea typeface="Calibri"/>
              <a:cs typeface="Times New Roman"/>
            </a:endParaRPr>
          </a:p>
          <a:p>
            <a:pPr algn="just">
              <a:lnSpc>
                <a:spcPct val="115000"/>
              </a:lnSpc>
              <a:spcAft>
                <a:spcPts val="0"/>
              </a:spcAft>
            </a:pPr>
            <a:r>
              <a:rPr lang="kk-KZ" sz="2400" dirty="0">
                <a:latin typeface="Times New Roman" pitchFamily="18" charset="0"/>
                <a:ea typeface="Calibri"/>
                <a:cs typeface="Times New Roman" pitchFamily="18" charset="0"/>
              </a:rPr>
              <a:t>I топ  </a:t>
            </a:r>
            <a:r>
              <a:rPr lang="kk-KZ" sz="2400" dirty="0">
                <a:latin typeface="Times New Roman" pitchFamily="18" charset="0"/>
                <a:ea typeface="Times New Roman"/>
                <a:cs typeface="Times New Roman" pitchFamily="18" charset="0"/>
              </a:rPr>
              <a:t>балықты тағам өнеркәсібінде қолданылуы</a:t>
            </a:r>
            <a:endParaRPr lang="ru-RU" sz="2400" dirty="0">
              <a:latin typeface="Times New Roman" pitchFamily="18" charset="0"/>
              <a:ea typeface="Calibri"/>
              <a:cs typeface="Times New Roman" pitchFamily="18" charset="0"/>
            </a:endParaRPr>
          </a:p>
          <a:p>
            <a:pPr algn="just">
              <a:lnSpc>
                <a:spcPct val="115000"/>
              </a:lnSpc>
              <a:spcAft>
                <a:spcPts val="0"/>
              </a:spcAft>
            </a:pPr>
            <a:endParaRPr lang="kk-KZ" sz="2400" dirty="0" smtClean="0">
              <a:latin typeface="Times New Roman" pitchFamily="18" charset="0"/>
              <a:ea typeface="Calibri"/>
              <a:cs typeface="Times New Roman" pitchFamily="18" charset="0"/>
            </a:endParaRPr>
          </a:p>
          <a:p>
            <a:pPr algn="just">
              <a:lnSpc>
                <a:spcPct val="115000"/>
              </a:lnSpc>
              <a:spcAft>
                <a:spcPts val="0"/>
              </a:spcAft>
            </a:pPr>
            <a:r>
              <a:rPr lang="kk-KZ" sz="2400" dirty="0" smtClean="0">
                <a:latin typeface="Times New Roman" pitchFamily="18" charset="0"/>
                <a:ea typeface="Calibri"/>
                <a:cs typeface="Times New Roman" pitchFamily="18" charset="0"/>
              </a:rPr>
              <a:t>II </a:t>
            </a:r>
            <a:r>
              <a:rPr lang="kk-KZ" sz="2400" dirty="0">
                <a:latin typeface="Times New Roman" pitchFamily="18" charset="0"/>
                <a:ea typeface="Calibri"/>
                <a:cs typeface="Times New Roman" pitchFamily="18" charset="0"/>
              </a:rPr>
              <a:t>топ  </a:t>
            </a:r>
            <a:r>
              <a:rPr lang="kk-KZ" sz="2400" dirty="0">
                <a:latin typeface="Times New Roman" pitchFamily="18" charset="0"/>
                <a:ea typeface="Times New Roman"/>
                <a:cs typeface="Times New Roman" pitchFamily="18" charset="0"/>
              </a:rPr>
              <a:t>Балықты қорғау  </a:t>
            </a:r>
            <a:endParaRPr lang="ru-RU" sz="2400" dirty="0">
              <a:latin typeface="Times New Roman" pitchFamily="18" charset="0"/>
              <a:ea typeface="Calibri"/>
              <a:cs typeface="Times New Roman" pitchFamily="18" charset="0"/>
            </a:endParaRPr>
          </a:p>
          <a:p>
            <a:pPr algn="just">
              <a:lnSpc>
                <a:spcPct val="115000"/>
              </a:lnSpc>
              <a:spcAft>
                <a:spcPts val="0"/>
              </a:spcAft>
            </a:pPr>
            <a:endParaRPr lang="kk-KZ" sz="2400" dirty="0" smtClean="0">
              <a:latin typeface="Times New Roman" pitchFamily="18" charset="0"/>
              <a:ea typeface="Calibri"/>
              <a:cs typeface="Times New Roman" pitchFamily="18" charset="0"/>
            </a:endParaRPr>
          </a:p>
          <a:p>
            <a:pPr algn="just">
              <a:lnSpc>
                <a:spcPct val="115000"/>
              </a:lnSpc>
              <a:spcAft>
                <a:spcPts val="0"/>
              </a:spcAft>
            </a:pPr>
            <a:r>
              <a:rPr lang="kk-KZ" sz="2400" dirty="0" smtClean="0">
                <a:latin typeface="Times New Roman" pitchFamily="18" charset="0"/>
                <a:ea typeface="Calibri"/>
                <a:cs typeface="Times New Roman" pitchFamily="18" charset="0"/>
              </a:rPr>
              <a:t>III </a:t>
            </a:r>
            <a:r>
              <a:rPr lang="kk-KZ" sz="2400" dirty="0">
                <a:latin typeface="Times New Roman" pitchFamily="18" charset="0"/>
                <a:ea typeface="Calibri"/>
                <a:cs typeface="Times New Roman" pitchFamily="18" charset="0"/>
              </a:rPr>
              <a:t>топ </a:t>
            </a:r>
            <a:r>
              <a:rPr lang="kk-KZ" sz="2400" dirty="0">
                <a:latin typeface="Times New Roman" pitchFamily="18" charset="0"/>
                <a:ea typeface="Times New Roman"/>
                <a:cs typeface="Times New Roman" pitchFamily="18" charset="0"/>
              </a:rPr>
              <a:t>Балқты медицинада қолданылуы</a:t>
            </a:r>
            <a:endParaRPr lang="ru-RU" sz="2400" dirty="0">
              <a:latin typeface="Times New Roman" pitchFamily="18" charset="0"/>
              <a:ea typeface="Calibri"/>
              <a:cs typeface="Times New Roman" pitchFamily="18" charset="0"/>
            </a:endParaRPr>
          </a:p>
          <a:p>
            <a:endParaRPr lang="kk-KZ" sz="2400" dirty="0" smtClean="0">
              <a:latin typeface="Times New Roman" pitchFamily="18" charset="0"/>
              <a:ea typeface="Calibri"/>
              <a:cs typeface="Times New Roman" pitchFamily="18" charset="0"/>
            </a:endParaRPr>
          </a:p>
          <a:p>
            <a:r>
              <a:rPr lang="kk-KZ" sz="2400" dirty="0" smtClean="0">
                <a:latin typeface="Times New Roman" pitchFamily="18" charset="0"/>
                <a:ea typeface="Calibri"/>
                <a:cs typeface="Times New Roman" pitchFamily="18" charset="0"/>
              </a:rPr>
              <a:t>IV </a:t>
            </a:r>
            <a:r>
              <a:rPr lang="kk-KZ" sz="2400" dirty="0">
                <a:latin typeface="Times New Roman" pitchFamily="18" charset="0"/>
                <a:ea typeface="Calibri"/>
                <a:cs typeface="Times New Roman" pitchFamily="18" charset="0"/>
              </a:rPr>
              <a:t>топ «Балық жеген, ет сұрамайды»эссе жазу</a:t>
            </a:r>
            <a:endParaRPr lang="kk-KZ" sz="2400" dirty="0">
              <a:latin typeface="Times New Roman" pitchFamily="18" charset="0"/>
              <a:ea typeface="Calibri"/>
              <a:cs typeface="Times New Roman" pitchFamily="18" charset="0"/>
            </a:endParaRPr>
          </a:p>
        </p:txBody>
      </p:sp>
      <p:pic>
        <p:nvPicPr>
          <p:cNvPr id="4" name="preview-image" descr="http://go2.imgsmail.ru/imgpreview?key=2cd577c214beb060&amp;mb=imgdb_preview_59"/>
          <p:cNvPicPr/>
          <p:nvPr/>
        </p:nvPicPr>
        <p:blipFill>
          <a:blip r:embed="rId2">
            <a:extLst>
              <a:ext uri="{28A0092B-C50C-407E-A947-70E740481C1C}">
                <a14:useLocalDpi xmlns:a14="http://schemas.microsoft.com/office/drawing/2010/main" val="0"/>
              </a:ext>
            </a:extLst>
          </a:blip>
          <a:srcRect/>
          <a:stretch>
            <a:fillRect/>
          </a:stretch>
        </p:blipFill>
        <p:spPr bwMode="auto">
          <a:xfrm>
            <a:off x="251520" y="210978"/>
            <a:ext cx="1944216" cy="1205638"/>
          </a:xfrm>
          <a:prstGeom prst="rect">
            <a:avLst/>
          </a:prstGeom>
          <a:ln>
            <a:noFill/>
          </a:ln>
          <a:effectLst>
            <a:softEdge rad="112500"/>
          </a:effectLst>
        </p:spPr>
      </p:pic>
      <p:pic>
        <p:nvPicPr>
          <p:cNvPr id="6" name="Picture 31" descr="00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2120" y="5589240"/>
            <a:ext cx="15462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8" descr="Серебряный карась">
            <a:hlinkClick r:id="rId4" tooltip="&quot;Серебряный карась&quot;"/>
          </p:cNvPr>
          <p:cNvPicPr>
            <a:picLocks noChangeAspect="1" noChangeArrowheads="1"/>
          </p:cNvPicPr>
          <p:nvPr/>
        </p:nvPicPr>
        <p:blipFill>
          <a:blip r:embed="rId5">
            <a:clrChange>
              <a:clrFrom>
                <a:srgbClr val="FFFFFF"/>
              </a:clrFrom>
              <a:clrTo>
                <a:srgbClr val="FFFFFF">
                  <a:alpha val="0"/>
                </a:srgbClr>
              </a:clrTo>
            </a:clrChange>
            <a:lum contrast="12000"/>
            <a:extLst>
              <a:ext uri="{28A0092B-C50C-407E-A947-70E740481C1C}">
                <a14:useLocalDpi xmlns:a14="http://schemas.microsoft.com/office/drawing/2010/main" val="0"/>
              </a:ext>
            </a:extLst>
          </a:blip>
          <a:srcRect l="5455"/>
          <a:stretch>
            <a:fillRect/>
          </a:stretch>
        </p:blipFill>
        <p:spPr bwMode="auto">
          <a:xfrm rot="-539302">
            <a:off x="5981016" y="2459626"/>
            <a:ext cx="24765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38438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31640" y="1412776"/>
            <a:ext cx="6696744" cy="3985706"/>
          </a:xfrm>
          <a:prstGeom prst="rect">
            <a:avLst/>
          </a:prstGeom>
          <a:noFill/>
        </p:spPr>
        <p:txBody>
          <a:bodyPr wrap="square" rtlCol="0">
            <a:spAutoFit/>
          </a:bodyPr>
          <a:lstStyle/>
          <a:p>
            <a:pPr marL="180340" algn="ctr">
              <a:lnSpc>
                <a:spcPct val="115000"/>
              </a:lnSpc>
              <a:spcAft>
                <a:spcPts val="0"/>
              </a:spcAft>
            </a:pPr>
            <a:r>
              <a:rPr lang="kk-KZ" sz="4000" dirty="0">
                <a:solidFill>
                  <a:srgbClr val="C00000"/>
                </a:solidFill>
                <a:latin typeface="Times New Roman" pitchFamily="18" charset="0"/>
                <a:ea typeface="Times New Roman"/>
                <a:cs typeface="Times New Roman" pitchFamily="18" charset="0"/>
              </a:rPr>
              <a:t>Тест – минуты. </a:t>
            </a:r>
            <a:endParaRPr lang="ru-RU" sz="4000" dirty="0">
              <a:solidFill>
                <a:srgbClr val="C00000"/>
              </a:solidFill>
              <a:latin typeface="Times New Roman" pitchFamily="18" charset="0"/>
              <a:ea typeface="Calibri"/>
              <a:cs typeface="Times New Roman" pitchFamily="18" charset="0"/>
            </a:endParaRPr>
          </a:p>
          <a:p>
            <a:pPr marL="180340">
              <a:lnSpc>
                <a:spcPct val="115000"/>
              </a:lnSpc>
              <a:spcAft>
                <a:spcPts val="0"/>
              </a:spcAft>
            </a:pPr>
            <a:endParaRPr lang="kk-KZ" dirty="0" smtClean="0">
              <a:latin typeface="Times New Roman"/>
              <a:ea typeface="Times New Roman"/>
              <a:cs typeface="Times New Roman"/>
            </a:endParaRPr>
          </a:p>
          <a:p>
            <a:pPr marL="180340">
              <a:lnSpc>
                <a:spcPct val="115000"/>
              </a:lnSpc>
              <a:spcAft>
                <a:spcPts val="0"/>
              </a:spcAft>
            </a:pPr>
            <a:r>
              <a:rPr lang="kk-KZ" dirty="0" smtClean="0">
                <a:latin typeface="Times New Roman"/>
                <a:ea typeface="Times New Roman"/>
                <a:cs typeface="Times New Roman"/>
              </a:rPr>
              <a:t>1</a:t>
            </a:r>
            <a:r>
              <a:rPr lang="kk-KZ" dirty="0">
                <a:latin typeface="Times New Roman"/>
                <a:ea typeface="Times New Roman"/>
                <a:cs typeface="Times New Roman"/>
              </a:rPr>
              <a:t>. Сүйекті балықтардың түрлерін ата: шортан, аққайран, табан, ақмарқа, сазан, латимерия, іле шармайы, балқаш алабұғасы. </a:t>
            </a:r>
            <a:endParaRPr lang="ru-RU" dirty="0">
              <a:latin typeface="Calibri"/>
              <a:ea typeface="Calibri"/>
              <a:cs typeface="Times New Roman"/>
            </a:endParaRPr>
          </a:p>
          <a:p>
            <a:pPr marL="180340">
              <a:lnSpc>
                <a:spcPct val="115000"/>
              </a:lnSpc>
              <a:spcAft>
                <a:spcPts val="0"/>
              </a:spcAft>
            </a:pPr>
            <a:r>
              <a:rPr lang="kk-KZ" dirty="0">
                <a:latin typeface="Times New Roman"/>
                <a:ea typeface="Times New Roman"/>
                <a:cs typeface="Times New Roman"/>
              </a:rPr>
              <a:t>2. Шеміршекті балықтардың түрлерін ата: көк акула, шаншарлы скат, тұтасбас, аратұмсық акула. </a:t>
            </a:r>
            <a:endParaRPr lang="ru-RU" dirty="0">
              <a:latin typeface="Calibri"/>
              <a:ea typeface="Calibri"/>
              <a:cs typeface="Times New Roman"/>
            </a:endParaRPr>
          </a:p>
          <a:p>
            <a:pPr marL="180340" algn="just">
              <a:lnSpc>
                <a:spcPct val="115000"/>
              </a:lnSpc>
              <a:spcAft>
                <a:spcPts val="0"/>
              </a:spcAft>
              <a:tabLst>
                <a:tab pos="1816100" algn="l"/>
              </a:tabLst>
            </a:pPr>
            <a:r>
              <a:rPr lang="kk-KZ" dirty="0">
                <a:latin typeface="Times New Roman"/>
                <a:ea typeface="Times New Roman"/>
                <a:cs typeface="Times New Roman"/>
              </a:rPr>
              <a:t>3. Кәсіптік балықтардың негізгі топтарын ата: майшабақтар, сетінектер (трескалар), көзауықтар (камбалалар), тұқы балықтар (карптар). </a:t>
            </a:r>
            <a:endParaRPr lang="ru-RU" dirty="0">
              <a:effectLst/>
              <a:latin typeface="Calibri"/>
              <a:ea typeface="Calibri"/>
              <a:cs typeface="Times New Roman"/>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589657"/>
            <a:ext cx="1847850" cy="1646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5" descr="00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76027" y="5484207"/>
            <a:ext cx="1547813"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8012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Форель">
            <a:hlinkClick r:id="rId2" tooltip="Форель"/>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0" y="-9525"/>
            <a:ext cx="9217025"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9" name="dominateImage" descr="0_fae5_8aaf98c6_XL"/>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34925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0" name="pic_self" descr="0_9714_8ece3ee2_XL">
            <a:hlinkClick r:id="rId5"/>
          </p:cNvPr>
          <p:cNvPicPr>
            <a:picLocks noChangeAspect="1" noChangeArrowheads="1"/>
          </p:cNvPicPr>
          <p:nvPr/>
        </p:nvPicPr>
        <p:blipFill>
          <a:blip r:embed="rId6">
            <a:lum bright="6000"/>
            <a:extLst>
              <a:ext uri="{28A0092B-C50C-407E-A947-70E740481C1C}">
                <a14:useLocalDpi xmlns:a14="http://schemas.microsoft.com/office/drawing/2010/main" val="0"/>
              </a:ext>
            </a:extLst>
          </a:blip>
          <a:srcRect/>
          <a:stretch>
            <a:fillRect/>
          </a:stretch>
        </p:blipFill>
        <p:spPr bwMode="auto">
          <a:xfrm>
            <a:off x="6227763" y="0"/>
            <a:ext cx="2700337" cy="203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1" name="dominateImage" descr="0_36696_695528dd_XL"/>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284538"/>
            <a:ext cx="3708400"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2" name="Rectangle 6"/>
          <p:cNvSpPr>
            <a:spLocks noChangeArrowheads="1"/>
          </p:cNvSpPr>
          <p:nvPr/>
        </p:nvSpPr>
        <p:spPr bwMode="auto">
          <a:xfrm>
            <a:off x="3419475" y="188913"/>
            <a:ext cx="3001963"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ru-RU" sz="3200" i="1" u="sng">
                <a:solidFill>
                  <a:srgbClr val="FFFF66"/>
                </a:solidFill>
              </a:rPr>
              <a:t>ФОРЕЛЬ</a:t>
            </a:r>
          </a:p>
          <a:p>
            <a:r>
              <a:rPr lang="ru-RU" i="1">
                <a:solidFill>
                  <a:srgbClr val="F8F200"/>
                </a:solidFill>
              </a:rPr>
              <a:t>(Форель - Salmo fario)</a:t>
            </a:r>
          </a:p>
        </p:txBody>
      </p:sp>
      <p:pic>
        <p:nvPicPr>
          <p:cNvPr id="39943" name="Picture 7" descr="300px-Oncorhynchus_mykiss_mid_res_150dpi"/>
          <p:cNvPicPr>
            <a:picLocks noChangeAspect="1" noChangeArrowheads="1"/>
          </p:cNvPicPr>
          <p:nvPr/>
        </p:nvPicPr>
        <p:blipFill>
          <a:blip r:embed="rId8">
            <a:clrChange>
              <a:clrFrom>
                <a:srgbClr val="EAE0BD"/>
              </a:clrFrom>
              <a:clrTo>
                <a:srgbClr val="EAE0BD">
                  <a:alpha val="0"/>
                </a:srgbClr>
              </a:clrTo>
            </a:clrChange>
            <a:extLst>
              <a:ext uri="{28A0092B-C50C-407E-A947-70E740481C1C}">
                <a14:useLocalDpi xmlns:a14="http://schemas.microsoft.com/office/drawing/2010/main" val="0"/>
              </a:ext>
            </a:extLst>
          </a:blip>
          <a:srcRect/>
          <a:stretch>
            <a:fillRect/>
          </a:stretch>
        </p:blipFill>
        <p:spPr bwMode="auto">
          <a:xfrm rot="699218">
            <a:off x="827088" y="2781300"/>
            <a:ext cx="2857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4" name="Picture 8" descr="240px-Bachforelle_Zeichnung"/>
          <p:cNvPicPr>
            <a:picLocks noChangeAspect="1" noChangeArrowheads="1"/>
          </p:cNvPicPr>
          <p:nvPr/>
        </p:nvPicPr>
        <p:blipFill>
          <a:blip r:embed="rId9">
            <a:clrChange>
              <a:clrFrom>
                <a:srgbClr val="E7EFE0"/>
              </a:clrFrom>
              <a:clrTo>
                <a:srgbClr val="E7EFE0">
                  <a:alpha val="0"/>
                </a:srgbClr>
              </a:clrTo>
            </a:clrChange>
            <a:extLst>
              <a:ext uri="{28A0092B-C50C-407E-A947-70E740481C1C}">
                <a14:useLocalDpi xmlns:a14="http://schemas.microsoft.com/office/drawing/2010/main" val="0"/>
              </a:ext>
            </a:extLst>
          </a:blip>
          <a:srcRect/>
          <a:stretch>
            <a:fillRect/>
          </a:stretch>
        </p:blipFill>
        <p:spPr bwMode="auto">
          <a:xfrm rot="-1072538">
            <a:off x="6858000" y="2349500"/>
            <a:ext cx="2286000" cy="895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5" name="Picture 9" descr="Форель"/>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rot="607603">
            <a:off x="0" y="4941888"/>
            <a:ext cx="2762250" cy="938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6" name="Picture 10" descr="Форель"/>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t="45308" r="157"/>
          <a:stretch>
            <a:fillRect/>
          </a:stretch>
        </p:blipFill>
        <p:spPr bwMode="auto">
          <a:xfrm rot="1585878">
            <a:off x="755650" y="3429000"/>
            <a:ext cx="353695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7" name="Picture 11" descr="300px-Oncorhynchus_mykiss_mid_res_150dpi"/>
          <p:cNvPicPr>
            <a:picLocks noChangeAspect="1" noChangeArrowheads="1"/>
          </p:cNvPicPr>
          <p:nvPr/>
        </p:nvPicPr>
        <p:blipFill>
          <a:blip r:embed="rId8">
            <a:clrChange>
              <a:clrFrom>
                <a:srgbClr val="EADFBF"/>
              </a:clrFrom>
              <a:clrTo>
                <a:srgbClr val="EADFBF">
                  <a:alpha val="0"/>
                </a:srgbClr>
              </a:clrTo>
            </a:clrChange>
            <a:extLst>
              <a:ext uri="{28A0092B-C50C-407E-A947-70E740481C1C}">
                <a14:useLocalDpi xmlns:a14="http://schemas.microsoft.com/office/drawing/2010/main" val="0"/>
              </a:ext>
            </a:extLst>
          </a:blip>
          <a:srcRect/>
          <a:stretch>
            <a:fillRect/>
          </a:stretch>
        </p:blipFill>
        <p:spPr bwMode="auto">
          <a:xfrm rot="534103">
            <a:off x="2916238" y="4581525"/>
            <a:ext cx="28575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8" name="Picture 12" descr="Форель"/>
          <p:cNvPicPr>
            <a:picLocks noChangeAspect="1" noChangeArrowheads="1"/>
          </p:cNvPicPr>
          <p:nvPr/>
        </p:nvPicPr>
        <p:blipFill>
          <a:blip r:embed="rId11">
            <a:clrChange>
              <a:clrFrom>
                <a:srgbClr val="FFFFFF"/>
              </a:clrFrom>
              <a:clrTo>
                <a:srgbClr val="FFFFFF">
                  <a:alpha val="0"/>
                </a:srgbClr>
              </a:clrTo>
            </a:clrChange>
            <a:extLst>
              <a:ext uri="{28A0092B-C50C-407E-A947-70E740481C1C}">
                <a14:useLocalDpi xmlns:a14="http://schemas.microsoft.com/office/drawing/2010/main" val="0"/>
              </a:ext>
            </a:extLst>
          </a:blip>
          <a:srcRect l="14463" r="157" b="49638"/>
          <a:stretch>
            <a:fillRect/>
          </a:stretch>
        </p:blipFill>
        <p:spPr bwMode="auto">
          <a:xfrm rot="1175868">
            <a:off x="6270625" y="3284538"/>
            <a:ext cx="2873375"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9" name="Rectangle 13"/>
          <p:cNvSpPr>
            <a:spLocks noChangeArrowheads="1"/>
          </p:cNvSpPr>
          <p:nvPr/>
        </p:nvSpPr>
        <p:spPr bwMode="auto">
          <a:xfrm>
            <a:off x="3851275" y="4437063"/>
            <a:ext cx="50895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kk-KZ" i="1">
                <a:solidFill>
                  <a:srgbClr val="FFFF66"/>
                </a:solidFill>
              </a:rPr>
              <a:t>Ұзындығы – </a:t>
            </a:r>
            <a:r>
              <a:rPr lang="ru-RU" i="1">
                <a:solidFill>
                  <a:srgbClr val="FFFF66"/>
                </a:solidFill>
              </a:rPr>
              <a:t>1м </a:t>
            </a:r>
            <a:r>
              <a:rPr lang="kk-KZ" i="1">
                <a:solidFill>
                  <a:srgbClr val="FFFF66"/>
                </a:solidFill>
              </a:rPr>
              <a:t>дейін, жиі - 20-30 с</a:t>
            </a:r>
            <a:r>
              <a:rPr lang="ru-RU" i="1">
                <a:solidFill>
                  <a:srgbClr val="FFFF66"/>
                </a:solidFill>
              </a:rPr>
              <a:t>м, </a:t>
            </a:r>
            <a:r>
              <a:rPr lang="kk-KZ" i="1">
                <a:solidFill>
                  <a:srgbClr val="FFFF66"/>
                </a:solidFill>
              </a:rPr>
              <a:t> </a:t>
            </a:r>
            <a:endParaRPr lang="ru-RU" i="1">
              <a:solidFill>
                <a:srgbClr val="FFFF66"/>
              </a:solidFill>
            </a:endParaRPr>
          </a:p>
          <a:p>
            <a:pPr algn="r"/>
            <a:r>
              <a:rPr lang="ru-RU" i="1">
                <a:solidFill>
                  <a:srgbClr val="FFFF66"/>
                </a:solidFill>
              </a:rPr>
              <a:t>Салмағы – 20кг,</a:t>
            </a:r>
            <a:r>
              <a:rPr lang="kk-KZ" i="1">
                <a:solidFill>
                  <a:srgbClr val="FFFF66"/>
                </a:solidFill>
              </a:rPr>
              <a:t> жиі - </a:t>
            </a:r>
            <a:r>
              <a:rPr lang="ru-RU" i="1">
                <a:solidFill>
                  <a:srgbClr val="FFFF66"/>
                </a:solidFill>
              </a:rPr>
              <a:t>1,2кг</a:t>
            </a:r>
            <a:r>
              <a:rPr lang="ru-RU" b="0">
                <a:solidFill>
                  <a:srgbClr val="FFFF66"/>
                </a:solidFill>
              </a:rPr>
              <a:t> </a:t>
            </a:r>
          </a:p>
        </p:txBody>
      </p:sp>
      <p:pic>
        <p:nvPicPr>
          <p:cNvPr id="39950" name="Picture 14" descr="Sockeye Salmon.jp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372225" y="4986338"/>
            <a:ext cx="2771775" cy="187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1" name="Rectangle 15"/>
          <p:cNvSpPr>
            <a:spLocks noChangeArrowheads="1"/>
          </p:cNvSpPr>
          <p:nvPr/>
        </p:nvSpPr>
        <p:spPr bwMode="auto">
          <a:xfrm>
            <a:off x="0" y="6021388"/>
            <a:ext cx="88931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ru-RU" i="1">
                <a:solidFill>
                  <a:srgbClr val="F8F200"/>
                </a:solidFill>
              </a:rPr>
              <a:t>Форельдің түсі судың және су астының түсіне, </a:t>
            </a:r>
          </a:p>
          <a:p>
            <a:r>
              <a:rPr lang="ru-RU" i="1">
                <a:solidFill>
                  <a:srgbClr val="F8F200"/>
                </a:solidFill>
              </a:rPr>
              <a:t>қоректенуі мен жыл маусымына байланысты өзгеріп отырады.</a:t>
            </a:r>
          </a:p>
        </p:txBody>
      </p:sp>
      <p:pic>
        <p:nvPicPr>
          <p:cNvPr id="39952" name="Picture 16" descr="Trout gila Spring1.jpg"/>
          <p:cNvPicPr>
            <a:picLocks noChangeAspect="1" noChangeArrowheads="1"/>
          </p:cNvPicPr>
          <p:nvPr/>
        </p:nvPicPr>
        <p:blipFill>
          <a:blip r:embed="rId13">
            <a:clrChange>
              <a:clrFrom>
                <a:srgbClr val="928283"/>
              </a:clrFrom>
              <a:clrTo>
                <a:srgbClr val="928283">
                  <a:alpha val="0"/>
                </a:srgbClr>
              </a:clrTo>
            </a:clrChange>
            <a:extLst>
              <a:ext uri="{28A0092B-C50C-407E-A947-70E740481C1C}">
                <a14:useLocalDpi xmlns:a14="http://schemas.microsoft.com/office/drawing/2010/main" val="0"/>
              </a:ext>
            </a:extLst>
          </a:blip>
          <a:srcRect/>
          <a:stretch>
            <a:fillRect/>
          </a:stretch>
        </p:blipFill>
        <p:spPr bwMode="auto">
          <a:xfrm>
            <a:off x="7893050" y="2997200"/>
            <a:ext cx="1250950" cy="86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3" name="Rectangle 17"/>
          <p:cNvSpPr>
            <a:spLocks noChangeArrowheads="1"/>
          </p:cNvSpPr>
          <p:nvPr/>
        </p:nvSpPr>
        <p:spPr bwMode="auto">
          <a:xfrm>
            <a:off x="1476375" y="1125538"/>
            <a:ext cx="7313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kk-KZ" sz="2400" i="1">
                <a:solidFill>
                  <a:srgbClr val="FFFF66"/>
                </a:solidFill>
              </a:rPr>
              <a:t>Форель өте сүйкімді балық болып табылады</a:t>
            </a:r>
            <a:endParaRPr lang="ru-RU" sz="2400" i="1">
              <a:solidFill>
                <a:srgbClr val="FFFF66"/>
              </a:solidFill>
            </a:endParaRPr>
          </a:p>
        </p:txBody>
      </p:sp>
      <p:sp>
        <p:nvSpPr>
          <p:cNvPr id="39954" name="Rectangle 18"/>
          <p:cNvSpPr>
            <a:spLocks noChangeArrowheads="1"/>
          </p:cNvSpPr>
          <p:nvPr/>
        </p:nvSpPr>
        <p:spPr bwMode="auto">
          <a:xfrm>
            <a:off x="611188" y="2060575"/>
            <a:ext cx="24765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ru-RU" i="1">
                <a:solidFill>
                  <a:srgbClr val="FFFF66"/>
                </a:solidFill>
              </a:rPr>
              <a:t> 20 түр</a:t>
            </a:r>
            <a:r>
              <a:rPr lang="kk-KZ" i="1">
                <a:solidFill>
                  <a:srgbClr val="FFFF66"/>
                </a:solidFill>
              </a:rPr>
              <a:t>і кездеседі</a:t>
            </a:r>
            <a:endParaRPr lang="ru-RU" i="1">
              <a:solidFill>
                <a:srgbClr val="FFFF66"/>
              </a:solidFill>
            </a:endParaRPr>
          </a:p>
        </p:txBody>
      </p:sp>
      <p:sp>
        <p:nvSpPr>
          <p:cNvPr id="39955" name="Rectangle 19"/>
          <p:cNvSpPr>
            <a:spLocks noChangeArrowheads="1"/>
          </p:cNvSpPr>
          <p:nvPr/>
        </p:nvSpPr>
        <p:spPr bwMode="auto">
          <a:xfrm>
            <a:off x="3382963" y="3789363"/>
            <a:ext cx="5761037"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i="1">
                <a:solidFill>
                  <a:srgbClr val="E4DF12"/>
                </a:solidFill>
              </a:rPr>
              <a:t>Өкінішке орай форель жиі кемтар болады </a:t>
            </a:r>
            <a:endParaRPr lang="en-US" i="1">
              <a:solidFill>
                <a:srgbClr val="E4DF12"/>
              </a:solidFill>
            </a:endParaRPr>
          </a:p>
          <a:p>
            <a:r>
              <a:rPr lang="kk-KZ" i="1">
                <a:solidFill>
                  <a:srgbClr val="E4DF12"/>
                </a:solidFill>
              </a:rPr>
              <a:t>(екі басты, альбиносты, гермафродитті)</a:t>
            </a:r>
            <a:endParaRPr lang="ru-RU" i="1">
              <a:solidFill>
                <a:srgbClr val="E4DF1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Прелюдии Гуппи у Noise в аквариуме">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4" name="Picture 4" descr="120px-Carassius_gibelio_2008_G3">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0825" y="5148192"/>
            <a:ext cx="1945690" cy="129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8" descr="CarassiusCarassiusJuvenile.JPG">
            <a:hlinkClick r:id="rId6"/>
          </p:cNvPr>
          <p:cNvPicPr>
            <a:picLocks noChangeAspect="1" noChangeArrowheads="1"/>
          </p:cNvPicPr>
          <p:nvPr/>
        </p:nvPicPr>
        <p:blipFill>
          <a:blip r:embed="rId7" r:link="rId8">
            <a:extLst>
              <a:ext uri="{28A0092B-C50C-407E-A947-70E740481C1C}">
                <a14:useLocalDpi xmlns:a14="http://schemas.microsoft.com/office/drawing/2010/main" val="0"/>
              </a:ext>
            </a:extLst>
          </a:blip>
          <a:srcRect/>
          <a:stretch>
            <a:fillRect/>
          </a:stretch>
        </p:blipFill>
        <p:spPr bwMode="auto">
          <a:xfrm>
            <a:off x="4068762" y="5026851"/>
            <a:ext cx="2663825" cy="1709737"/>
          </a:xfrm>
          <a:prstGeom prst="rect">
            <a:avLst/>
          </a:prstGeom>
          <a:noFill/>
          <a:extLst>
            <a:ext uri="{909E8E84-426E-40DD-AFC4-6F175D3DCCD1}">
              <a14:hiddenFill xmlns:a14="http://schemas.microsoft.com/office/drawing/2010/main">
                <a:solidFill>
                  <a:srgbClr val="FFFFFF"/>
                </a:solidFill>
              </a14:hiddenFill>
            </a:ext>
          </a:extLst>
        </p:spPr>
      </p:pic>
      <p:pic>
        <p:nvPicPr>
          <p:cNvPr id="40969" name="Picture 9" descr="CarassiusCarassiusHead.JPG">
            <a:hlinkClick r:id="rId9"/>
          </p:cNvPr>
          <p:cNvPicPr>
            <a:picLocks noChangeAspect="1" noChangeArrowheads="1"/>
          </p:cNvPicPr>
          <p:nvPr/>
        </p:nvPicPr>
        <p:blipFill>
          <a:blip r:embed="rId10" r:link="rId11">
            <a:extLst>
              <a:ext uri="{28A0092B-C50C-407E-A947-70E740481C1C}">
                <a14:useLocalDpi xmlns:a14="http://schemas.microsoft.com/office/drawing/2010/main" val="0"/>
              </a:ext>
            </a:extLst>
          </a:blip>
          <a:srcRect/>
          <a:stretch>
            <a:fillRect/>
          </a:stretch>
        </p:blipFill>
        <p:spPr bwMode="auto">
          <a:xfrm>
            <a:off x="7052469" y="3847246"/>
            <a:ext cx="2151062" cy="1612900"/>
          </a:xfrm>
          <a:prstGeom prst="rect">
            <a:avLst/>
          </a:prstGeom>
          <a:noFill/>
          <a:extLst>
            <a:ext uri="{909E8E84-426E-40DD-AFC4-6F175D3DCCD1}">
              <a14:hiddenFill xmlns:a14="http://schemas.microsoft.com/office/drawing/2010/main">
                <a:solidFill>
                  <a:srgbClr val="FFFFFF"/>
                </a:solidFill>
              </a14:hiddenFill>
            </a:ext>
          </a:extLst>
        </p:spPr>
      </p:pic>
      <p:pic>
        <p:nvPicPr>
          <p:cNvPr id="40970" name="Picture 10" descr="Carassius carassius.jpg">
            <a:hlinkClick r:id="rId12"/>
          </p:cNvPr>
          <p:cNvPicPr>
            <a:picLocks noChangeAspect="1" noChangeArrowheads="1"/>
          </p:cNvPicPr>
          <p:nvPr/>
        </p:nvPicPr>
        <p:blipFill>
          <a:blip r:embed="rId13" r:link="rId14">
            <a:extLst>
              <a:ext uri="{28A0092B-C50C-407E-A947-70E740481C1C}">
                <a14:useLocalDpi xmlns:a14="http://schemas.microsoft.com/office/drawing/2010/main" val="0"/>
              </a:ext>
            </a:extLst>
          </a:blip>
          <a:srcRect/>
          <a:stretch>
            <a:fillRect/>
          </a:stretch>
        </p:blipFill>
        <p:spPr bwMode="auto">
          <a:xfrm>
            <a:off x="7556500" y="5885589"/>
            <a:ext cx="1143000" cy="619125"/>
          </a:xfrm>
          <a:prstGeom prst="rect">
            <a:avLst/>
          </a:prstGeom>
          <a:noFill/>
          <a:extLst>
            <a:ext uri="{909E8E84-426E-40DD-AFC4-6F175D3DCCD1}">
              <a14:hiddenFill xmlns:a14="http://schemas.microsoft.com/office/drawing/2010/main">
                <a:solidFill>
                  <a:srgbClr val="FFFFFF"/>
                </a:solidFill>
              </a14:hiddenFill>
            </a:ext>
          </a:extLst>
        </p:spPr>
      </p:pic>
      <p:pic>
        <p:nvPicPr>
          <p:cNvPr id="40971" name="Picture 11" descr="Файл:CarassiusCarassius8.JPG">
            <a:hlinkClick r:id="rId15"/>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23710" y="449947"/>
            <a:ext cx="3241094" cy="1860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2" name="Picture 12" descr="Карась"/>
          <p:cNvPicPr>
            <a:picLocks noChangeAspect="1" noChangeArrowheads="1"/>
          </p:cNvPicPr>
          <p:nvPr/>
        </p:nvPicPr>
        <p:blipFill>
          <a:blip r:embed="rId17" r:link="rId18">
            <a:clrChange>
              <a:clrFrom>
                <a:srgbClr val="FDFCFC"/>
              </a:clrFrom>
              <a:clrTo>
                <a:srgbClr val="FDFCFC">
                  <a:alpha val="0"/>
                </a:srgbClr>
              </a:clrTo>
            </a:clrChange>
            <a:extLst>
              <a:ext uri="{28A0092B-C50C-407E-A947-70E740481C1C}">
                <a14:useLocalDpi xmlns:a14="http://schemas.microsoft.com/office/drawing/2010/main" val="0"/>
              </a:ext>
            </a:extLst>
          </a:blip>
          <a:srcRect l="21387" r="22493"/>
          <a:stretch>
            <a:fillRect/>
          </a:stretch>
        </p:blipFill>
        <p:spPr bwMode="auto">
          <a:xfrm rot="604792">
            <a:off x="356662" y="3312255"/>
            <a:ext cx="2160587" cy="1503362"/>
          </a:xfrm>
          <a:prstGeom prst="rect">
            <a:avLst/>
          </a:prstGeom>
          <a:noFill/>
          <a:extLst>
            <a:ext uri="{909E8E84-426E-40DD-AFC4-6F175D3DCCD1}">
              <a14:hiddenFill xmlns:a14="http://schemas.microsoft.com/office/drawing/2010/main">
                <a:solidFill>
                  <a:srgbClr val="FFFFFF"/>
                </a:solidFill>
              </a14:hiddenFill>
            </a:ext>
          </a:extLst>
        </p:spPr>
      </p:pic>
      <p:sp>
        <p:nvSpPr>
          <p:cNvPr id="40973" name="Rectangle 13"/>
          <p:cNvSpPr>
            <a:spLocks noChangeArrowheads="1"/>
          </p:cNvSpPr>
          <p:nvPr/>
        </p:nvSpPr>
        <p:spPr bwMode="auto">
          <a:xfrm>
            <a:off x="250825" y="0"/>
            <a:ext cx="19605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kk-KZ" i="1">
                <a:solidFill>
                  <a:srgbClr val="F8F200"/>
                </a:solidFill>
              </a:rPr>
              <a:t>Алтын мөңке</a:t>
            </a:r>
            <a:endParaRPr lang="ru-RU" i="1">
              <a:solidFill>
                <a:srgbClr val="F8F200"/>
              </a:solidFill>
            </a:endParaRPr>
          </a:p>
        </p:txBody>
      </p:sp>
      <p:sp>
        <p:nvSpPr>
          <p:cNvPr id="40976" name="Rectangle 16"/>
          <p:cNvSpPr>
            <a:spLocks noChangeArrowheads="1"/>
          </p:cNvSpPr>
          <p:nvPr/>
        </p:nvSpPr>
        <p:spPr bwMode="auto">
          <a:xfrm>
            <a:off x="423710" y="2370130"/>
            <a:ext cx="88931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i="1" dirty="0">
                <a:solidFill>
                  <a:srgbClr val="FFFF66"/>
                </a:solidFill>
              </a:rPr>
              <a:t>Алтын мөңке мен күміс мөңкенің сыртқы  пішіндері ұқсас </a:t>
            </a:r>
          </a:p>
          <a:p>
            <a:r>
              <a:rPr lang="kk-KZ" i="1" dirty="0">
                <a:solidFill>
                  <a:srgbClr val="FFFF66"/>
                </a:solidFill>
              </a:rPr>
              <a:t>Кейде бір су қоймасында тіршілік етіп, гибридтері пайда болады</a:t>
            </a:r>
            <a:endParaRPr lang="ru-RU" i="1" dirty="0">
              <a:solidFill>
                <a:srgbClr val="FFFF66"/>
              </a:solidFill>
            </a:endParaRPr>
          </a:p>
        </p:txBody>
      </p:sp>
      <p:pic>
        <p:nvPicPr>
          <p:cNvPr id="40977" name="Picture 17" descr="120px-CarassiusAuratusGibelio">
            <a:hlinkClick r:id="rId19"/>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774074" y="1107021"/>
            <a:ext cx="1119101" cy="708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8" name="Rectangle 18"/>
          <p:cNvSpPr>
            <a:spLocks noChangeArrowheads="1"/>
          </p:cNvSpPr>
          <p:nvPr/>
        </p:nvSpPr>
        <p:spPr bwMode="auto">
          <a:xfrm>
            <a:off x="6227763" y="188913"/>
            <a:ext cx="2665412" cy="884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kk-KZ" sz="3200" i="1" u="sng" dirty="0">
                <a:solidFill>
                  <a:srgbClr val="F8F200"/>
                </a:solidFill>
              </a:rPr>
              <a:t>Мөңке</a:t>
            </a:r>
            <a:endParaRPr lang="ru-RU" sz="3200" i="1" u="sng" dirty="0">
              <a:solidFill>
                <a:srgbClr val="F8F200"/>
              </a:solidFill>
            </a:endParaRPr>
          </a:p>
          <a:p>
            <a:r>
              <a:rPr lang="ru-RU" i="1" dirty="0">
                <a:solidFill>
                  <a:srgbClr val="FFFF66"/>
                </a:solidFill>
              </a:rPr>
              <a:t>(Карась-</a:t>
            </a:r>
            <a:r>
              <a:rPr lang="ru-RU" i="1" dirty="0" err="1">
                <a:solidFill>
                  <a:srgbClr val="FFFF66"/>
                </a:solidFill>
              </a:rPr>
              <a:t>Carassius</a:t>
            </a:r>
            <a:r>
              <a:rPr lang="kk-KZ" i="1" dirty="0">
                <a:solidFill>
                  <a:srgbClr val="FFFF66"/>
                </a:solidFill>
              </a:rPr>
              <a:t>)</a:t>
            </a:r>
            <a:endParaRPr lang="ru-RU" i="1" dirty="0">
              <a:solidFill>
                <a:srgbClr val="FFFF66"/>
              </a:solidFill>
            </a:endParaRPr>
          </a:p>
        </p:txBody>
      </p:sp>
      <p:sp>
        <p:nvSpPr>
          <p:cNvPr id="40979" name="Rectangle 19"/>
          <p:cNvSpPr>
            <a:spLocks noChangeArrowheads="1"/>
          </p:cNvSpPr>
          <p:nvPr/>
        </p:nvSpPr>
        <p:spPr bwMode="auto">
          <a:xfrm>
            <a:off x="4303712" y="3105146"/>
            <a:ext cx="45894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kk-KZ" i="1" dirty="0">
                <a:solidFill>
                  <a:srgbClr val="F0F066"/>
                </a:solidFill>
              </a:rPr>
              <a:t>Мөңке</a:t>
            </a:r>
          </a:p>
          <a:p>
            <a:pPr algn="r"/>
            <a:r>
              <a:rPr lang="kk-KZ" i="1" dirty="0">
                <a:solidFill>
                  <a:srgbClr val="F0F066"/>
                </a:solidFill>
              </a:rPr>
              <a:t> өте өміршең балық болып келеді</a:t>
            </a:r>
            <a:endParaRPr lang="ru-RU" i="1" dirty="0">
              <a:solidFill>
                <a:srgbClr val="F0F066"/>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75656" y="1556792"/>
            <a:ext cx="7128792" cy="4144981"/>
          </a:xfrm>
          <a:prstGeom prst="rect">
            <a:avLst/>
          </a:prstGeom>
        </p:spPr>
        <p:txBody>
          <a:bodyPr wrap="square">
            <a:spAutoFit/>
          </a:bodyPr>
          <a:lstStyle/>
          <a:p>
            <a:pPr algn="ctr">
              <a:lnSpc>
                <a:spcPct val="115000"/>
              </a:lnSpc>
              <a:spcAft>
                <a:spcPts val="1000"/>
              </a:spcAft>
            </a:pPr>
            <a:r>
              <a:rPr lang="kk-KZ" sz="28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Әріптері адасқан сөздерден балықтардың аттарын </a:t>
            </a:r>
            <a:r>
              <a:rPr lang="kk-KZ" sz="28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құра.</a:t>
            </a:r>
            <a:endPar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1000"/>
              </a:spcAft>
            </a:pPr>
            <a:r>
              <a:rPr lang="kk-KZ" sz="2800" b="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Хабхат.........................</a:t>
            </a: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r>
            <a:b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800" b="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Батан...........................</a:t>
            </a: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r>
            <a:b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Кеңөм</a:t>
            </a:r>
            <a:r>
              <a:rPr lang="kk-KZ" sz="2800" b="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r>
            <a:b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Азанс</a:t>
            </a:r>
            <a:r>
              <a:rPr lang="kk-KZ" sz="2800" b="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r>
            <a:b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Іебрек</a:t>
            </a:r>
            <a:r>
              <a:rPr lang="kk-KZ" sz="2800" b="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a:r>
            <a:b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800" b="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Нартош</a:t>
            </a:r>
            <a:r>
              <a:rPr lang="kk-KZ" sz="2800" b="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a:t>
            </a:r>
            <a:endParaRPr lang="ru-RU" sz="2800" b="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97806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195736" y="2060848"/>
            <a:ext cx="5526360" cy="3193695"/>
          </a:xfrm>
          <a:prstGeom prst="rect">
            <a:avLst/>
          </a:prstGeom>
        </p:spPr>
        <p:txBody>
          <a:bodyPr wrap="square">
            <a:spAutoFit/>
          </a:bodyPr>
          <a:lstStyle/>
          <a:p>
            <a:pPr algn="ctr">
              <a:lnSpc>
                <a:spcPct val="115000"/>
              </a:lnSpc>
              <a:spcAft>
                <a:spcPts val="1000"/>
              </a:spcAft>
            </a:pPr>
            <a:r>
              <a:rPr lang="kk-KZ" sz="2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Дұрыс жауаптары:</a:t>
            </a:r>
          </a:p>
          <a:p>
            <a:pPr>
              <a:lnSpc>
                <a:spcPct val="115000"/>
              </a:lnSpc>
              <a:spcAft>
                <a:spcPts val="1000"/>
              </a:spcAft>
            </a:pPr>
            <a:r>
              <a:rPr lang="kk-KZ" sz="2400" dirty="0" smtClean="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Хабхат</a:t>
            </a:r>
            <a: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 Бахтах)</a:t>
            </a:r>
            <a:b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Батан...........................(Табан)</a:t>
            </a:r>
            <a:b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Кеңөм..........................(Мөңке)</a:t>
            </a:r>
            <a:b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Азанс...........................(Сазан)</a:t>
            </a:r>
            <a:b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Іебрек..........................(Бекіре)</a:t>
            </a:r>
            <a:b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br>
            <a:r>
              <a:rPr lang="kk-KZ" sz="2400" dirty="0">
                <a:solidFill>
                  <a:srgbClr val="002060"/>
                </a:solidFill>
                <a:latin typeface="Times New Roman" panose="02020603050405020304" pitchFamily="18" charset="0"/>
                <a:ea typeface="Times New Roman" panose="02020603050405020304" pitchFamily="18" charset="0"/>
                <a:cs typeface="Times New Roman" panose="02020603050405020304" pitchFamily="18" charset="0"/>
              </a:rPr>
              <a:t>Нартош........................(Шортан)</a:t>
            </a:r>
            <a:endParaRPr lang="ru-RU" sz="2400" dirty="0">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766486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979712" y="2204864"/>
            <a:ext cx="5508104" cy="1920526"/>
          </a:xfrm>
          <a:prstGeom prst="rect">
            <a:avLst/>
          </a:prstGeom>
        </p:spPr>
        <p:txBody>
          <a:bodyPr wrap="square">
            <a:spAutoFit/>
          </a:bodyPr>
          <a:lstStyle/>
          <a:p>
            <a:pPr>
              <a:lnSpc>
                <a:spcPct val="115000"/>
              </a:lnSpc>
              <a:spcAft>
                <a:spcPts val="0"/>
              </a:spcAft>
            </a:pPr>
            <a:r>
              <a:rPr lang="kk-KZ" sz="3600" i="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Нені үйрендің?</a:t>
            </a:r>
            <a:endParaRPr lang="ru-RU" sz="3600" i="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15000"/>
              </a:lnSpc>
              <a:spcAft>
                <a:spcPts val="0"/>
              </a:spcAft>
            </a:pPr>
            <a:r>
              <a:rPr lang="kk-KZ" sz="3600" i="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Не қиын болды?</a:t>
            </a:r>
            <a:endParaRPr lang="ru-RU" sz="3600" i="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endParaRPr>
          </a:p>
          <a:p>
            <a:r>
              <a:rPr lang="kk-KZ" sz="3600" i="1" dirty="0">
                <a:solidFill>
                  <a:srgbClr val="CC0099"/>
                </a:solidFill>
                <a:latin typeface="Times New Roman" panose="02020603050405020304" pitchFamily="18" charset="0"/>
                <a:ea typeface="Times New Roman" panose="02020603050405020304" pitchFamily="18" charset="0"/>
                <a:cs typeface="Times New Roman" panose="02020603050405020304" pitchFamily="18" charset="0"/>
              </a:rPr>
              <a:t>Енді нені үйренгің келеді?</a:t>
            </a:r>
            <a:endParaRPr lang="ru-RU" sz="3600" i="1" dirty="0">
              <a:solidFill>
                <a:srgbClr val="CC0099"/>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36856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_self" descr="0_233ee_f18c4612_X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07" name="Rectangle 3"/>
          <p:cNvSpPr>
            <a:spLocks noChangeArrowheads="1"/>
          </p:cNvSpPr>
          <p:nvPr/>
        </p:nvSpPr>
        <p:spPr bwMode="auto">
          <a:xfrm>
            <a:off x="1830388" y="4146550"/>
            <a:ext cx="18415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ru-RU" sz="1200" b="0">
              <a:cs typeface="Times New Roman" pitchFamily="18" charset="0"/>
            </a:endParaRPr>
          </a:p>
          <a:p>
            <a:pPr eaLnBrk="0" hangingPunct="0"/>
            <a:r>
              <a:rPr lang="ru-RU" sz="1200" b="0">
                <a:cs typeface="Times New Roman" pitchFamily="18" charset="0"/>
              </a:rPr>
              <a:t/>
            </a:r>
            <a:br>
              <a:rPr lang="ru-RU" sz="1200" b="0">
                <a:cs typeface="Times New Roman" pitchFamily="18" charset="0"/>
              </a:rPr>
            </a:br>
            <a:r>
              <a:rPr lang="ru-RU" sz="1200" b="0">
                <a:cs typeface="Times New Roman" pitchFamily="18" charset="0"/>
              </a:rPr>
              <a:t/>
            </a:r>
            <a:br>
              <a:rPr lang="ru-RU" sz="1200" b="0">
                <a:cs typeface="Times New Roman" pitchFamily="18" charset="0"/>
              </a:rPr>
            </a:br>
            <a:endParaRPr lang="ru-RU" sz="1800" b="0"/>
          </a:p>
        </p:txBody>
      </p:sp>
      <p:pic>
        <p:nvPicPr>
          <p:cNvPr id="21508" name="pic_self" descr="0_136ba_ea5b467b_XL">
            <a:hlinkClick r:id="rId4"/>
          </p:cNvPr>
          <p:cNvPicPr>
            <a:picLocks noChangeAspect="1" noChangeArrowheads="1"/>
          </p:cNvPicPr>
          <p:nvPr/>
        </p:nvPicPr>
        <p:blipFill>
          <a:blip r:embed="rId5">
            <a:lum contrast="36000"/>
            <a:extLst>
              <a:ext uri="{28A0092B-C50C-407E-A947-70E740481C1C}">
                <a14:useLocalDpi xmlns:a14="http://schemas.microsoft.com/office/drawing/2010/main" val="0"/>
              </a:ext>
            </a:extLst>
          </a:blip>
          <a:srcRect/>
          <a:stretch>
            <a:fillRect/>
          </a:stretch>
        </p:blipFill>
        <p:spPr bwMode="auto">
          <a:xfrm>
            <a:off x="0" y="0"/>
            <a:ext cx="2771775" cy="208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5" descr="File:Hausen (Huso huso L.).JPG"/>
          <p:cNvPicPr>
            <a:picLocks noChangeAspect="1" noChangeArrowheads="1"/>
          </p:cNvPicPr>
          <p:nvPr/>
        </p:nvPicPr>
        <p:blipFill>
          <a:blip r:embed="rId6">
            <a:extLst>
              <a:ext uri="{28A0092B-C50C-407E-A947-70E740481C1C}">
                <a14:useLocalDpi xmlns:a14="http://schemas.microsoft.com/office/drawing/2010/main" val="0"/>
              </a:ext>
            </a:extLst>
          </a:blip>
          <a:srcRect l="36375" t="23473" b="33694"/>
          <a:stretch>
            <a:fillRect/>
          </a:stretch>
        </p:blipFill>
        <p:spPr bwMode="auto">
          <a:xfrm>
            <a:off x="2700338" y="4149725"/>
            <a:ext cx="3816350" cy="223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_self" descr="f_799845">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0" y="3573463"/>
            <a:ext cx="2916238" cy="217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dominateImage" descr="0_4399_8a6bf002_XL"/>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6500" y="4448175"/>
            <a:ext cx="2857500" cy="2409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Rectangle 8"/>
          <p:cNvSpPr>
            <a:spLocks noChangeArrowheads="1"/>
          </p:cNvSpPr>
          <p:nvPr/>
        </p:nvSpPr>
        <p:spPr bwMode="auto">
          <a:xfrm>
            <a:off x="2339975" y="6308725"/>
            <a:ext cx="67198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kk-KZ" i="1">
                <a:solidFill>
                  <a:srgbClr val="FFFF11"/>
                </a:solidFill>
              </a:rPr>
              <a:t>Еуразия мен Солтүстік Америкада тіршілік етеді</a:t>
            </a:r>
            <a:endParaRPr lang="ru-RU" i="1">
              <a:solidFill>
                <a:srgbClr val="FFFF11"/>
              </a:solidFill>
            </a:endParaRPr>
          </a:p>
        </p:txBody>
      </p:sp>
      <p:pic>
        <p:nvPicPr>
          <p:cNvPr id="21513" name="Picture 9" descr="Осётр"/>
          <p:cNvPicPr>
            <a:picLocks noChangeAspect="1" noChangeArrowheads="1"/>
          </p:cNvPicPr>
          <p:nvPr/>
        </p:nvPicPr>
        <p:blipFill>
          <a:blip r:embed="rId10" r:link="rId11">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650832">
            <a:off x="2771775" y="2492375"/>
            <a:ext cx="4762500" cy="1800225"/>
          </a:xfrm>
          <a:prstGeom prst="rect">
            <a:avLst/>
          </a:prstGeom>
          <a:noFill/>
          <a:extLst>
            <a:ext uri="{909E8E84-426E-40DD-AFC4-6F175D3DCCD1}">
              <a14:hiddenFill xmlns:a14="http://schemas.microsoft.com/office/drawing/2010/main">
                <a:solidFill>
                  <a:srgbClr val="FFFFFF"/>
                </a:solidFill>
              </a14:hiddenFill>
            </a:ext>
          </a:extLst>
        </p:spPr>
      </p:pic>
      <p:sp>
        <p:nvSpPr>
          <p:cNvPr id="21514" name="Rectangle 10"/>
          <p:cNvSpPr>
            <a:spLocks noChangeArrowheads="1"/>
          </p:cNvSpPr>
          <p:nvPr/>
        </p:nvSpPr>
        <p:spPr bwMode="auto">
          <a:xfrm>
            <a:off x="0" y="1628775"/>
            <a:ext cx="8208963" cy="228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kk-KZ" sz="2400" i="1" dirty="0">
                <a:solidFill>
                  <a:srgbClr val="FFFF11"/>
                </a:solidFill>
              </a:rPr>
              <a:t>Біздің елде мекендейтін түрлері</a:t>
            </a:r>
            <a:r>
              <a:rPr lang="ru-RU" sz="2400" i="1" dirty="0">
                <a:solidFill>
                  <a:srgbClr val="FFFF11"/>
                </a:solidFill>
              </a:rPr>
              <a:t>:</a:t>
            </a:r>
            <a:r>
              <a:rPr lang="kk-KZ" i="1" dirty="0">
                <a:solidFill>
                  <a:srgbClr val="FFFF11"/>
                </a:solidFill>
              </a:rPr>
              <a:t> </a:t>
            </a:r>
          </a:p>
          <a:p>
            <a:r>
              <a:rPr lang="kk-KZ" i="1" dirty="0">
                <a:solidFill>
                  <a:srgbClr val="FFFF11"/>
                </a:solidFill>
              </a:rPr>
              <a:t>Каспий теңізінде</a:t>
            </a:r>
            <a:r>
              <a:rPr lang="kk-KZ" i="1" dirty="0"/>
              <a:t> – Орыс, Парсы бекірелері, шоқыр (севрюга), пілмай (шип), қортпа (белуга)</a:t>
            </a:r>
          </a:p>
          <a:p>
            <a:r>
              <a:rPr lang="kk-KZ" i="1" dirty="0">
                <a:solidFill>
                  <a:srgbClr val="FFFF11"/>
                </a:solidFill>
              </a:rPr>
              <a:t>Арал теңізінде</a:t>
            </a:r>
            <a:r>
              <a:rPr lang="kk-KZ" i="1" dirty="0"/>
              <a:t> – пілмай (шип)</a:t>
            </a:r>
          </a:p>
          <a:p>
            <a:r>
              <a:rPr lang="kk-KZ" i="1" dirty="0">
                <a:solidFill>
                  <a:srgbClr val="FFFF11"/>
                </a:solidFill>
              </a:rPr>
              <a:t>Сырдарияда</a:t>
            </a:r>
            <a:r>
              <a:rPr lang="kk-KZ" i="1" dirty="0"/>
              <a:t> – Сырдария тасбекіресі (лопатонос)</a:t>
            </a:r>
          </a:p>
          <a:p>
            <a:r>
              <a:rPr lang="kk-KZ" i="1" dirty="0">
                <a:solidFill>
                  <a:srgbClr val="FFFF11"/>
                </a:solidFill>
              </a:rPr>
              <a:t>Ертісте</a:t>
            </a:r>
            <a:r>
              <a:rPr lang="kk-KZ" i="1" dirty="0"/>
              <a:t> – сібір бекіресі</a:t>
            </a:r>
          </a:p>
          <a:p>
            <a:r>
              <a:rPr lang="kk-KZ" i="1" dirty="0">
                <a:solidFill>
                  <a:srgbClr val="FFFF11"/>
                </a:solidFill>
              </a:rPr>
              <a:t>Жайықта</a:t>
            </a:r>
            <a:r>
              <a:rPr lang="kk-KZ" i="1" dirty="0"/>
              <a:t> – Парсы бекіресі мен сүйрік (стерлядь)</a:t>
            </a:r>
            <a:endParaRPr lang="ru-RU" i="1" dirty="0"/>
          </a:p>
        </p:txBody>
      </p:sp>
      <p:sp>
        <p:nvSpPr>
          <p:cNvPr id="21515" name="Rectangle 11"/>
          <p:cNvSpPr>
            <a:spLocks noChangeArrowheads="1"/>
          </p:cNvSpPr>
          <p:nvPr/>
        </p:nvSpPr>
        <p:spPr bwMode="auto">
          <a:xfrm>
            <a:off x="6623050" y="3933825"/>
            <a:ext cx="25209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i="1">
                <a:solidFill>
                  <a:srgbClr val="F8F200"/>
                </a:solidFill>
              </a:rPr>
              <a:t>Ұзындығы – </a:t>
            </a:r>
            <a:r>
              <a:rPr lang="ru-RU" i="1">
                <a:solidFill>
                  <a:srgbClr val="F8F200"/>
                </a:solidFill>
              </a:rPr>
              <a:t>3м.</a:t>
            </a:r>
          </a:p>
          <a:p>
            <a:r>
              <a:rPr lang="ru-RU" i="1">
                <a:solidFill>
                  <a:srgbClr val="F8F200"/>
                </a:solidFill>
              </a:rPr>
              <a:t>Салмағы – 200кг.</a:t>
            </a:r>
          </a:p>
        </p:txBody>
      </p:sp>
      <p:pic>
        <p:nvPicPr>
          <p:cNvPr id="21516" name="Picture 12" descr="Acipenser oxyrinchus oxyrinchus"/>
          <p:cNvPicPr>
            <a:picLocks noChangeAspect="1" noChangeArrowheads="1"/>
          </p:cNvPicPr>
          <p:nvPr/>
        </p:nvPicPr>
        <p:blipFill>
          <a:blip r:embed="rId12">
            <a:clrChange>
              <a:clrFrom>
                <a:srgbClr val="D6DDD5"/>
              </a:clrFrom>
              <a:clrTo>
                <a:srgbClr val="D6DDD5">
                  <a:alpha val="0"/>
                </a:srgbClr>
              </a:clrTo>
            </a:clrChange>
            <a:extLst>
              <a:ext uri="{28A0092B-C50C-407E-A947-70E740481C1C}">
                <a14:useLocalDpi xmlns:a14="http://schemas.microsoft.com/office/drawing/2010/main" val="0"/>
              </a:ext>
            </a:extLst>
          </a:blip>
          <a:srcRect/>
          <a:stretch>
            <a:fillRect/>
          </a:stretch>
        </p:blipFill>
        <p:spPr bwMode="auto">
          <a:xfrm rot="-891002">
            <a:off x="2771775" y="692150"/>
            <a:ext cx="3419475"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7" name="Rectangle 13"/>
          <p:cNvSpPr>
            <a:spLocks noChangeArrowheads="1"/>
          </p:cNvSpPr>
          <p:nvPr/>
        </p:nvSpPr>
        <p:spPr bwMode="auto">
          <a:xfrm>
            <a:off x="179388" y="115888"/>
            <a:ext cx="64135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i="1">
                <a:solidFill>
                  <a:srgbClr val="FFFF11"/>
                </a:solidFill>
              </a:rPr>
              <a:t>Бек</a:t>
            </a:r>
            <a:r>
              <a:rPr lang="kk-KZ" i="1">
                <a:solidFill>
                  <a:srgbClr val="FFFF11"/>
                </a:solidFill>
              </a:rPr>
              <a:t>іре балық</a:t>
            </a:r>
            <a:r>
              <a:rPr lang="ru-RU" i="1">
                <a:solidFill>
                  <a:srgbClr val="FFFF11"/>
                </a:solidFill>
              </a:rPr>
              <a:t> түрлер</a:t>
            </a:r>
            <a:r>
              <a:rPr lang="kk-KZ" i="1">
                <a:solidFill>
                  <a:srgbClr val="FFFF11"/>
                </a:solidFill>
              </a:rPr>
              <a:t>інің басымы көктемде </a:t>
            </a:r>
          </a:p>
          <a:p>
            <a:r>
              <a:rPr lang="kk-KZ" i="1">
                <a:solidFill>
                  <a:srgbClr val="FFFF11"/>
                </a:solidFill>
              </a:rPr>
              <a:t>теңізден өзендерге уылдырық шашуға шығады</a:t>
            </a:r>
            <a:endParaRPr lang="ru-RU" i="1">
              <a:solidFill>
                <a:srgbClr val="FFFF11"/>
              </a:solidFill>
            </a:endParaRPr>
          </a:p>
        </p:txBody>
      </p:sp>
      <p:sp>
        <p:nvSpPr>
          <p:cNvPr id="21518" name="Rectangle 14"/>
          <p:cNvSpPr>
            <a:spLocks noChangeArrowheads="1"/>
          </p:cNvSpPr>
          <p:nvPr/>
        </p:nvSpPr>
        <p:spPr bwMode="auto">
          <a:xfrm>
            <a:off x="5795963" y="188913"/>
            <a:ext cx="2832100"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r"/>
            <a:r>
              <a:rPr lang="ru-RU" sz="3600" i="1" u="sng">
                <a:solidFill>
                  <a:srgbClr val="FFFF11"/>
                </a:solidFill>
                <a:cs typeface="Times New Roman" pitchFamily="18" charset="0"/>
              </a:rPr>
              <a:t>Бекіре</a:t>
            </a:r>
          </a:p>
          <a:p>
            <a:pPr algn="r"/>
            <a:r>
              <a:rPr lang="ru-RU" sz="2400" i="1">
                <a:cs typeface="Times New Roman" pitchFamily="18" charset="0"/>
              </a:rPr>
              <a:t>(Осётр </a:t>
            </a:r>
            <a:r>
              <a:rPr lang="ru-RU" sz="2400" i="1">
                <a:latin typeface="Times New Roman" pitchFamily="18" charset="0"/>
                <a:cs typeface="Times New Roman" pitchFamily="18" charset="0"/>
              </a:rPr>
              <a:t>– </a:t>
            </a:r>
            <a:r>
              <a:rPr lang="en-US" sz="2400" i="1">
                <a:latin typeface="Times New Roman" pitchFamily="18" charset="0"/>
                <a:cs typeface="Times New Roman" pitchFamily="18" charset="0"/>
              </a:rPr>
              <a:t>Acipenser</a:t>
            </a:r>
            <a:r>
              <a:rPr lang="kk-KZ" sz="2400" i="1">
                <a:latin typeface="Times New Roman" pitchFamily="18" charset="0"/>
                <a:cs typeface="Times New Roman" pitchFamily="18" charset="0"/>
              </a:rPr>
              <a:t>)</a:t>
            </a:r>
            <a:endParaRPr lang="ru-RU" sz="2400" i="1">
              <a:latin typeface="Times New Roman" pitchFamily="18" charset="0"/>
              <a:cs typeface="Times New Roman" pitchFamily="18" charset="0"/>
            </a:endParaRPr>
          </a:p>
        </p:txBody>
      </p:sp>
      <p:sp>
        <p:nvSpPr>
          <p:cNvPr id="21519" name="Rectangle 15"/>
          <p:cNvSpPr>
            <a:spLocks noChangeArrowheads="1"/>
          </p:cNvSpPr>
          <p:nvPr/>
        </p:nvSpPr>
        <p:spPr bwMode="auto">
          <a:xfrm>
            <a:off x="5224463" y="1268413"/>
            <a:ext cx="368141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ru-RU" i="1"/>
              <a:t>16 ірі балықтар түр</a:t>
            </a:r>
            <a:r>
              <a:rPr lang="kk-KZ" i="1"/>
              <a:t>і кіреді</a:t>
            </a:r>
            <a:endParaRPr lang="ru-RU" i="1"/>
          </a:p>
        </p:txBody>
      </p:sp>
      <p:sp>
        <p:nvSpPr>
          <p:cNvPr id="21520" name="Rectangle 16"/>
          <p:cNvSpPr>
            <a:spLocks noChangeArrowheads="1"/>
          </p:cNvSpPr>
          <p:nvPr/>
        </p:nvSpPr>
        <p:spPr bwMode="auto">
          <a:xfrm>
            <a:off x="0" y="5157788"/>
            <a:ext cx="38735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kk-KZ" i="1">
                <a:solidFill>
                  <a:srgbClr val="FFFF66"/>
                </a:solidFill>
              </a:rPr>
              <a:t>Бекіренің кей түрлері </a:t>
            </a:r>
          </a:p>
          <a:p>
            <a:r>
              <a:rPr lang="kk-KZ" i="1">
                <a:solidFill>
                  <a:srgbClr val="FFFF66"/>
                </a:solidFill>
              </a:rPr>
              <a:t>қыста өзендерді мекендейді</a:t>
            </a:r>
            <a:endParaRPr lang="ru-RU" i="1">
              <a:solidFill>
                <a:srgbClr val="FFFF66"/>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Окунь"/>
          <p:cNvPicPr>
            <a:picLocks noChangeAspect="1" noChangeArrowheads="1"/>
          </p:cNvPicPr>
          <p:nvPr/>
        </p:nvPicPr>
        <p:blipFill>
          <a:blip r:embed="rId2" r:link="rId3">
            <a:clrChange>
              <a:clrFrom>
                <a:srgbClr val="525655"/>
              </a:clrFrom>
              <a:clrTo>
                <a:srgbClr val="525655">
                  <a:alpha val="0"/>
                </a:srgbClr>
              </a:clrTo>
            </a:clrChange>
            <a:extLst>
              <a:ext uri="{28A0092B-C50C-407E-A947-70E740481C1C}">
                <a14:useLocalDpi xmlns:a14="http://schemas.microsoft.com/office/drawing/2010/main" val="0"/>
              </a:ext>
            </a:extLst>
          </a:blip>
          <a:stretch>
            <a:fillRect/>
          </a:stretch>
        </p:blipFill>
        <p:spPr bwMode="auto">
          <a:xfrm rot="-726752">
            <a:off x="5148263" y="4724400"/>
            <a:ext cx="3529012"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3795" name="Picture 3" descr="Окунь"/>
          <p:cNvPicPr>
            <a:picLocks noChangeAspect="1" noChangeArrowheads="1"/>
          </p:cNvPicPr>
          <p:nvPr/>
        </p:nvPicPr>
        <p:blipFill>
          <a:blip r:embed="rId4">
            <a:lum bright="12000" contrast="42000"/>
            <a:extLst>
              <a:ext uri="{28A0092B-C50C-407E-A947-70E740481C1C}">
                <a14:useLocalDpi xmlns:a14="http://schemas.microsoft.com/office/drawing/2010/main" val="0"/>
              </a:ext>
            </a:extLst>
          </a:blip>
          <a:srcRect r="150"/>
          <a:stretch>
            <a:fillRect/>
          </a:stretch>
        </p:blipFill>
        <p:spPr bwMode="auto">
          <a:xfrm>
            <a:off x="0" y="0"/>
            <a:ext cx="7632700" cy="511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4" descr="Окунь"/>
          <p:cNvPicPr>
            <a:picLocks noChangeAspect="1" noChangeArrowheads="1"/>
          </p:cNvPicPr>
          <p:nvPr/>
        </p:nvPicPr>
        <p:blipFill>
          <a:blip r:embed="rId4">
            <a:extLst>
              <a:ext uri="{28A0092B-C50C-407E-A947-70E740481C1C}">
                <a14:useLocalDpi xmlns:a14="http://schemas.microsoft.com/office/drawing/2010/main" val="0"/>
              </a:ext>
            </a:extLst>
          </a:blip>
          <a:srcRect l="1101" r="1251"/>
          <a:stretch>
            <a:fillRect/>
          </a:stretch>
        </p:blipFill>
        <p:spPr bwMode="auto">
          <a:xfrm>
            <a:off x="1908175" y="3644900"/>
            <a:ext cx="3816350" cy="234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5" descr="Окунь"/>
          <p:cNvPicPr>
            <a:picLocks noChangeAspect="1" noChangeArrowheads="1"/>
          </p:cNvPicPr>
          <p:nvPr/>
        </p:nvPicPr>
        <p:blipFill>
          <a:blip r:embed="rId5" r:link="rId6">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bwMode="auto">
          <a:xfrm rot="896404">
            <a:off x="323850" y="4581525"/>
            <a:ext cx="3240088" cy="1905000"/>
          </a:xfrm>
          <a:prstGeom prst="rect">
            <a:avLst/>
          </a:prstGeom>
          <a:noFill/>
          <a:extLst>
            <a:ext uri="{909E8E84-426E-40DD-AFC4-6F175D3DCCD1}">
              <a14:hiddenFill xmlns:a14="http://schemas.microsoft.com/office/drawing/2010/main">
                <a:solidFill>
                  <a:srgbClr val="FFFFFF"/>
                </a:solidFill>
              </a14:hiddenFill>
            </a:ext>
          </a:extLst>
        </p:spPr>
      </p:pic>
      <p:pic>
        <p:nvPicPr>
          <p:cNvPr id="33798" name="Picture 6" descr="Стеклянный окунь"/>
          <p:cNvPicPr>
            <a:picLocks noChangeAspect="1" noChangeArrowheads="1"/>
          </p:cNvPicPr>
          <p:nvPr/>
        </p:nvPicPr>
        <p:blipFill>
          <a:blip r:embed="rId7">
            <a:clrChange>
              <a:clrFrom>
                <a:srgbClr val="4D443D"/>
              </a:clrFrom>
              <a:clrTo>
                <a:srgbClr val="4D443D">
                  <a:alpha val="0"/>
                </a:srgbClr>
              </a:clrTo>
            </a:clrChange>
            <a:extLst>
              <a:ext uri="{28A0092B-C50C-407E-A947-70E740481C1C}">
                <a14:useLocalDpi xmlns:a14="http://schemas.microsoft.com/office/drawing/2010/main" val="0"/>
              </a:ext>
            </a:extLst>
          </a:blip>
          <a:stretch>
            <a:fillRect/>
          </a:stretch>
        </p:blipFill>
        <p:spPr bwMode="auto">
          <a:xfrm rot="448108">
            <a:off x="6300788" y="620713"/>
            <a:ext cx="26416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9" name="Picture 7" descr=" Дисковидный окунь"/>
          <p:cNvPicPr>
            <a:picLocks noChangeAspect="1" noChangeArrowheads="1"/>
          </p:cNvPicPr>
          <p:nvPr/>
        </p:nvPicPr>
        <p:blipFill>
          <a:blip r:embed="rId8">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6686550" y="2708275"/>
            <a:ext cx="245745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0" name="Rectangle 8"/>
          <p:cNvSpPr>
            <a:spLocks noChangeArrowheads="1"/>
          </p:cNvSpPr>
          <p:nvPr/>
        </p:nvSpPr>
        <p:spPr bwMode="auto">
          <a:xfrm>
            <a:off x="5724525" y="115888"/>
            <a:ext cx="32893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kk-KZ" sz="2800" i="1" u="sng" dirty="0">
                <a:solidFill>
                  <a:srgbClr val="FF0000"/>
                </a:solidFill>
                <a:latin typeface="Times New Roman" panose="02020603050405020304" pitchFamily="18" charset="0"/>
                <a:cs typeface="Times New Roman" panose="02020603050405020304" pitchFamily="18" charset="0"/>
              </a:rPr>
              <a:t>Алабұға</a:t>
            </a:r>
            <a:r>
              <a:rPr lang="kk-KZ" sz="2800" i="1" dirty="0">
                <a:solidFill>
                  <a:srgbClr val="FF0000"/>
                </a:solidFill>
                <a:latin typeface="Times New Roman" panose="02020603050405020304" pitchFamily="18" charset="0"/>
                <a:cs typeface="Times New Roman" panose="02020603050405020304" pitchFamily="18" charset="0"/>
              </a:rPr>
              <a:t> </a:t>
            </a:r>
          </a:p>
          <a:p>
            <a:r>
              <a:rPr lang="ru-RU" sz="2800" i="1" dirty="0">
                <a:solidFill>
                  <a:srgbClr val="FF0000"/>
                </a:solidFill>
                <a:latin typeface="Times New Roman" panose="02020603050405020304" pitchFamily="18" charset="0"/>
                <a:cs typeface="Times New Roman" panose="02020603050405020304" pitchFamily="18" charset="0"/>
              </a:rPr>
              <a:t>(Окунь – </a:t>
            </a:r>
            <a:r>
              <a:rPr lang="en-US" sz="2800" i="1" dirty="0" err="1">
                <a:solidFill>
                  <a:srgbClr val="FF0000"/>
                </a:solidFill>
                <a:latin typeface="Times New Roman" panose="02020603050405020304" pitchFamily="18" charset="0"/>
                <a:cs typeface="Times New Roman" panose="02020603050405020304" pitchFamily="18" charset="0"/>
              </a:rPr>
              <a:t>Perca</a:t>
            </a:r>
            <a:r>
              <a:rPr lang="kk-KZ" sz="2800" i="1" dirty="0">
                <a:solidFill>
                  <a:srgbClr val="FF0000"/>
                </a:solidFill>
                <a:latin typeface="Times New Roman" panose="02020603050405020304" pitchFamily="18" charset="0"/>
                <a:cs typeface="Times New Roman" panose="02020603050405020304" pitchFamily="18" charset="0"/>
              </a:rPr>
              <a:t>)</a:t>
            </a:r>
            <a:endParaRPr lang="ru-RU" sz="2800" i="1" dirty="0">
              <a:solidFill>
                <a:srgbClr val="FF0000"/>
              </a:solidFill>
              <a:latin typeface="Times New Roman" panose="02020603050405020304" pitchFamily="18" charset="0"/>
              <a:cs typeface="Times New Roman" panose="02020603050405020304" pitchFamily="18" charset="0"/>
            </a:endParaRPr>
          </a:p>
        </p:txBody>
      </p:sp>
      <p:sp>
        <p:nvSpPr>
          <p:cNvPr id="33801" name="Rectangle 9"/>
          <p:cNvSpPr>
            <a:spLocks noChangeArrowheads="1"/>
          </p:cNvSpPr>
          <p:nvPr/>
        </p:nvSpPr>
        <p:spPr bwMode="auto">
          <a:xfrm>
            <a:off x="0" y="6021388"/>
            <a:ext cx="545465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kk-KZ" i="1" dirty="0">
                <a:solidFill>
                  <a:srgbClr val="FF0000"/>
                </a:solidFill>
              </a:rPr>
              <a:t>Алабұғаларда  жыныстық белгілерінде </a:t>
            </a:r>
          </a:p>
          <a:p>
            <a:pPr algn="r"/>
            <a:r>
              <a:rPr lang="kk-KZ" i="1" dirty="0">
                <a:solidFill>
                  <a:srgbClr val="FF0000"/>
                </a:solidFill>
              </a:rPr>
              <a:t>аса айырмашылық жоқ</a:t>
            </a:r>
            <a:endParaRPr lang="ru-RU" i="1" dirty="0">
              <a:solidFill>
                <a:srgbClr val="FF0000"/>
              </a:solidFill>
            </a:endParaRPr>
          </a:p>
        </p:txBody>
      </p:sp>
      <p:sp>
        <p:nvSpPr>
          <p:cNvPr id="33802" name="Rectangle 10"/>
          <p:cNvSpPr>
            <a:spLocks noChangeArrowheads="1"/>
          </p:cNvSpPr>
          <p:nvPr/>
        </p:nvSpPr>
        <p:spPr bwMode="auto">
          <a:xfrm>
            <a:off x="179388" y="115888"/>
            <a:ext cx="5472112"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a:r>
              <a:rPr lang="ru-RU" i="1">
                <a:solidFill>
                  <a:srgbClr val="F8F200"/>
                </a:solidFill>
              </a:rPr>
              <a:t>Түстері судың және су астының түсіне байланысты өзгеріп отырады. Ж</a:t>
            </a:r>
            <a:r>
              <a:rPr lang="kk-KZ" i="1">
                <a:solidFill>
                  <a:srgbClr val="FFFF00"/>
                </a:solidFill>
              </a:rPr>
              <a:t>ынысты жетілген алабұғалар ашық түстерімен ерекшелінеді</a:t>
            </a:r>
            <a:r>
              <a:rPr lang="ru-RU" i="1">
                <a:solidFill>
                  <a:srgbClr val="F8F200"/>
                </a:solidFill>
              </a:rPr>
              <a:t>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Морской окунь"/>
          <p:cNvPicPr>
            <a:picLocks noChangeAspect="1" noChangeArrowheads="1"/>
          </p:cNvPicPr>
          <p:nvPr/>
        </p:nvPicPr>
        <p:blipFill>
          <a:blip r:embed="rId2">
            <a:extLst>
              <a:ext uri="{28A0092B-C50C-407E-A947-70E740481C1C}">
                <a14:useLocalDpi xmlns:a14="http://schemas.microsoft.com/office/drawing/2010/main" val="0"/>
              </a:ext>
            </a:extLst>
          </a:blip>
          <a:srcRect l="31378" t="12016"/>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1" name="Picture 3" descr="Морской окунь"/>
          <p:cNvPicPr>
            <a:picLocks noChangeAspect="1" noChangeArrowheads="1"/>
          </p:cNvPicPr>
          <p:nvPr/>
        </p:nvPicPr>
        <p:blipFill>
          <a:blip r:embed="rId2">
            <a:extLst>
              <a:ext uri="{28A0092B-C50C-407E-A947-70E740481C1C}">
                <a14:useLocalDpi xmlns:a14="http://schemas.microsoft.com/office/drawing/2010/main" val="0"/>
              </a:ext>
            </a:extLst>
          </a:blip>
          <a:srcRect r="30768"/>
          <a:stretch>
            <a:fillRect/>
          </a:stretch>
        </p:blipFill>
        <p:spPr bwMode="auto">
          <a:xfrm>
            <a:off x="0" y="0"/>
            <a:ext cx="7524750" cy="636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descr="Морской окунь"/>
          <p:cNvPicPr>
            <a:picLocks noChangeAspect="1" noChangeArrowheads="1"/>
          </p:cNvPicPr>
          <p:nvPr/>
        </p:nvPicPr>
        <p:blipFill>
          <a:blip r:embed="rId3" r:link="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426788">
            <a:off x="179388" y="3429000"/>
            <a:ext cx="4819650" cy="1895475"/>
          </a:xfrm>
          <a:prstGeom prst="rect">
            <a:avLst/>
          </a:prstGeom>
          <a:noFill/>
          <a:extLst>
            <a:ext uri="{909E8E84-426E-40DD-AFC4-6F175D3DCCD1}">
              <a14:hiddenFill xmlns:a14="http://schemas.microsoft.com/office/drawing/2010/main">
                <a:solidFill>
                  <a:srgbClr val="FFFFFF"/>
                </a:solidFill>
              </a14:hiddenFill>
            </a:ext>
          </a:extLst>
        </p:spPr>
      </p:pic>
      <p:pic>
        <p:nvPicPr>
          <p:cNvPr id="32773" name="Picture 5" descr="Морской окунь"/>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500563" y="1052513"/>
            <a:ext cx="4321175" cy="252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4" name="Rectangle 6"/>
          <p:cNvSpPr>
            <a:spLocks noChangeArrowheads="1"/>
          </p:cNvSpPr>
          <p:nvPr/>
        </p:nvSpPr>
        <p:spPr bwMode="auto">
          <a:xfrm>
            <a:off x="323850" y="2133600"/>
            <a:ext cx="4562475" cy="1006475"/>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kk-KZ" i="1"/>
              <a:t>Түрлеріне байланысты </a:t>
            </a:r>
          </a:p>
          <a:p>
            <a:r>
              <a:rPr lang="kk-KZ" i="1"/>
              <a:t>ұзындығы – 20см - </a:t>
            </a:r>
            <a:r>
              <a:rPr lang="ru-RU" i="1"/>
              <a:t>1м</a:t>
            </a:r>
          </a:p>
          <a:p>
            <a:r>
              <a:rPr lang="ru-RU" i="1"/>
              <a:t>15</a:t>
            </a:r>
            <a:r>
              <a:rPr lang="kk-KZ" i="1"/>
              <a:t> жылға дейін тіршілік етеді</a:t>
            </a:r>
            <a:r>
              <a:rPr lang="ru-RU" i="1"/>
              <a:t>.</a:t>
            </a:r>
          </a:p>
        </p:txBody>
      </p:sp>
      <p:sp>
        <p:nvSpPr>
          <p:cNvPr id="32775" name="Rectangle 7"/>
          <p:cNvSpPr>
            <a:spLocks noChangeArrowheads="1"/>
          </p:cNvSpPr>
          <p:nvPr/>
        </p:nvSpPr>
        <p:spPr bwMode="auto">
          <a:xfrm>
            <a:off x="1908175" y="1341438"/>
            <a:ext cx="24066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i="1">
                <a:solidFill>
                  <a:srgbClr val="FFFF00"/>
                </a:solidFill>
              </a:rPr>
              <a:t>90 </a:t>
            </a:r>
            <a:r>
              <a:rPr lang="kk-KZ" i="1">
                <a:solidFill>
                  <a:srgbClr val="FFFF00"/>
                </a:solidFill>
              </a:rPr>
              <a:t>түрі кездеседі</a:t>
            </a:r>
            <a:endParaRPr lang="ru-RU" i="1">
              <a:solidFill>
                <a:srgbClr val="FFFF00"/>
              </a:solidFill>
            </a:endParaRPr>
          </a:p>
        </p:txBody>
      </p:sp>
      <p:sp>
        <p:nvSpPr>
          <p:cNvPr id="32776" name="Rectangle 8"/>
          <p:cNvSpPr>
            <a:spLocks noChangeArrowheads="1"/>
          </p:cNvSpPr>
          <p:nvPr/>
        </p:nvSpPr>
        <p:spPr bwMode="auto">
          <a:xfrm>
            <a:off x="1619250" y="4724400"/>
            <a:ext cx="648114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ru-RU" sz="2400" i="1" dirty="0" err="1">
                <a:solidFill>
                  <a:srgbClr val="FFFF00"/>
                </a:solidFill>
                <a:latin typeface="Times New Roman" pitchFamily="18" charset="0"/>
              </a:rPr>
              <a:t>Теңіз</a:t>
            </a:r>
            <a:r>
              <a:rPr lang="ru-RU" sz="2400" i="1" dirty="0">
                <a:solidFill>
                  <a:srgbClr val="FFFF00"/>
                </a:solidFill>
                <a:latin typeface="Times New Roman" pitchFamily="18" charset="0"/>
              </a:rPr>
              <a:t> </a:t>
            </a:r>
            <a:r>
              <a:rPr lang="ru-RU" sz="2400" i="1" dirty="0" err="1">
                <a:solidFill>
                  <a:srgbClr val="FFFF00"/>
                </a:solidFill>
                <a:latin typeface="Times New Roman" pitchFamily="18" charset="0"/>
              </a:rPr>
              <a:t>алабұғалары</a:t>
            </a:r>
            <a:r>
              <a:rPr lang="kk-KZ" sz="1800" b="0" dirty="0">
                <a:latin typeface="Tahoma" pitchFamily="34" charset="0"/>
              </a:rPr>
              <a:t> </a:t>
            </a:r>
          </a:p>
          <a:p>
            <a:pPr algn="r"/>
            <a:r>
              <a:rPr lang="kk-KZ" sz="2400" i="1" dirty="0" smtClean="0">
                <a:solidFill>
                  <a:srgbClr val="FFFF00"/>
                </a:solidFill>
                <a:latin typeface="Times New Roman" pitchFamily="18" charset="0"/>
              </a:rPr>
              <a:t>т</a:t>
            </a:r>
            <a:r>
              <a:rPr lang="kk-KZ" sz="2400" i="1" dirty="0" smtClean="0">
                <a:solidFill>
                  <a:srgbClr val="FFFF00"/>
                </a:solidFill>
                <a:effectLst>
                  <a:outerShdw blurRad="38100" dist="38100" dir="2700000" algn="tl">
                    <a:srgbClr val="C0C0C0"/>
                  </a:outerShdw>
                </a:effectLst>
                <a:latin typeface="Times New Roman" pitchFamily="18" charset="0"/>
              </a:rPr>
              <a:t>ірідей </a:t>
            </a:r>
            <a:r>
              <a:rPr lang="kk-KZ" sz="2400" i="1" dirty="0">
                <a:solidFill>
                  <a:srgbClr val="FFFF00"/>
                </a:solidFill>
                <a:effectLst>
                  <a:outerShdw blurRad="38100" dist="38100" dir="2700000" algn="tl">
                    <a:srgbClr val="C0C0C0"/>
                  </a:outerShdw>
                </a:effectLst>
                <a:latin typeface="Times New Roman" pitchFamily="18" charset="0"/>
              </a:rPr>
              <a:t>туатын</a:t>
            </a:r>
            <a:r>
              <a:rPr lang="en-US" sz="2400" i="1" dirty="0">
                <a:solidFill>
                  <a:srgbClr val="FFFF00"/>
                </a:solidFill>
                <a:effectLst>
                  <a:outerShdw blurRad="38100" dist="38100" dir="2700000" algn="tl">
                    <a:srgbClr val="C0C0C0"/>
                  </a:outerShdw>
                </a:effectLst>
                <a:latin typeface="Times New Roman" pitchFamily="18" charset="0"/>
              </a:rPr>
              <a:t> </a:t>
            </a:r>
            <a:r>
              <a:rPr lang="kk-KZ" sz="2400" i="1" dirty="0">
                <a:solidFill>
                  <a:srgbClr val="FFFF00"/>
                </a:solidFill>
                <a:effectLst>
                  <a:outerShdw blurRad="38100" dist="38100" dir="2700000" algn="tl">
                    <a:srgbClr val="C0C0C0"/>
                  </a:outerShdw>
                </a:effectLst>
                <a:latin typeface="Times New Roman" pitchFamily="18" charset="0"/>
              </a:rPr>
              <a:t>балық түрлеріне жатады</a:t>
            </a:r>
            <a:endParaRPr lang="ru-RU" sz="2400" i="1" dirty="0">
              <a:solidFill>
                <a:srgbClr val="FFFF00"/>
              </a:solidFill>
              <a:effectLst>
                <a:outerShdw blurRad="38100" dist="38100" dir="2700000" algn="tl">
                  <a:srgbClr val="C0C0C0"/>
                </a:outerShdw>
              </a:effectLst>
              <a:latin typeface="Times New Roman" pitchFamily="18" charset="0"/>
            </a:endParaRPr>
          </a:p>
        </p:txBody>
      </p:sp>
      <p:sp>
        <p:nvSpPr>
          <p:cNvPr id="32777" name="Rectangle 9"/>
          <p:cNvSpPr>
            <a:spLocks noChangeArrowheads="1"/>
          </p:cNvSpPr>
          <p:nvPr/>
        </p:nvSpPr>
        <p:spPr bwMode="auto">
          <a:xfrm>
            <a:off x="3687763" y="3121025"/>
            <a:ext cx="50958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ru-RU" i="1">
                <a:solidFill>
                  <a:srgbClr val="FFFB43"/>
                </a:solidFill>
              </a:rPr>
              <a:t>Теңіз алабұғасы  </a:t>
            </a:r>
          </a:p>
          <a:p>
            <a:pPr algn="r"/>
            <a:r>
              <a:rPr lang="ru-RU" i="1">
                <a:solidFill>
                  <a:srgbClr val="FFFB43"/>
                </a:solidFill>
              </a:rPr>
              <a:t>өзен алабұғасымен ұқсас болғанымен</a:t>
            </a:r>
          </a:p>
          <a:p>
            <a:pPr algn="r"/>
            <a:r>
              <a:rPr lang="kk-KZ" i="1">
                <a:solidFill>
                  <a:srgbClr val="FFFB43"/>
                </a:solidFill>
              </a:rPr>
              <a:t>дене пішінімен өзгеше болып келеді</a:t>
            </a:r>
            <a:endParaRPr lang="ru-RU" i="1">
              <a:solidFill>
                <a:srgbClr val="FFFB43"/>
              </a:solidFill>
            </a:endParaRPr>
          </a:p>
        </p:txBody>
      </p:sp>
      <p:sp>
        <p:nvSpPr>
          <p:cNvPr id="32778" name="Rectangle 10"/>
          <p:cNvSpPr>
            <a:spLocks noChangeArrowheads="1"/>
          </p:cNvSpPr>
          <p:nvPr/>
        </p:nvSpPr>
        <p:spPr bwMode="auto">
          <a:xfrm>
            <a:off x="0" y="5876925"/>
            <a:ext cx="8923338" cy="701675"/>
          </a:xfrm>
          <a:prstGeom prst="rect">
            <a:avLst/>
          </a:prstGeom>
          <a:solidFill>
            <a:srgbClr val="FFFF66"/>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ru-RU" i="1"/>
              <a:t>Теңіз алабұғаларының жас ұрпақтарына жолақтылық тән, бірақ</a:t>
            </a:r>
          </a:p>
          <a:p>
            <a:r>
              <a:rPr lang="ru-RU" i="1"/>
              <a:t>даму кезінде </a:t>
            </a:r>
            <a:r>
              <a:rPr lang="kk-KZ" i="1"/>
              <a:t>жолақтары өзгеріп, кей түрлерінде мүлдем жоғалады</a:t>
            </a:r>
            <a:endParaRPr lang="ru-RU" i="1"/>
          </a:p>
        </p:txBody>
      </p:sp>
      <p:sp>
        <p:nvSpPr>
          <p:cNvPr id="32779" name="Rectangle 11"/>
          <p:cNvSpPr>
            <a:spLocks noChangeArrowheads="1"/>
          </p:cNvSpPr>
          <p:nvPr/>
        </p:nvSpPr>
        <p:spPr bwMode="auto">
          <a:xfrm>
            <a:off x="4427538" y="200025"/>
            <a:ext cx="4249737" cy="944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r"/>
            <a:r>
              <a:rPr lang="ru-RU" sz="3200" i="1" u="sng">
                <a:solidFill>
                  <a:srgbClr val="FFFF00"/>
                </a:solidFill>
                <a:cs typeface="Times New Roman" pitchFamily="18" charset="0"/>
              </a:rPr>
              <a:t>Теңіз</a:t>
            </a:r>
            <a:r>
              <a:rPr lang="ru-RU" sz="3200" i="1">
                <a:solidFill>
                  <a:srgbClr val="FFFF00"/>
                </a:solidFill>
                <a:cs typeface="Times New Roman" pitchFamily="18" charset="0"/>
              </a:rPr>
              <a:t> </a:t>
            </a:r>
            <a:r>
              <a:rPr lang="ru-RU" sz="3200" i="1" u="sng">
                <a:solidFill>
                  <a:srgbClr val="FFFF00"/>
                </a:solidFill>
                <a:cs typeface="Times New Roman" pitchFamily="18" charset="0"/>
              </a:rPr>
              <a:t>алабұғасы</a:t>
            </a:r>
          </a:p>
          <a:p>
            <a:pPr algn="r"/>
            <a:r>
              <a:rPr lang="ru-RU" sz="2400" i="1">
                <a:solidFill>
                  <a:srgbClr val="FFFF66"/>
                </a:solidFill>
                <a:latin typeface="Times New Roman" pitchFamily="18" charset="0"/>
                <a:cs typeface="Times New Roman" pitchFamily="18" charset="0"/>
              </a:rPr>
              <a:t>(Морской окунь – </a:t>
            </a:r>
            <a:r>
              <a:rPr lang="en-US" sz="2400" i="1">
                <a:solidFill>
                  <a:srgbClr val="FFFF66"/>
                </a:solidFill>
                <a:latin typeface="Times New Roman" pitchFamily="18" charset="0"/>
                <a:cs typeface="Times New Roman" pitchFamily="18" charset="0"/>
              </a:rPr>
              <a:t>Sebastes</a:t>
            </a:r>
            <a:r>
              <a:rPr lang="kk-KZ" sz="2400" i="1">
                <a:solidFill>
                  <a:srgbClr val="FFFF66"/>
                </a:solidFill>
                <a:latin typeface="Times New Roman" pitchFamily="18" charset="0"/>
                <a:cs typeface="Times New Roman" pitchFamily="18" charset="0"/>
              </a:rPr>
              <a:t>)</a:t>
            </a:r>
            <a:endParaRPr lang="ru-RU" sz="2400" i="1">
              <a:solidFill>
                <a:srgbClr val="FFFF66"/>
              </a:solidFill>
              <a:latin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92" name="WordArt 64"/>
          <p:cNvSpPr>
            <a:spLocks noChangeArrowheads="1" noChangeShapeType="1" noTextEdit="1"/>
          </p:cNvSpPr>
          <p:nvPr/>
        </p:nvSpPr>
        <p:spPr bwMode="auto">
          <a:xfrm>
            <a:off x="1979613" y="333375"/>
            <a:ext cx="5111750" cy="1008063"/>
          </a:xfrm>
          <a:prstGeom prst="rect">
            <a:avLst/>
          </a:prstGeom>
          <a:extLst>
            <a:ext uri="{AF507438-7753-43E0-B8FC-AC1667EBCBE1}">
              <a14:hiddenEffects xmlns:a14="http://schemas.microsoft.com/office/drawing/2010/main">
                <a:effectLst/>
              </a14:hiddenEffects>
            </a:ext>
          </a:extLst>
        </p:spPr>
        <p:txBody>
          <a:bodyPr wrap="none" fromWordArt="1">
            <a:prstTxWarp prst="textWave1">
              <a:avLst>
                <a:gd name="adj1" fmla="val 13005"/>
                <a:gd name="adj2" fmla="val 0"/>
              </a:avLst>
            </a:prstTxWarp>
          </a:bodyPr>
          <a:lstStyle/>
          <a:p>
            <a:pPr algn="ctr"/>
            <a:r>
              <a:rPr lang="ru-RU" sz="3600" i="1" kern="10">
                <a:ln w="9525">
                  <a:solidFill>
                    <a:srgbClr val="000000"/>
                  </a:solidFill>
                  <a:round/>
                  <a:headEnd/>
                  <a:tailEnd/>
                </a:ln>
                <a:solidFill>
                  <a:srgbClr val="008000"/>
                </a:solidFill>
                <a:latin typeface="Times New Roman"/>
                <a:cs typeface="Times New Roman"/>
              </a:rPr>
              <a:t>Тест</a:t>
            </a:r>
          </a:p>
        </p:txBody>
      </p:sp>
      <p:pic>
        <p:nvPicPr>
          <p:cNvPr id="48194" name="Picture 34" descr="0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95922">
            <a:off x="250825" y="260350"/>
            <a:ext cx="1512888" cy="113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97" name="Picture 33" descr="00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26988">
            <a:off x="7524750" y="0"/>
            <a:ext cx="1335088" cy="142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207" name="Text Box 79"/>
          <p:cNvSpPr txBox="1">
            <a:spLocks noChangeArrowheads="1"/>
          </p:cNvSpPr>
          <p:nvPr/>
        </p:nvSpPr>
        <p:spPr bwMode="auto">
          <a:xfrm>
            <a:off x="539750" y="1550988"/>
            <a:ext cx="8140700" cy="557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a:solidFill>
                  <a:schemeClr val="tx1"/>
                </a:solidFill>
                <a:latin typeface="Arial" charset="0"/>
              </a:defRPr>
            </a:lvl1pPr>
            <a:lvl2pPr marL="800100" indent="-342900">
              <a:defRPr>
                <a:solidFill>
                  <a:schemeClr val="tx1"/>
                </a:solidFill>
                <a:latin typeface="Arial" charset="0"/>
              </a:defRPr>
            </a:lvl2pPr>
            <a:lvl3pPr marL="1257300" indent="-342900">
              <a:defRPr>
                <a:solidFill>
                  <a:schemeClr val="tx1"/>
                </a:solidFill>
                <a:latin typeface="Arial" charset="0"/>
              </a:defRPr>
            </a:lvl3pPr>
            <a:lvl4pPr marL="1714500" indent="-342900">
              <a:defRPr>
                <a:solidFill>
                  <a:schemeClr val="tx1"/>
                </a:solidFill>
                <a:latin typeface="Arial" charset="0"/>
              </a:defRPr>
            </a:lvl4pPr>
            <a:lvl5pPr marL="2171700" indent="-342900">
              <a:defRPr>
                <a:solidFill>
                  <a:schemeClr val="tx1"/>
                </a:solidFill>
                <a:latin typeface="Arial" charset="0"/>
              </a:defRPr>
            </a:lvl5pPr>
            <a:lvl6pPr marL="2628900" indent="-342900" fontAlgn="base">
              <a:spcBef>
                <a:spcPct val="0"/>
              </a:spcBef>
              <a:spcAft>
                <a:spcPct val="0"/>
              </a:spcAft>
              <a:defRPr>
                <a:solidFill>
                  <a:schemeClr val="tx1"/>
                </a:solidFill>
                <a:latin typeface="Arial" charset="0"/>
              </a:defRPr>
            </a:lvl6pPr>
            <a:lvl7pPr marL="3086100" indent="-342900" fontAlgn="base">
              <a:spcBef>
                <a:spcPct val="0"/>
              </a:spcBef>
              <a:spcAft>
                <a:spcPct val="0"/>
              </a:spcAft>
              <a:defRPr>
                <a:solidFill>
                  <a:schemeClr val="tx1"/>
                </a:solidFill>
                <a:latin typeface="Arial" charset="0"/>
              </a:defRPr>
            </a:lvl7pPr>
            <a:lvl8pPr marL="3543300" indent="-342900" fontAlgn="base">
              <a:spcBef>
                <a:spcPct val="0"/>
              </a:spcBef>
              <a:spcAft>
                <a:spcPct val="0"/>
              </a:spcAft>
              <a:defRPr>
                <a:solidFill>
                  <a:schemeClr val="tx1"/>
                </a:solidFill>
                <a:latin typeface="Arial" charset="0"/>
              </a:defRPr>
            </a:lvl8pPr>
            <a:lvl9pPr marL="4000500" indent="-342900" fontAlgn="base">
              <a:spcBef>
                <a:spcPct val="0"/>
              </a:spcBef>
              <a:spcAft>
                <a:spcPct val="0"/>
              </a:spcAft>
              <a:defRPr>
                <a:solidFill>
                  <a:schemeClr val="tx1"/>
                </a:solidFill>
                <a:latin typeface="Arial" charset="0"/>
              </a:defRPr>
            </a:lvl9pPr>
          </a:lstStyle>
          <a:p>
            <a:r>
              <a:rPr lang="kk-KZ" dirty="0">
                <a:solidFill>
                  <a:srgbClr val="FF0000"/>
                </a:solidFill>
                <a:latin typeface="Times New Roman" panose="02020603050405020304" pitchFamily="18" charset="0"/>
                <a:cs typeface="Times New Roman" panose="02020603050405020304" pitchFamily="18" charset="0"/>
              </a:rPr>
              <a:t>1.Сүйекті балықтардың қанша түрі бар?</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40 000</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20 000</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30 000</a:t>
            </a:r>
            <a:r>
              <a:rPr lang="kk-KZ" dirty="0">
                <a:latin typeface="Times New Roman" panose="02020603050405020304" pitchFamily="18" charset="0"/>
                <a:cs typeface="Times New Roman" panose="02020603050405020304" pitchFamily="18" charset="0"/>
              </a:rPr>
              <a:t> </a:t>
            </a:r>
          </a:p>
          <a:p>
            <a:r>
              <a:rPr lang="kk-KZ" dirty="0">
                <a:solidFill>
                  <a:srgbClr val="FF0000"/>
                </a:solidFill>
                <a:latin typeface="Times New Roman" panose="02020603050405020304" pitchFamily="18" charset="0"/>
                <a:cs typeface="Times New Roman" panose="02020603050405020304" pitchFamily="18" charset="0"/>
              </a:rPr>
              <a:t>2.Сүйекті балықтардың ерекше мүшесі?</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Торсылдақ</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Желбезек</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Бүйрек</a:t>
            </a:r>
          </a:p>
          <a:p>
            <a:r>
              <a:rPr lang="kk-KZ" dirty="0">
                <a:solidFill>
                  <a:srgbClr val="FF0000"/>
                </a:solidFill>
                <a:latin typeface="Times New Roman" panose="02020603050405020304" pitchFamily="18" charset="0"/>
                <a:cs typeface="Times New Roman" panose="02020603050405020304" pitchFamily="18" charset="0"/>
              </a:rPr>
              <a:t>3.</a:t>
            </a:r>
            <a:r>
              <a:rPr lang="kk-KZ" dirty="0">
                <a:latin typeface="Times New Roman" panose="02020603050405020304" pitchFamily="18" charset="0"/>
                <a:cs typeface="Times New Roman" panose="02020603050405020304" pitchFamily="18" charset="0"/>
              </a:rPr>
              <a:t> </a:t>
            </a:r>
            <a:r>
              <a:rPr lang="kk-KZ" dirty="0">
                <a:solidFill>
                  <a:srgbClr val="FF0000"/>
                </a:solidFill>
                <a:latin typeface="Times New Roman" panose="02020603050405020304" pitchFamily="18" charset="0"/>
                <a:cs typeface="Times New Roman" panose="02020603050405020304" pitchFamily="18" charset="0"/>
              </a:rPr>
              <a:t>Аталық безден бөлінген сұйықтық не деп аталады?</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Шоғал</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Уылдырық</a:t>
            </a:r>
          </a:p>
          <a:p>
            <a:pPr>
              <a:buFontTx/>
              <a:buAutoNum type="arabicPeriod"/>
            </a:pPr>
            <a:r>
              <a:rPr lang="kk-KZ" dirty="0">
                <a:solidFill>
                  <a:srgbClr val="0000FF"/>
                </a:solidFill>
                <a:latin typeface="Times New Roman" panose="02020603050405020304" pitchFamily="18" charset="0"/>
                <a:cs typeface="Times New Roman" panose="02020603050405020304" pitchFamily="18" charset="0"/>
              </a:rPr>
              <a:t>Сперматозоидтар</a:t>
            </a:r>
          </a:p>
          <a:p>
            <a:pPr>
              <a:buFontTx/>
              <a:buAutoNum type="arabicPeriod"/>
            </a:pPr>
            <a:r>
              <a:rPr lang="kk-KZ" dirty="0">
                <a:solidFill>
                  <a:srgbClr val="FF0000"/>
                </a:solidFill>
                <a:latin typeface="Times New Roman" panose="02020603050405020304" pitchFamily="18" charset="0"/>
                <a:cs typeface="Times New Roman" panose="02020603050405020304" pitchFamily="18" charset="0"/>
              </a:rPr>
              <a:t>Сүйекті балықтардың қандай класс тармақтары бар?</a:t>
            </a:r>
          </a:p>
          <a:p>
            <a:r>
              <a:rPr lang="kk-KZ" dirty="0">
                <a:solidFill>
                  <a:srgbClr val="0000FF"/>
                </a:solidFill>
                <a:latin typeface="Times New Roman" panose="02020603050405020304" pitchFamily="18" charset="0"/>
                <a:cs typeface="Times New Roman" panose="02020603050405020304" pitchFamily="18" charset="0"/>
              </a:rPr>
              <a:t>1. Жұп балықтр</a:t>
            </a:r>
          </a:p>
          <a:p>
            <a:r>
              <a:rPr lang="kk-KZ" dirty="0">
                <a:solidFill>
                  <a:srgbClr val="0000FF"/>
                </a:solidFill>
                <a:latin typeface="Times New Roman" panose="02020603050405020304" pitchFamily="18" charset="0"/>
                <a:cs typeface="Times New Roman" panose="02020603050405020304" pitchFamily="18" charset="0"/>
              </a:rPr>
              <a:t>2. Акулалар</a:t>
            </a:r>
          </a:p>
          <a:p>
            <a:r>
              <a:rPr lang="kk-KZ" dirty="0">
                <a:solidFill>
                  <a:srgbClr val="0000FF"/>
                </a:solidFill>
                <a:latin typeface="Times New Roman" panose="02020603050405020304" pitchFamily="18" charset="0"/>
                <a:cs typeface="Times New Roman" panose="02020603050405020304" pitchFamily="18" charset="0"/>
              </a:rPr>
              <a:t>3. Сәуле қанатты, қалаққанатты балықтар</a:t>
            </a:r>
          </a:p>
          <a:p>
            <a:endParaRPr lang="kk-KZ" dirty="0"/>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80" name="Text Box 4"/>
          <p:cNvSpPr txBox="1">
            <a:spLocks noChangeArrowheads="1"/>
          </p:cNvSpPr>
          <p:nvPr/>
        </p:nvSpPr>
        <p:spPr bwMode="auto">
          <a:xfrm>
            <a:off x="900112" y="692150"/>
            <a:ext cx="7488311" cy="335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kk-KZ" sz="2400" dirty="0">
                <a:solidFill>
                  <a:srgbClr val="FF0000"/>
                </a:solidFill>
                <a:latin typeface="Times New Roman" panose="02020603050405020304" pitchFamily="18" charset="0"/>
                <a:cs typeface="Times New Roman" panose="02020603050405020304" pitchFamily="18" charset="0"/>
              </a:rPr>
              <a:t>5. Балықтың жүрегі неше камералы?</a:t>
            </a:r>
          </a:p>
          <a:p>
            <a:r>
              <a:rPr lang="kk-KZ" sz="2400" dirty="0">
                <a:solidFill>
                  <a:srgbClr val="0000FF"/>
                </a:solidFill>
                <a:latin typeface="Times New Roman" panose="02020603050405020304" pitchFamily="18" charset="0"/>
                <a:cs typeface="Times New Roman" panose="02020603050405020304" pitchFamily="18" charset="0"/>
              </a:rPr>
              <a:t>1. Төрт камералы</a:t>
            </a:r>
          </a:p>
          <a:p>
            <a:r>
              <a:rPr lang="kk-KZ" sz="2400" dirty="0">
                <a:solidFill>
                  <a:srgbClr val="0000FF"/>
                </a:solidFill>
                <a:latin typeface="Times New Roman" panose="02020603050405020304" pitchFamily="18" charset="0"/>
                <a:cs typeface="Times New Roman" panose="02020603050405020304" pitchFamily="18" charset="0"/>
              </a:rPr>
              <a:t>2. Екі камералы</a:t>
            </a:r>
          </a:p>
          <a:p>
            <a:r>
              <a:rPr lang="kk-KZ" sz="2400" dirty="0">
                <a:solidFill>
                  <a:srgbClr val="0000FF"/>
                </a:solidFill>
                <a:latin typeface="Times New Roman" panose="02020603050405020304" pitchFamily="18" charset="0"/>
                <a:cs typeface="Times New Roman" panose="02020603050405020304" pitchFamily="18" charset="0"/>
              </a:rPr>
              <a:t>3. Үш камералы</a:t>
            </a:r>
          </a:p>
          <a:p>
            <a:r>
              <a:rPr lang="kk-KZ" sz="2400" dirty="0">
                <a:solidFill>
                  <a:srgbClr val="FF0000"/>
                </a:solidFill>
                <a:latin typeface="Times New Roman" panose="02020603050405020304" pitchFamily="18" charset="0"/>
                <a:cs typeface="Times New Roman" panose="02020603050405020304" pitchFamily="18" charset="0"/>
              </a:rPr>
              <a:t>6. Балық патшасы...</a:t>
            </a:r>
          </a:p>
          <a:p>
            <a:r>
              <a:rPr lang="kk-KZ" sz="2400" dirty="0">
                <a:solidFill>
                  <a:srgbClr val="0000FF"/>
                </a:solidFill>
                <a:latin typeface="Times New Roman" panose="02020603050405020304" pitchFamily="18" charset="0"/>
                <a:cs typeface="Times New Roman" panose="02020603050405020304" pitchFamily="18" charset="0"/>
              </a:rPr>
              <a:t>1. Шортан</a:t>
            </a:r>
          </a:p>
          <a:p>
            <a:r>
              <a:rPr lang="kk-KZ" sz="2400" dirty="0">
                <a:solidFill>
                  <a:srgbClr val="0000FF"/>
                </a:solidFill>
                <a:latin typeface="Times New Roman" panose="02020603050405020304" pitchFamily="18" charset="0"/>
                <a:cs typeface="Times New Roman" panose="02020603050405020304" pitchFamily="18" charset="0"/>
              </a:rPr>
              <a:t>2. Бекіре</a:t>
            </a:r>
          </a:p>
          <a:p>
            <a:r>
              <a:rPr lang="kk-KZ" sz="2400" dirty="0">
                <a:solidFill>
                  <a:srgbClr val="0000FF"/>
                </a:solidFill>
                <a:latin typeface="Times New Roman" panose="02020603050405020304" pitchFamily="18" charset="0"/>
                <a:cs typeface="Times New Roman" panose="02020603050405020304" pitchFamily="18" charset="0"/>
              </a:rPr>
              <a:t>3. Сазан</a:t>
            </a:r>
          </a:p>
          <a:p>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4" name="Picture 35" descr="00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4213" y="5013325"/>
            <a:ext cx="1547812" cy="92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5" name="Picture 34" descr="006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395922">
            <a:off x="395288" y="1341438"/>
            <a:ext cx="1512887" cy="1135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6" name="Picture 32" descr="00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7313" y="5300663"/>
            <a:ext cx="1755775" cy="104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7" name="Picture 31" descr="00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463" y="5516563"/>
            <a:ext cx="1546225" cy="900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8" name="Picture 33" descr="00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226988">
            <a:off x="7235825" y="1484313"/>
            <a:ext cx="1335088" cy="142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09" name="Picture 9" descr="Серебряный карась">
            <a:hlinkClick r:id="rId7" tooltip="&quot;Серебряный карась&quot;"/>
          </p:cNvPr>
          <p:cNvPicPr>
            <a:picLocks noChangeAspect="1" noChangeArrowheads="1"/>
          </p:cNvPicPr>
          <p:nvPr/>
        </p:nvPicPr>
        <p:blipFill>
          <a:blip r:embed="rId8">
            <a:clrChange>
              <a:clrFrom>
                <a:srgbClr val="FFFFFF"/>
              </a:clrFrom>
              <a:clrTo>
                <a:srgbClr val="FFFFFF">
                  <a:alpha val="0"/>
                </a:srgbClr>
              </a:clrTo>
            </a:clrChange>
            <a:lum contrast="12000"/>
            <a:extLst>
              <a:ext uri="{28A0092B-C50C-407E-A947-70E740481C1C}">
                <a14:useLocalDpi xmlns:a14="http://schemas.microsoft.com/office/drawing/2010/main" val="0"/>
              </a:ext>
            </a:extLst>
          </a:blip>
          <a:srcRect l="5455"/>
          <a:stretch>
            <a:fillRect/>
          </a:stretch>
        </p:blipFill>
        <p:spPr bwMode="auto">
          <a:xfrm rot="-539302">
            <a:off x="6667500" y="4437063"/>
            <a:ext cx="24765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10" name="WordArt 10"/>
          <p:cNvSpPr>
            <a:spLocks noChangeArrowheads="1" noChangeShapeType="1" noTextEdit="1"/>
          </p:cNvSpPr>
          <p:nvPr/>
        </p:nvSpPr>
        <p:spPr bwMode="auto">
          <a:xfrm>
            <a:off x="2051050" y="2852738"/>
            <a:ext cx="4608513" cy="900112"/>
          </a:xfrm>
          <a:prstGeom prst="rect">
            <a:avLst/>
          </a:prstGeom>
        </p:spPr>
        <p:txBody>
          <a:bodyPr wrap="none" fromWordArt="1">
            <a:prstTxWarp prst="textPlain">
              <a:avLst>
                <a:gd name="adj" fmla="val 50000"/>
              </a:avLst>
            </a:prstTxWarp>
          </a:bodyPr>
          <a:lstStyle/>
          <a:p>
            <a:pPr algn="ctr"/>
            <a:r>
              <a:rPr lang="ru-RU" sz="3600" i="1" kern="10">
                <a:ln w="9525">
                  <a:solidFill>
                    <a:schemeClr val="tx1"/>
                  </a:solidFill>
                  <a:round/>
                  <a:headEnd/>
                  <a:tailEnd/>
                </a:ln>
                <a:solidFill>
                  <a:srgbClr val="FF0000"/>
                </a:solidFill>
                <a:effectLst>
                  <a:outerShdw dist="45791" dir="2021404" algn="ctr" rotWithShape="0">
                    <a:srgbClr val="B2B2B2">
                      <a:alpha val="80000"/>
                    </a:srgbClr>
                  </a:outerShdw>
                </a:effectLst>
                <a:latin typeface="Times New Roman"/>
                <a:cs typeface="Times New Roman"/>
              </a:rPr>
              <a:t>2 1 1 3 2 2</a:t>
            </a:r>
          </a:p>
        </p:txBody>
      </p:sp>
      <p:sp>
        <p:nvSpPr>
          <p:cNvPr id="51211" name="WordArt 11"/>
          <p:cNvSpPr>
            <a:spLocks noChangeArrowheads="1" noChangeShapeType="1" noTextEdit="1"/>
          </p:cNvSpPr>
          <p:nvPr/>
        </p:nvSpPr>
        <p:spPr bwMode="auto">
          <a:xfrm>
            <a:off x="2124075" y="333375"/>
            <a:ext cx="4967288" cy="1727200"/>
          </a:xfrm>
          <a:prstGeom prst="rect">
            <a:avLst/>
          </a:prstGeom>
          <a:extLst>
            <a:ext uri="{AF507438-7753-43E0-B8FC-AC1667EBCBE1}">
              <a14:hiddenEffects xmlns:a14="http://schemas.microsoft.com/office/drawing/2010/main">
                <a:effectLst/>
              </a14:hiddenEffects>
            </a:ext>
          </a:extLst>
        </p:spPr>
        <p:txBody>
          <a:bodyPr wrap="none" fromWordArt="1">
            <a:prstTxWarp prst="textWave1">
              <a:avLst>
                <a:gd name="adj1" fmla="val 13005"/>
                <a:gd name="adj2" fmla="val 0"/>
              </a:avLst>
            </a:prstTxWarp>
          </a:bodyPr>
          <a:lstStyle/>
          <a:p>
            <a:pPr algn="ctr"/>
            <a:r>
              <a:rPr lang="ru-RU" sz="3600" i="1" kern="10">
                <a:ln w="9525">
                  <a:solidFill>
                    <a:srgbClr val="000000"/>
                  </a:solidFill>
                  <a:round/>
                  <a:headEnd/>
                  <a:tailEnd/>
                </a:ln>
                <a:solidFill>
                  <a:srgbClr val="008000"/>
                </a:solidFill>
                <a:latin typeface="Times New Roman"/>
                <a:cs typeface="Times New Roman"/>
              </a:rPr>
              <a:t>Жауабы</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Оформление по умолчанию">
  <a:themeElements>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Оформление по умолчанию">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000" b="1" i="0" u="none" strike="noStrike" cap="none" normalizeH="0" baseline="0" smtClean="0">
            <a:ln>
              <a:noFill/>
            </a:ln>
            <a:solidFill>
              <a:schemeClr val="tx1"/>
            </a:solidFill>
            <a:effectLst/>
            <a:latin typeface="Arial" charset="0"/>
          </a:defRPr>
        </a:defPPr>
      </a:lstStyle>
    </a:lnDef>
  </a:objectDefaults>
  <a:extraClrSchemeLst>
    <a:extraClrScheme>
      <a:clrScheme name="Оформление по умолчанию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Оформление по умолчанию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Оформление по умолчанию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Оформление по умолчанию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Оформление по умолчанию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Оформление по умолчанию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Оформление по умолчанию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Оформление по умолчанию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Оформление по умолчанию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Оформление по умолчанию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Оформление по умолчанию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Оформление по умолчанию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Пастель">
  <a:themeElements>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fontScheme name="Пастель">
      <a:majorFont>
        <a:latin typeface="Comic Sans MS"/>
        <a:ea typeface=""/>
        <a:cs typeface=""/>
      </a:majorFont>
      <a:minorFont>
        <a:latin typeface="Comic Sans MS"/>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0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ru-RU" sz="2000" b="1" i="0" u="none" strike="noStrike" cap="none" normalizeH="0" baseline="0" smtClean="0">
            <a:ln>
              <a:noFill/>
            </a:ln>
            <a:solidFill>
              <a:schemeClr val="tx1"/>
            </a:solidFill>
            <a:effectLst/>
            <a:latin typeface="Arial" charset="0"/>
          </a:defRPr>
        </a:defPPr>
      </a:lstStyle>
    </a:lnDef>
  </a:objectDefaults>
  <a:extraClrSchemeLst>
    <a:extraClrScheme>
      <a:clrScheme name="Пастель 1">
        <a:dk1>
          <a:srgbClr val="000000"/>
        </a:dk1>
        <a:lt1>
          <a:srgbClr val="FFFFFF"/>
        </a:lt1>
        <a:dk2>
          <a:srgbClr val="FF0000"/>
        </a:dk2>
        <a:lt2>
          <a:srgbClr val="FFB800"/>
        </a:lt2>
        <a:accent1>
          <a:srgbClr val="FFEF66"/>
        </a:accent1>
        <a:accent2>
          <a:srgbClr val="000000"/>
        </a:accent2>
        <a:accent3>
          <a:srgbClr val="FFFFFF"/>
        </a:accent3>
        <a:accent4>
          <a:srgbClr val="000000"/>
        </a:accent4>
        <a:accent5>
          <a:srgbClr val="FFF6B8"/>
        </a:accent5>
        <a:accent6>
          <a:srgbClr val="000000"/>
        </a:accent6>
        <a:hlink>
          <a:srgbClr val="00B200"/>
        </a:hlink>
        <a:folHlink>
          <a:srgbClr val="703DFF"/>
        </a:folHlink>
      </a:clrScheme>
      <a:clrMap bg1="lt1" tx1="dk1" bg2="lt2" tx2="dk2" accent1="accent1" accent2="accent2" accent3="accent3" accent4="accent4" accent5="accent5" accent6="accent6" hlink="hlink" folHlink="folHlink"/>
    </a:extraClrScheme>
    <a:extraClrScheme>
      <a:clrScheme name="Пастель 2">
        <a:dk1>
          <a:srgbClr val="000000"/>
        </a:dk1>
        <a:lt1>
          <a:srgbClr val="FFFFFF"/>
        </a:lt1>
        <a:dk2>
          <a:srgbClr val="000000"/>
        </a:dk2>
        <a:lt2>
          <a:srgbClr val="99CCFF"/>
        </a:lt2>
        <a:accent1>
          <a:srgbClr val="CCCCFF"/>
        </a:accent1>
        <a:accent2>
          <a:srgbClr val="000066"/>
        </a:accent2>
        <a:accent3>
          <a:srgbClr val="FFFFFF"/>
        </a:accent3>
        <a:accent4>
          <a:srgbClr val="000000"/>
        </a:accent4>
        <a:accent5>
          <a:srgbClr val="E2E2FF"/>
        </a:accent5>
        <a:accent6>
          <a:srgbClr val="00005C"/>
        </a:accent6>
        <a:hlink>
          <a:srgbClr val="00B200"/>
        </a:hlink>
        <a:folHlink>
          <a:srgbClr val="CCFF33"/>
        </a:folHlink>
      </a:clrScheme>
      <a:clrMap bg1="lt1" tx1="dk1" bg2="lt2" tx2="dk2" accent1="accent1" accent2="accent2" accent3="accent3" accent4="accent4" accent5="accent5" accent6="accent6" hlink="hlink" folHlink="folHlink"/>
    </a:extraClrScheme>
    <a:extraClrScheme>
      <a:clrScheme name="Пастель 3">
        <a:dk1>
          <a:srgbClr val="000000"/>
        </a:dk1>
        <a:lt1>
          <a:srgbClr val="FFFFFF"/>
        </a:lt1>
        <a:dk2>
          <a:srgbClr val="000000"/>
        </a:dk2>
        <a:lt2>
          <a:srgbClr val="3399FF"/>
        </a:lt2>
        <a:accent1>
          <a:srgbClr val="CCECFF"/>
        </a:accent1>
        <a:accent2>
          <a:srgbClr val="008080"/>
        </a:accent2>
        <a:accent3>
          <a:srgbClr val="FFFFFF"/>
        </a:accent3>
        <a:accent4>
          <a:srgbClr val="000000"/>
        </a:accent4>
        <a:accent5>
          <a:srgbClr val="E2F4FF"/>
        </a:accent5>
        <a:accent6>
          <a:srgbClr val="007373"/>
        </a:accent6>
        <a:hlink>
          <a:srgbClr val="009999"/>
        </a:hlink>
        <a:folHlink>
          <a:srgbClr val="3366CC"/>
        </a:folHlink>
      </a:clrScheme>
      <a:clrMap bg1="lt1" tx1="dk1" bg2="lt2" tx2="dk2" accent1="accent1" accent2="accent2" accent3="accent3" accent4="accent4" accent5="accent5" accent6="accent6" hlink="hlink" folHlink="folHlink"/>
    </a:extraClrScheme>
    <a:extraClrScheme>
      <a:clrScheme name="Пастель 4">
        <a:dk1>
          <a:srgbClr val="808000"/>
        </a:dk1>
        <a:lt1>
          <a:srgbClr val="FFFFFF"/>
        </a:lt1>
        <a:dk2>
          <a:srgbClr val="336600"/>
        </a:dk2>
        <a:lt2>
          <a:srgbClr val="FFFFFF"/>
        </a:lt2>
        <a:accent1>
          <a:srgbClr val="99CC00"/>
        </a:accent1>
        <a:accent2>
          <a:srgbClr val="003300"/>
        </a:accent2>
        <a:accent3>
          <a:srgbClr val="ADB8AA"/>
        </a:accent3>
        <a:accent4>
          <a:srgbClr val="DADADA"/>
        </a:accent4>
        <a:accent5>
          <a:srgbClr val="CAE2AA"/>
        </a:accent5>
        <a:accent6>
          <a:srgbClr val="002D00"/>
        </a:accent6>
        <a:hlink>
          <a:srgbClr val="CCCC00"/>
        </a:hlink>
        <a:folHlink>
          <a:srgbClr val="CCFF33"/>
        </a:folHlink>
      </a:clrScheme>
      <a:clrMap bg1="dk2" tx1="lt1" bg2="dk1" tx2="lt2" accent1="accent1" accent2="accent2" accent3="accent3" accent4="accent4" accent5="accent5" accent6="accent6" hlink="hlink" folHlink="folHlink"/>
    </a:extraClrScheme>
    <a:extraClrScheme>
      <a:clrScheme name="Пастель 5">
        <a:dk1>
          <a:srgbClr val="808080"/>
        </a:dk1>
        <a:lt1>
          <a:srgbClr val="FFFFFF"/>
        </a:lt1>
        <a:dk2>
          <a:srgbClr val="003366"/>
        </a:dk2>
        <a:lt2>
          <a:srgbClr val="CCECFF"/>
        </a:lt2>
        <a:accent1>
          <a:srgbClr val="33CCCC"/>
        </a:accent1>
        <a:accent2>
          <a:srgbClr val="006699"/>
        </a:accent2>
        <a:accent3>
          <a:srgbClr val="AAADB8"/>
        </a:accent3>
        <a:accent4>
          <a:srgbClr val="DADADA"/>
        </a:accent4>
        <a:accent5>
          <a:srgbClr val="ADE2E2"/>
        </a:accent5>
        <a:accent6>
          <a:srgbClr val="005C8A"/>
        </a:accent6>
        <a:hlink>
          <a:srgbClr val="00FFFF"/>
        </a:hlink>
        <a:folHlink>
          <a:srgbClr val="0000FF"/>
        </a:folHlink>
      </a:clrScheme>
      <a:clrMap bg1="dk2" tx1="lt1" bg2="dk1" tx2="lt2" accent1="accent1" accent2="accent2" accent3="accent3" accent4="accent4" accent5="accent5" accent6="accent6" hlink="hlink" folHlink="folHlink"/>
    </a:extraClrScheme>
    <a:extraClrScheme>
      <a:clrScheme name="Пастель 6">
        <a:dk1>
          <a:srgbClr val="6666FF"/>
        </a:dk1>
        <a:lt1>
          <a:srgbClr val="FFFFFF"/>
        </a:lt1>
        <a:dk2>
          <a:srgbClr val="000066"/>
        </a:dk2>
        <a:lt2>
          <a:srgbClr val="FFFFFF"/>
        </a:lt2>
        <a:accent1>
          <a:srgbClr val="33CCFF"/>
        </a:accent1>
        <a:accent2>
          <a:srgbClr val="0000FF"/>
        </a:accent2>
        <a:accent3>
          <a:srgbClr val="AAAAB8"/>
        </a:accent3>
        <a:accent4>
          <a:srgbClr val="DADADA"/>
        </a:accent4>
        <a:accent5>
          <a:srgbClr val="ADE2FF"/>
        </a:accent5>
        <a:accent6>
          <a:srgbClr val="0000E7"/>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Пастель 7">
        <a:dk1>
          <a:srgbClr val="000000"/>
        </a:dk1>
        <a:lt1>
          <a:srgbClr val="FFFFFF"/>
        </a:lt1>
        <a:dk2>
          <a:srgbClr val="800080"/>
        </a:dk2>
        <a:lt2>
          <a:srgbClr val="FFFFFF"/>
        </a:lt2>
        <a:accent1>
          <a:srgbClr val="CC66FF"/>
        </a:accent1>
        <a:accent2>
          <a:srgbClr val="990099"/>
        </a:accent2>
        <a:accent3>
          <a:srgbClr val="C0AAC0"/>
        </a:accent3>
        <a:accent4>
          <a:srgbClr val="DADADA"/>
        </a:accent4>
        <a:accent5>
          <a:srgbClr val="E2B8FF"/>
        </a:accent5>
        <a:accent6>
          <a:srgbClr val="8A008A"/>
        </a:accent6>
        <a:hlink>
          <a:srgbClr val="FF9900"/>
        </a:hlink>
        <a:folHlink>
          <a:srgbClr val="FF3300"/>
        </a:folHlink>
      </a:clrScheme>
      <a:clrMap bg1="dk2" tx1="lt1" bg2="dk1" tx2="lt2" accent1="accent1" accent2="accent2" accent3="accent3" accent4="accent4" accent5="accent5" accent6="accent6" hlink="hlink" folHlink="folHlink"/>
    </a:extraClrScheme>
    <a:extraClrScheme>
      <a:clrScheme name="Пастель 8">
        <a:dk1>
          <a:srgbClr val="FF3300"/>
        </a:dk1>
        <a:lt1>
          <a:srgbClr val="FFFFFF"/>
        </a:lt1>
        <a:dk2>
          <a:srgbClr val="800000"/>
        </a:dk2>
        <a:lt2>
          <a:srgbClr val="FFFFCC"/>
        </a:lt2>
        <a:accent1>
          <a:srgbClr val="FF7C80"/>
        </a:accent1>
        <a:accent2>
          <a:srgbClr val="990000"/>
        </a:accent2>
        <a:accent3>
          <a:srgbClr val="C0AAAA"/>
        </a:accent3>
        <a:accent4>
          <a:srgbClr val="DADADA"/>
        </a:accent4>
        <a:accent5>
          <a:srgbClr val="FFBFC0"/>
        </a:accent5>
        <a:accent6>
          <a:srgbClr val="8A0000"/>
        </a:accent6>
        <a:hlink>
          <a:srgbClr val="FF66CC"/>
        </a:hlink>
        <a:folHlink>
          <a:srgbClr val="FFCC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Тема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1136</TotalTime>
  <Words>970</Words>
  <Application>Microsoft Office PowerPoint</Application>
  <PresentationFormat>Экран (4:3)</PresentationFormat>
  <Paragraphs>165</Paragraphs>
  <Slides>21</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21</vt:i4>
      </vt:variant>
    </vt:vector>
  </HeadingPairs>
  <TitlesOfParts>
    <vt:vector size="23" baseType="lpstr">
      <vt:lpstr>Оформление по умолчанию</vt:lpstr>
      <vt:lpstr>Пастель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Home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1</cp:lastModifiedBy>
  <cp:revision>117</cp:revision>
  <dcterms:created xsi:type="dcterms:W3CDTF">2012-02-21T14:40:31Z</dcterms:created>
  <dcterms:modified xsi:type="dcterms:W3CDTF">2017-02-07T18:37:36Z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1238924</vt:lpwstr>
  </property>
  <property fmtid="{D5CDD505-2E9C-101B-9397-08002B2CF9AE}" pid="3" name="NXPowerLiteSettings">
    <vt:lpwstr>F7000400038000</vt:lpwstr>
  </property>
  <property fmtid="{D5CDD505-2E9C-101B-9397-08002B2CF9AE}" pid="4" name="NXPowerLiteVersion">
    <vt:lpwstr>D5.0.5</vt:lpwstr>
  </property>
</Properties>
</file>