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1" r:id="rId4"/>
    <p:sldId id="257" r:id="rId5"/>
    <p:sldId id="266" r:id="rId6"/>
    <p:sldId id="263" r:id="rId7"/>
    <p:sldId id="264" r:id="rId8"/>
    <p:sldId id="260" r:id="rId9"/>
    <p:sldId id="293" r:id="rId10"/>
    <p:sldId id="265" r:id="rId11"/>
    <p:sldId id="268" r:id="rId12"/>
    <p:sldId id="267" r:id="rId13"/>
    <p:sldId id="269" r:id="rId14"/>
    <p:sldId id="270" r:id="rId15"/>
    <p:sldId id="271" r:id="rId16"/>
    <p:sldId id="272" r:id="rId17"/>
    <p:sldId id="276" r:id="rId18"/>
    <p:sldId id="278" r:id="rId19"/>
    <p:sldId id="274" r:id="rId20"/>
    <p:sldId id="275" r:id="rId21"/>
    <p:sldId id="277" r:id="rId22"/>
    <p:sldId id="279" r:id="rId23"/>
    <p:sldId id="281" r:id="rId24"/>
    <p:sldId id="280" r:id="rId25"/>
    <p:sldId id="284" r:id="rId26"/>
    <p:sldId id="285" r:id="rId27"/>
    <p:sldId id="286" r:id="rId28"/>
    <p:sldId id="288" r:id="rId29"/>
    <p:sldId id="282" r:id="rId30"/>
    <p:sldId id="290" r:id="rId31"/>
    <p:sldId id="289" r:id="rId32"/>
    <p:sldId id="291" r:id="rId33"/>
    <p:sldId id="292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DCB4-B443-424F-8F98-8EB000A073B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D6B2-C8C2-4FF0-B93A-2320FEB9C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210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DCB4-B443-424F-8F98-8EB000A073B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D6B2-C8C2-4FF0-B93A-2320FEB9C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135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DCB4-B443-424F-8F98-8EB000A073B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D6B2-C8C2-4FF0-B93A-2320FEB9C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68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DCB4-B443-424F-8F98-8EB000A073B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D6B2-C8C2-4FF0-B93A-2320FEB9C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087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DCB4-B443-424F-8F98-8EB000A073B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D6B2-C8C2-4FF0-B93A-2320FEB9C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544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DCB4-B443-424F-8F98-8EB000A073B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D6B2-C8C2-4FF0-B93A-2320FEB9C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9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DCB4-B443-424F-8F98-8EB000A073B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D6B2-C8C2-4FF0-B93A-2320FEB9C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954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DCB4-B443-424F-8F98-8EB000A073B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D6B2-C8C2-4FF0-B93A-2320FEB9C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424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DCB4-B443-424F-8F98-8EB000A073B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D6B2-C8C2-4FF0-B93A-2320FEB9C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974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DCB4-B443-424F-8F98-8EB000A073B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D6B2-C8C2-4FF0-B93A-2320FEB9C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96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CDCB4-B443-424F-8F98-8EB000A073B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D6B2-C8C2-4FF0-B93A-2320FEB9C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761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CDCB4-B443-424F-8F98-8EB000A073BD}" type="datetimeFigureOut">
              <a:rPr lang="ru-RU" smtClean="0"/>
              <a:t>15.01.2017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8D6B2-C8C2-4FF0-B93A-2320FEB9C8D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383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Айнагуль\Pictures\flowe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268" y="0"/>
            <a:ext cx="9396536" cy="702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83568" y="404664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b="1" i="1" dirty="0" smtClean="0">
                <a:latin typeface="Times New Roman" pitchFamily="18" charset="0"/>
                <a:cs typeface="Times New Roman" pitchFamily="18" charset="0"/>
              </a:rPr>
              <a:t>  Открытый урок     </a:t>
            </a:r>
          </a:p>
          <a:p>
            <a:r>
              <a:rPr lang="ru-RU" sz="7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i="1" dirty="0" smtClean="0">
                <a:latin typeface="Times New Roman" pitchFamily="18" charset="0"/>
                <a:cs typeface="Times New Roman" pitchFamily="18" charset="0"/>
              </a:rPr>
              <a:t>  русского языка в </a:t>
            </a:r>
          </a:p>
          <a:p>
            <a:r>
              <a:rPr lang="ru-RU" sz="7200" b="1" i="1" dirty="0" smtClean="0">
                <a:latin typeface="Times New Roman" pitchFamily="18" charset="0"/>
                <a:cs typeface="Times New Roman" pitchFamily="18" charset="0"/>
              </a:rPr>
              <a:t>     7 «А» классе</a:t>
            </a:r>
            <a:endParaRPr lang="ru-RU" sz="7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428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3" y="-85725"/>
            <a:ext cx="9229726" cy="702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962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ВУВИМУВИ\Downloads\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024"/>
            <a:ext cx="9230138" cy="684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53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ВУВИМУВИ\Downloads\im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96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ВУВИМУВИ\Desktop\56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008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ВУВИМУВИ\Downloads\ВАПВ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740"/>
            <a:ext cx="9159652" cy="686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16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ВУВИМУВИ\Downloads\КУП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76"/>
            <a:ext cx="9144000" cy="68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86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476672"/>
            <a:ext cx="8280920" cy="9001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011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26" y="0"/>
            <a:ext cx="925512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553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ВУВИМУВИ\Downloads\ККККККК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6" y="0"/>
            <a:ext cx="9108444" cy="6858000"/>
          </a:xfrm>
          <a:prstGeom prst="rect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</p:pic>
      <p:pic>
        <p:nvPicPr>
          <p:cNvPr id="7173" name="Picture 5" descr="C:\Program Files\Microsoft Office\MEDIA\CAGCAT10\j0088542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373216"/>
            <a:ext cx="4752528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973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ВУВИМУВИ\Downloads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45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ВУВИМУВИ\Downloads\5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2" y="0"/>
            <a:ext cx="913620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33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ВУВИМУВИ\Downloads\ЙЙЙЙЙЙЙЙЙЙЙЙЙЙЙЙЙЙЙЙЙЙЙЙ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" y="0"/>
            <a:ext cx="91405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Program Files\Microsoft Office\MEDIA\CAGCAT10\j0157995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805264"/>
            <a:ext cx="4568342" cy="76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73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ВУВИМУВИ\Downloads\img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69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3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ВУВИМУВИ\Downloads\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7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ВУВИМУВИ\Downloads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1" y="0"/>
            <a:ext cx="4572000" cy="358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ВУВИМУВИ\Downloads\img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8" y="0"/>
            <a:ext cx="4776192" cy="358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ВУВИМУВИ\Downloads\img2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663" y="3594322"/>
            <a:ext cx="4824536" cy="326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698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ВУВИМУВИ\Downloads\ЙЙЙЙЙЙЙЙЙЙЙЙЙЙЙЙЙЙЙЙЙЙЙЙЙЙЙ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3" name="Picture 5" descr="C:\Program Files\Microsoft Office\MEDIA\CAGCAT10\j0088542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25144"/>
            <a:ext cx="4560113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6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230"/>
            <a:ext cx="8998588" cy="6849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644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ВУВИМУВИ\Downloads\ЙЙЙЙЙЙЙ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95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uch2"/>
          <p:cNvSpPr>
            <a:spLocks noEditPoints="1" noChangeArrowheads="1"/>
          </p:cNvSpPr>
          <p:nvPr/>
        </p:nvSpPr>
        <p:spPr bwMode="auto">
          <a:xfrm>
            <a:off x="206358" y="5085184"/>
            <a:ext cx="2505075" cy="904875"/>
          </a:xfrm>
          <a:custGeom>
            <a:avLst/>
            <a:gdLst>
              <a:gd name="T0" fmla="*/ 10800 w 21600"/>
              <a:gd name="T1" fmla="*/ 0 h 21600"/>
              <a:gd name="T2" fmla="*/ 20993 w 21600"/>
              <a:gd name="T3" fmla="*/ 10800 h 21600"/>
              <a:gd name="T4" fmla="*/ 5373 w 21600"/>
              <a:gd name="T5" fmla="*/ 21172 h 21600"/>
              <a:gd name="T6" fmla="*/ 17029 w 21600"/>
              <a:gd name="T7" fmla="*/ 21600 h 21600"/>
              <a:gd name="T8" fmla="*/ 11244 w 21600"/>
              <a:gd name="T9" fmla="*/ 21119 h 21600"/>
              <a:gd name="T10" fmla="*/ 607 w 21600"/>
              <a:gd name="T11" fmla="*/ 10800 h 21600"/>
              <a:gd name="T12" fmla="*/ 3062 w 21600"/>
              <a:gd name="T13" fmla="*/ 6469 h 21600"/>
              <a:gd name="T14" fmla="*/ 18553 w 21600"/>
              <a:gd name="T15" fmla="*/ 1783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21600" h="21600" extrusionOk="0">
                <a:moveTo>
                  <a:pt x="19477" y="19515"/>
                </a:moveTo>
                <a:lnTo>
                  <a:pt x="19563" y="19889"/>
                </a:lnTo>
                <a:lnTo>
                  <a:pt x="19672" y="20263"/>
                </a:lnTo>
                <a:lnTo>
                  <a:pt x="19780" y="20531"/>
                </a:lnTo>
                <a:lnTo>
                  <a:pt x="19888" y="20691"/>
                </a:lnTo>
                <a:lnTo>
                  <a:pt x="20170" y="21119"/>
                </a:lnTo>
                <a:lnTo>
                  <a:pt x="20408" y="21172"/>
                </a:lnTo>
                <a:lnTo>
                  <a:pt x="20712" y="21172"/>
                </a:lnTo>
                <a:lnTo>
                  <a:pt x="20950" y="21119"/>
                </a:lnTo>
                <a:lnTo>
                  <a:pt x="21167" y="20691"/>
                </a:lnTo>
                <a:lnTo>
                  <a:pt x="21362" y="20370"/>
                </a:lnTo>
                <a:lnTo>
                  <a:pt x="21513" y="19889"/>
                </a:lnTo>
                <a:lnTo>
                  <a:pt x="21600" y="19408"/>
                </a:lnTo>
                <a:lnTo>
                  <a:pt x="21600" y="18873"/>
                </a:lnTo>
                <a:lnTo>
                  <a:pt x="21557" y="18285"/>
                </a:lnTo>
                <a:lnTo>
                  <a:pt x="21470" y="17857"/>
                </a:lnTo>
                <a:lnTo>
                  <a:pt x="21362" y="17376"/>
                </a:lnTo>
                <a:lnTo>
                  <a:pt x="21167" y="16895"/>
                </a:lnTo>
                <a:lnTo>
                  <a:pt x="20993" y="16574"/>
                </a:lnTo>
                <a:lnTo>
                  <a:pt x="20993" y="10533"/>
                </a:lnTo>
                <a:lnTo>
                  <a:pt x="20993" y="2887"/>
                </a:lnTo>
                <a:lnTo>
                  <a:pt x="20993" y="2513"/>
                </a:lnTo>
                <a:lnTo>
                  <a:pt x="20950" y="2192"/>
                </a:lnTo>
                <a:lnTo>
                  <a:pt x="20950" y="1925"/>
                </a:lnTo>
                <a:lnTo>
                  <a:pt x="20863" y="1604"/>
                </a:lnTo>
                <a:lnTo>
                  <a:pt x="20820" y="1390"/>
                </a:lnTo>
                <a:lnTo>
                  <a:pt x="20755" y="1176"/>
                </a:lnTo>
                <a:lnTo>
                  <a:pt x="20668" y="962"/>
                </a:lnTo>
                <a:lnTo>
                  <a:pt x="20582" y="802"/>
                </a:lnTo>
                <a:lnTo>
                  <a:pt x="20300" y="481"/>
                </a:lnTo>
                <a:lnTo>
                  <a:pt x="19997" y="321"/>
                </a:lnTo>
                <a:lnTo>
                  <a:pt x="19628" y="107"/>
                </a:lnTo>
                <a:lnTo>
                  <a:pt x="19195" y="0"/>
                </a:lnTo>
                <a:lnTo>
                  <a:pt x="18654" y="0"/>
                </a:lnTo>
                <a:lnTo>
                  <a:pt x="18047" y="0"/>
                </a:lnTo>
                <a:lnTo>
                  <a:pt x="17375" y="0"/>
                </a:lnTo>
                <a:lnTo>
                  <a:pt x="16617" y="0"/>
                </a:lnTo>
                <a:lnTo>
                  <a:pt x="10768" y="0"/>
                </a:lnTo>
                <a:lnTo>
                  <a:pt x="4983" y="0"/>
                </a:lnTo>
                <a:lnTo>
                  <a:pt x="4225" y="0"/>
                </a:lnTo>
                <a:lnTo>
                  <a:pt x="3553" y="0"/>
                </a:lnTo>
                <a:lnTo>
                  <a:pt x="2946" y="0"/>
                </a:lnTo>
                <a:lnTo>
                  <a:pt x="2405" y="0"/>
                </a:lnTo>
                <a:lnTo>
                  <a:pt x="1972" y="107"/>
                </a:lnTo>
                <a:lnTo>
                  <a:pt x="1582" y="321"/>
                </a:lnTo>
                <a:lnTo>
                  <a:pt x="1257" y="481"/>
                </a:lnTo>
                <a:lnTo>
                  <a:pt x="1018" y="802"/>
                </a:lnTo>
                <a:lnTo>
                  <a:pt x="932" y="962"/>
                </a:lnTo>
                <a:lnTo>
                  <a:pt x="845" y="1176"/>
                </a:lnTo>
                <a:lnTo>
                  <a:pt x="780" y="1390"/>
                </a:lnTo>
                <a:lnTo>
                  <a:pt x="737" y="1604"/>
                </a:lnTo>
                <a:lnTo>
                  <a:pt x="650" y="1925"/>
                </a:lnTo>
                <a:lnTo>
                  <a:pt x="650" y="2192"/>
                </a:lnTo>
                <a:lnTo>
                  <a:pt x="607" y="2513"/>
                </a:lnTo>
                <a:lnTo>
                  <a:pt x="607" y="2887"/>
                </a:lnTo>
                <a:lnTo>
                  <a:pt x="607" y="10800"/>
                </a:lnTo>
                <a:lnTo>
                  <a:pt x="607" y="16574"/>
                </a:lnTo>
                <a:lnTo>
                  <a:pt x="433" y="16895"/>
                </a:lnTo>
                <a:lnTo>
                  <a:pt x="238" y="17376"/>
                </a:lnTo>
                <a:lnTo>
                  <a:pt x="130" y="17857"/>
                </a:lnTo>
                <a:lnTo>
                  <a:pt x="43" y="18285"/>
                </a:lnTo>
                <a:lnTo>
                  <a:pt x="0" y="18873"/>
                </a:lnTo>
                <a:lnTo>
                  <a:pt x="0" y="19408"/>
                </a:lnTo>
                <a:lnTo>
                  <a:pt x="87" y="19889"/>
                </a:lnTo>
                <a:lnTo>
                  <a:pt x="238" y="20370"/>
                </a:lnTo>
                <a:lnTo>
                  <a:pt x="433" y="20691"/>
                </a:lnTo>
                <a:lnTo>
                  <a:pt x="650" y="21119"/>
                </a:lnTo>
                <a:lnTo>
                  <a:pt x="888" y="21172"/>
                </a:lnTo>
                <a:lnTo>
                  <a:pt x="1148" y="21172"/>
                </a:lnTo>
                <a:lnTo>
                  <a:pt x="1430" y="21119"/>
                </a:lnTo>
                <a:lnTo>
                  <a:pt x="1668" y="20691"/>
                </a:lnTo>
                <a:lnTo>
                  <a:pt x="1820" y="20531"/>
                </a:lnTo>
                <a:lnTo>
                  <a:pt x="1928" y="20263"/>
                </a:lnTo>
                <a:lnTo>
                  <a:pt x="2037" y="19889"/>
                </a:lnTo>
                <a:lnTo>
                  <a:pt x="2123" y="19515"/>
                </a:lnTo>
                <a:lnTo>
                  <a:pt x="2275" y="19889"/>
                </a:lnTo>
                <a:lnTo>
                  <a:pt x="2491" y="20210"/>
                </a:lnTo>
                <a:lnTo>
                  <a:pt x="2795" y="20370"/>
                </a:lnTo>
                <a:lnTo>
                  <a:pt x="3141" y="20638"/>
                </a:lnTo>
                <a:lnTo>
                  <a:pt x="3553" y="20798"/>
                </a:lnTo>
                <a:lnTo>
                  <a:pt x="3965" y="21012"/>
                </a:lnTo>
                <a:lnTo>
                  <a:pt x="4398" y="21119"/>
                </a:lnTo>
                <a:lnTo>
                  <a:pt x="4896" y="21172"/>
                </a:lnTo>
                <a:lnTo>
                  <a:pt x="5373" y="21172"/>
                </a:lnTo>
                <a:lnTo>
                  <a:pt x="5828" y="21172"/>
                </a:lnTo>
                <a:lnTo>
                  <a:pt x="6283" y="21119"/>
                </a:lnTo>
                <a:lnTo>
                  <a:pt x="6738" y="20905"/>
                </a:lnTo>
                <a:lnTo>
                  <a:pt x="7128" y="20691"/>
                </a:lnTo>
                <a:lnTo>
                  <a:pt x="7453" y="20531"/>
                </a:lnTo>
                <a:lnTo>
                  <a:pt x="7713" y="20210"/>
                </a:lnTo>
                <a:lnTo>
                  <a:pt x="7908" y="19782"/>
                </a:lnTo>
                <a:lnTo>
                  <a:pt x="8059" y="20103"/>
                </a:lnTo>
                <a:lnTo>
                  <a:pt x="8276" y="20263"/>
                </a:lnTo>
                <a:lnTo>
                  <a:pt x="8579" y="20424"/>
                </a:lnTo>
                <a:lnTo>
                  <a:pt x="8926" y="20638"/>
                </a:lnTo>
                <a:lnTo>
                  <a:pt x="9381" y="20798"/>
                </a:lnTo>
                <a:lnTo>
                  <a:pt x="9814" y="21012"/>
                </a:lnTo>
                <a:lnTo>
                  <a:pt x="10313" y="21119"/>
                </a:lnTo>
                <a:lnTo>
                  <a:pt x="10789" y="21119"/>
                </a:lnTo>
                <a:lnTo>
                  <a:pt x="11244" y="21119"/>
                </a:lnTo>
                <a:lnTo>
                  <a:pt x="11699" y="21119"/>
                </a:lnTo>
                <a:lnTo>
                  <a:pt x="12111" y="21012"/>
                </a:lnTo>
                <a:lnTo>
                  <a:pt x="12522" y="20905"/>
                </a:lnTo>
                <a:lnTo>
                  <a:pt x="12912" y="20798"/>
                </a:lnTo>
                <a:lnTo>
                  <a:pt x="13194" y="20531"/>
                </a:lnTo>
                <a:lnTo>
                  <a:pt x="13454" y="20370"/>
                </a:lnTo>
                <a:lnTo>
                  <a:pt x="13692" y="20103"/>
                </a:lnTo>
                <a:lnTo>
                  <a:pt x="13844" y="20424"/>
                </a:lnTo>
                <a:lnTo>
                  <a:pt x="14104" y="20691"/>
                </a:lnTo>
                <a:lnTo>
                  <a:pt x="14386" y="21012"/>
                </a:lnTo>
                <a:lnTo>
                  <a:pt x="14797" y="21279"/>
                </a:lnTo>
                <a:lnTo>
                  <a:pt x="15165" y="21493"/>
                </a:lnTo>
                <a:lnTo>
                  <a:pt x="15599" y="21600"/>
                </a:lnTo>
                <a:lnTo>
                  <a:pt x="16097" y="21600"/>
                </a:lnTo>
                <a:lnTo>
                  <a:pt x="16552" y="21600"/>
                </a:lnTo>
                <a:lnTo>
                  <a:pt x="17029" y="21600"/>
                </a:lnTo>
                <a:lnTo>
                  <a:pt x="17484" y="21386"/>
                </a:lnTo>
                <a:lnTo>
                  <a:pt x="17939" y="21279"/>
                </a:lnTo>
                <a:lnTo>
                  <a:pt x="18350" y="21012"/>
                </a:lnTo>
                <a:lnTo>
                  <a:pt x="18719" y="20691"/>
                </a:lnTo>
                <a:lnTo>
                  <a:pt x="19022" y="20370"/>
                </a:lnTo>
                <a:lnTo>
                  <a:pt x="19282" y="19996"/>
                </a:lnTo>
                <a:lnTo>
                  <a:pt x="19477" y="19515"/>
                </a:lnTo>
                <a:close/>
              </a:path>
              <a:path w="21600" h="21600" extrusionOk="0">
                <a:moveTo>
                  <a:pt x="19477" y="19515"/>
                </a:moveTo>
                <a:lnTo>
                  <a:pt x="19477" y="19515"/>
                </a:lnTo>
                <a:lnTo>
                  <a:pt x="19477" y="19087"/>
                </a:lnTo>
                <a:lnTo>
                  <a:pt x="19477" y="17697"/>
                </a:lnTo>
                <a:lnTo>
                  <a:pt x="19477" y="15719"/>
                </a:lnTo>
                <a:lnTo>
                  <a:pt x="19477" y="13473"/>
                </a:lnTo>
                <a:lnTo>
                  <a:pt x="19477" y="11174"/>
                </a:lnTo>
                <a:lnTo>
                  <a:pt x="19477" y="8929"/>
                </a:lnTo>
                <a:lnTo>
                  <a:pt x="19477" y="7218"/>
                </a:lnTo>
                <a:lnTo>
                  <a:pt x="19477" y="6042"/>
                </a:lnTo>
                <a:lnTo>
                  <a:pt x="19434" y="5988"/>
                </a:lnTo>
                <a:lnTo>
                  <a:pt x="19434" y="5828"/>
                </a:lnTo>
                <a:lnTo>
                  <a:pt x="19434" y="5721"/>
                </a:lnTo>
                <a:lnTo>
                  <a:pt x="19390" y="5614"/>
                </a:lnTo>
                <a:lnTo>
                  <a:pt x="19390" y="5507"/>
                </a:lnTo>
                <a:lnTo>
                  <a:pt x="19369" y="5400"/>
                </a:lnTo>
                <a:lnTo>
                  <a:pt x="19325" y="5347"/>
                </a:lnTo>
                <a:lnTo>
                  <a:pt x="19282" y="5240"/>
                </a:lnTo>
                <a:lnTo>
                  <a:pt x="19065" y="4865"/>
                </a:lnTo>
                <a:lnTo>
                  <a:pt x="18784" y="4705"/>
                </a:lnTo>
                <a:lnTo>
                  <a:pt x="18459" y="4491"/>
                </a:lnTo>
                <a:lnTo>
                  <a:pt x="18134" y="4384"/>
                </a:lnTo>
                <a:lnTo>
                  <a:pt x="17765" y="4331"/>
                </a:lnTo>
                <a:lnTo>
                  <a:pt x="17375" y="4224"/>
                </a:lnTo>
                <a:lnTo>
                  <a:pt x="16964" y="4224"/>
                </a:lnTo>
                <a:lnTo>
                  <a:pt x="16617" y="4224"/>
                </a:lnTo>
                <a:lnTo>
                  <a:pt x="4983" y="4224"/>
                </a:lnTo>
                <a:lnTo>
                  <a:pt x="4593" y="4224"/>
                </a:lnTo>
                <a:lnTo>
                  <a:pt x="4225" y="4224"/>
                </a:lnTo>
                <a:lnTo>
                  <a:pt x="3835" y="4331"/>
                </a:lnTo>
                <a:lnTo>
                  <a:pt x="3466" y="4384"/>
                </a:lnTo>
                <a:lnTo>
                  <a:pt x="3141" y="4491"/>
                </a:lnTo>
                <a:lnTo>
                  <a:pt x="2795" y="4705"/>
                </a:lnTo>
                <a:lnTo>
                  <a:pt x="2535" y="4865"/>
                </a:lnTo>
                <a:lnTo>
                  <a:pt x="2318" y="5240"/>
                </a:lnTo>
                <a:lnTo>
                  <a:pt x="2275" y="5347"/>
                </a:lnTo>
                <a:lnTo>
                  <a:pt x="2231" y="5400"/>
                </a:lnTo>
                <a:lnTo>
                  <a:pt x="2188" y="5507"/>
                </a:lnTo>
                <a:lnTo>
                  <a:pt x="2188" y="5614"/>
                </a:lnTo>
                <a:lnTo>
                  <a:pt x="2166" y="5721"/>
                </a:lnTo>
                <a:lnTo>
                  <a:pt x="2166" y="5828"/>
                </a:lnTo>
                <a:lnTo>
                  <a:pt x="2123" y="5988"/>
                </a:lnTo>
                <a:lnTo>
                  <a:pt x="2123" y="6042"/>
                </a:lnTo>
                <a:lnTo>
                  <a:pt x="2123" y="7218"/>
                </a:lnTo>
                <a:lnTo>
                  <a:pt x="2123" y="8929"/>
                </a:lnTo>
                <a:lnTo>
                  <a:pt x="2123" y="11174"/>
                </a:lnTo>
                <a:lnTo>
                  <a:pt x="2123" y="13473"/>
                </a:lnTo>
                <a:lnTo>
                  <a:pt x="2123" y="15719"/>
                </a:lnTo>
                <a:lnTo>
                  <a:pt x="2123" y="17697"/>
                </a:lnTo>
                <a:lnTo>
                  <a:pt x="2123" y="19087"/>
                </a:lnTo>
                <a:lnTo>
                  <a:pt x="2123" y="19515"/>
                </a:lnTo>
                <a:moveTo>
                  <a:pt x="2318" y="5240"/>
                </a:moveTo>
                <a:lnTo>
                  <a:pt x="2123" y="4865"/>
                </a:lnTo>
                <a:lnTo>
                  <a:pt x="1907" y="4331"/>
                </a:lnTo>
                <a:lnTo>
                  <a:pt x="1712" y="3743"/>
                </a:lnTo>
                <a:lnTo>
                  <a:pt x="1473" y="3101"/>
                </a:lnTo>
                <a:lnTo>
                  <a:pt x="1343" y="2406"/>
                </a:lnTo>
                <a:lnTo>
                  <a:pt x="1170" y="1818"/>
                </a:lnTo>
                <a:lnTo>
                  <a:pt x="1062" y="1230"/>
                </a:lnTo>
                <a:lnTo>
                  <a:pt x="1018" y="802"/>
                </a:lnTo>
                <a:moveTo>
                  <a:pt x="19282" y="5240"/>
                </a:moveTo>
                <a:lnTo>
                  <a:pt x="19477" y="4865"/>
                </a:lnTo>
                <a:lnTo>
                  <a:pt x="19693" y="4331"/>
                </a:lnTo>
                <a:lnTo>
                  <a:pt x="19888" y="3743"/>
                </a:lnTo>
                <a:lnTo>
                  <a:pt x="20127" y="3101"/>
                </a:lnTo>
                <a:lnTo>
                  <a:pt x="20257" y="2406"/>
                </a:lnTo>
                <a:lnTo>
                  <a:pt x="20408" y="1818"/>
                </a:lnTo>
                <a:lnTo>
                  <a:pt x="20538" y="1230"/>
                </a:lnTo>
                <a:lnTo>
                  <a:pt x="20582" y="802"/>
                </a:lnTo>
                <a:moveTo>
                  <a:pt x="7908" y="4224"/>
                </a:moveTo>
                <a:lnTo>
                  <a:pt x="7908" y="6790"/>
                </a:lnTo>
                <a:lnTo>
                  <a:pt x="7908" y="16574"/>
                </a:lnTo>
                <a:lnTo>
                  <a:pt x="7908" y="19782"/>
                </a:lnTo>
                <a:lnTo>
                  <a:pt x="7908" y="4224"/>
                </a:lnTo>
                <a:moveTo>
                  <a:pt x="13692" y="4224"/>
                </a:moveTo>
                <a:lnTo>
                  <a:pt x="13692" y="6844"/>
                </a:lnTo>
                <a:lnTo>
                  <a:pt x="13692" y="16788"/>
                </a:lnTo>
                <a:lnTo>
                  <a:pt x="13692" y="20103"/>
                </a:lnTo>
                <a:lnTo>
                  <a:pt x="13692" y="4224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26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ВУВИМУВИ\Downloads\img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368"/>
            <a:ext cx="9144000" cy="683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8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ВУВИМУВИ\Downloads\ПУУУУУУ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128"/>
            <a:ext cx="9252520" cy="686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Program Files\Microsoft Office\MEDIA\CAGCAT10\j0088542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25144"/>
            <a:ext cx="4560113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99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5" y="27324"/>
            <a:ext cx="9119725" cy="683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735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4572000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516"/>
            <a:ext cx="4572000" cy="6822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33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0842"/>
            <a:ext cx="9252520" cy="6868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720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" y="0"/>
            <a:ext cx="913881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36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Picture 3" descr="C:\Users\ВУВИМУВИ\Downloads\ЦУККЦ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0" y="0"/>
            <a:ext cx="91240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2660748" y="1860848"/>
            <a:ext cx="3842453" cy="720080"/>
          </a:xfrm>
          <a:prstGeom prst="ellipse">
            <a:avLst/>
          </a:prstGeom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Упражнение 353 </a:t>
            </a:r>
          </a:p>
          <a:p>
            <a:pPr algn="ctr"/>
            <a:r>
              <a:rPr lang="ru-RU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стр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158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24580" name="Picture 4" descr="C:\Program Files\Microsoft Office\MEDIA\CAGCAT10\j0217698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5203">
            <a:off x="4642146" y="2782762"/>
            <a:ext cx="1747418" cy="169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41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24714"/>
            <a:ext cx="9252520" cy="7054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251520" y="1340768"/>
            <a:ext cx="8568952" cy="53285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мпьютер, корь, в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рота, сани, м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талл, не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ть, тра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вай, троллейбус, п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года, м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локо, м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лодежь, програ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мм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а, заморо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ки, пох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роны, тефт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ли, инструмент, с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ребро, ц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фра, б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нзин, ц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мент, нен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висть, ш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рох, ш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пот.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196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986"/>
            <a:ext cx="9252520" cy="6986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16" y="1352218"/>
            <a:ext cx="6930950" cy="5176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01824" y="798220"/>
            <a:ext cx="6542176" cy="110799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EEECE1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ФИЗМИНУТКА</a:t>
            </a:r>
            <a:endParaRPr lang="ru-RU" sz="4800" b="1" dirty="0">
              <a:ln w="18000">
                <a:solidFill>
                  <a:srgbClr val="C0504D">
                    <a:satMod val="140000"/>
                  </a:srgb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11" y="-63245"/>
            <a:ext cx="1536700" cy="204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073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51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 descr="C:\Program Files\Microsoft Office\MEDIA\CAGCAT10\j0233018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4464496" cy="431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946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40"/>
            <a:ext cx="9144000" cy="6823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826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ВУВИМУВИ\Downloads\УЦЦЦЦЦЦЦ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2" y="11699"/>
            <a:ext cx="9118888" cy="684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32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ВУВИМУВИ\Downloads\УЦЦЦЦЦЦЦ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12" y="11699"/>
            <a:ext cx="9118888" cy="684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403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818" y="0"/>
            <a:ext cx="9184818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542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64</Words>
  <Application>Microsoft Office PowerPoint</Application>
  <PresentationFormat>Экран (4:3)</PresentationFormat>
  <Paragraphs>7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ВУВИМУВИ</dc:creator>
  <cp:lastModifiedBy>ВУВИМУВИ</cp:lastModifiedBy>
  <cp:revision>9</cp:revision>
  <dcterms:created xsi:type="dcterms:W3CDTF">2016-10-10T06:48:26Z</dcterms:created>
  <dcterms:modified xsi:type="dcterms:W3CDTF">2017-01-14T23:54:22Z</dcterms:modified>
</cp:coreProperties>
</file>