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5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5B4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323E1-CF54-4446-97DB-DF281FE1B64E}" type="datetimeFigureOut">
              <a:rPr lang="ru-RU" smtClean="0"/>
              <a:pPr/>
              <a:t>24.03.2014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58108-5DFD-43EC-AB4B-7EE2BDFD7D6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Администратор\Рабочий стол\керек файл\сабақтар қоры\мастер класс\мастер-класс\Фоны для презентаций. 105 штук\9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2000240"/>
            <a:ext cx="81439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Құстардың көктемгі</a:t>
            </a:r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тіршілігі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99592" y="4293096"/>
            <a:ext cx="49839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Қостанай облысы, Аманкелді ауданының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Ә. Боранбаев атындағы жалпы білім беретін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орта мектебінің бастауыш сынып мұғалімі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Бейсенбаева Айгүл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Көшербайқызы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3808" y="548680"/>
            <a:ext cx="304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 – сынып. </a:t>
            </a:r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Дүниетану пәні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Администратор\Рабочий стол\керек файл\сабақтар қоры\мастер класс\мастер-класс\Фоны для презентаций. 105 штук\60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571480"/>
            <a:ext cx="843314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8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Мақсаты:</a:t>
            </a:r>
          </a:p>
          <a:p>
            <a:pPr algn="ctr"/>
            <a:endParaRPr lang="kk-KZ" sz="3200" dirty="0" smtClean="0">
              <a:ln w="28575">
                <a:solidFill>
                  <a:srgbClr val="C00000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Құстар және олардың көктемгі тіршілігі, </a:t>
            </a: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табиғатқа келтіретін пайдасы туралы,</a:t>
            </a: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 көктемде  құстар тіршілігінде болатын </a:t>
            </a: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өзгерістерді ұғындыру.</a:t>
            </a: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Табиғатқа деген сүйіспеншілік сезімдерін</a:t>
            </a: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 қалыптастыру, құстарды қорғап, қамқор</a:t>
            </a:r>
          </a:p>
          <a:p>
            <a:pPr algn="ctr"/>
            <a:r>
              <a:rPr lang="kk-KZ" sz="3600" dirty="0" smtClean="0">
                <a:ln w="28575">
                  <a:solidFill>
                    <a:srgbClr val="C00000"/>
                  </a:solidFill>
                </a:ln>
                <a:latin typeface="Times New Roman" pitchFamily="18" charset="0"/>
                <a:cs typeface="Times New Roman" pitchFamily="18" charset="0"/>
              </a:rPr>
              <a:t> бола білуге тәрбиелеу.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керек файл\сабақтар қоры\мастер класс\мастер-класс\Фоны для презентаций. 105 штук\7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85776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428604"/>
            <a:ext cx="7715304" cy="92333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5400" b="1" dirty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Психологиялық сәт </a:t>
            </a:r>
            <a:endParaRPr lang="ru-RU" sz="5400" b="1" dirty="0">
              <a:ln w="900" cmpd="sng">
                <a:solidFill>
                  <a:srgbClr val="FF000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2000240"/>
            <a:ext cx="70009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Мақсатымыз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білім алу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Міндетіміз </a:t>
            </a: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еңбектену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Білімді боп топты жару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Білікті боп өмірге ену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керек файл\сабақтар қоры\мастер класс\мастер-класс\Фоны для презентаций. 105 штук\12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2285984" y="785794"/>
            <a:ext cx="4714908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dirty="0" smtClean="0">
                <a:ln w="28575">
                  <a:solidFill>
                    <a:srgbClr val="C00000"/>
                  </a:solidFill>
                </a:ln>
              </a:rPr>
              <a:t>Тірі табиғат</a:t>
            </a:r>
            <a:endParaRPr lang="ru-RU" sz="2800" dirty="0">
              <a:ln w="28575">
                <a:solidFill>
                  <a:srgbClr val="C00000"/>
                </a:solidFill>
              </a:ln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929454" y="135729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286116" y="2285992"/>
            <a:ext cx="1143008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1678761" y="1607331"/>
            <a:ext cx="1143008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429256" y="171448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керек файл\сабақтар қоры\мастер класс\мастер-класс\Фоны для презентаций. 105 штук\23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1785926"/>
            <a:ext cx="8428013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Жағдаят шешу.</a:t>
            </a:r>
          </a:p>
          <a:p>
            <a:r>
              <a:rPr lang="kk-KZ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Табиғатта құстар болмаса,</a:t>
            </a:r>
          </a:p>
          <a:p>
            <a:r>
              <a:rPr lang="kk-KZ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құстар түгел жойылып кетсе,</a:t>
            </a:r>
          </a:p>
          <a:p>
            <a:r>
              <a:rPr lang="kk-KZ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өсімдіктердің күйі не болар еді?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керек файл\сабақтар қоры\мастер класс\мастер-класс\Фоны для презентаций. 105 штук\18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4" descr="daite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2071702" cy="2000240"/>
          </a:xfrm>
          <a:prstGeom prst="rect">
            <a:avLst/>
          </a:prstGeom>
          <a:noFill/>
        </p:spPr>
      </p:pic>
      <p:pic>
        <p:nvPicPr>
          <p:cNvPr id="4" name="Picture 5" descr="MPj0407116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500042"/>
            <a:ext cx="2225092" cy="1928826"/>
          </a:xfrm>
          <a:prstGeom prst="rect">
            <a:avLst/>
          </a:prstGeom>
          <a:noFill/>
        </p:spPr>
      </p:pic>
      <p:pic>
        <p:nvPicPr>
          <p:cNvPr id="5" name="Picture 5" descr="lastock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572008"/>
            <a:ext cx="2857488" cy="2143140"/>
          </a:xfrm>
          <a:prstGeom prst="rect">
            <a:avLst/>
          </a:prstGeom>
          <a:noFill/>
        </p:spPr>
      </p:pic>
      <p:pic>
        <p:nvPicPr>
          <p:cNvPr id="6" name="Picture 2" descr="galerida_cristata_grested_lark_KJ7T5690_out_j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500042"/>
            <a:ext cx="2214578" cy="1928826"/>
          </a:xfrm>
          <a:prstGeom prst="rect">
            <a:avLst/>
          </a:prstGeom>
          <a:noFill/>
        </p:spPr>
      </p:pic>
      <p:pic>
        <p:nvPicPr>
          <p:cNvPr id="7" name="Picture 6" descr="IMG_563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0298" y="2500306"/>
            <a:ext cx="2007011" cy="2000263"/>
          </a:xfrm>
          <a:prstGeom prst="rect">
            <a:avLst/>
          </a:prstGeom>
          <a:noFill/>
        </p:spPr>
      </p:pic>
      <p:pic>
        <p:nvPicPr>
          <p:cNvPr id="8" name="Picture 4" descr="ворона copy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16" y="500042"/>
            <a:ext cx="2143140" cy="1953016"/>
          </a:xfrm>
          <a:prstGeom prst="rect">
            <a:avLst/>
          </a:prstGeom>
          <a:noFill/>
        </p:spPr>
      </p:pic>
      <p:pic>
        <p:nvPicPr>
          <p:cNvPr id="9" name="Picture 3" descr="270px-CRW_2987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57422" y="500042"/>
            <a:ext cx="2357454" cy="1909606"/>
          </a:xfrm>
          <a:prstGeom prst="rect">
            <a:avLst/>
          </a:prstGeom>
          <a:noFill/>
        </p:spPr>
      </p:pic>
      <p:pic>
        <p:nvPicPr>
          <p:cNvPr id="10" name="Рисунок 9" descr="C:\Documents and Settings\Администратор\Мои документы\Мои рисунки\Изображение\Изображение 045.jpg"/>
          <p:cNvPicPr/>
          <p:nvPr/>
        </p:nvPicPr>
        <p:blipFill>
          <a:blip r:embed="rId10"/>
          <a:srcRect l="12827" t="47897" r="64404" b="42290"/>
          <a:stretch>
            <a:fillRect/>
          </a:stretch>
        </p:blipFill>
        <p:spPr bwMode="auto">
          <a:xfrm>
            <a:off x="4429124" y="2428868"/>
            <a:ext cx="214314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Documents and Settings\Администратор\Мои документы\Мои рисунки\Изображение\Изображение 046.jpg"/>
          <p:cNvPicPr/>
          <p:nvPr/>
        </p:nvPicPr>
        <p:blipFill>
          <a:blip r:embed="rId11"/>
          <a:srcRect l="12988" t="10397" r="65646" b="73598"/>
          <a:stretch>
            <a:fillRect/>
          </a:stretch>
        </p:blipFill>
        <p:spPr bwMode="auto">
          <a:xfrm>
            <a:off x="6429388" y="2428868"/>
            <a:ext cx="25717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Documents and Settings\Администратор\Мои документы\Мои рисунки\Изображение\Изображение 046.jpg"/>
          <p:cNvPicPr/>
          <p:nvPr/>
        </p:nvPicPr>
        <p:blipFill>
          <a:blip r:embed="rId11"/>
          <a:srcRect l="15594" t="27803" r="65646" b="56192"/>
          <a:stretch>
            <a:fillRect/>
          </a:stretch>
        </p:blipFill>
        <p:spPr bwMode="auto">
          <a:xfrm>
            <a:off x="3000364" y="4643446"/>
            <a:ext cx="285752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 descr="Herring_Gull"/>
          <p:cNvPicPr>
            <a:picLocks noChangeAspect="1" noChangeArrowheads="1"/>
          </p:cNvPicPr>
          <p:nvPr/>
        </p:nvPicPr>
        <p:blipFill>
          <a:blip r:embed="rId12"/>
          <a:srcRect l="40151" t="27653" r="11323" b="32309"/>
          <a:stretch>
            <a:fillRect/>
          </a:stretch>
        </p:blipFill>
        <p:spPr bwMode="auto">
          <a:xfrm>
            <a:off x="5929322" y="4714884"/>
            <a:ext cx="2928958" cy="178595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2428860" y="4214818"/>
            <a:ext cx="4336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Жыл құстарын тап</a:t>
            </a:r>
            <a:endParaRPr lang="ru-RU" sz="4000" b="1" dirty="0">
              <a:ln w="18000">
                <a:solidFill>
                  <a:srgbClr val="7030A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crow2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6248400"/>
            <a:ext cx="304800" cy="304800"/>
          </a:xfrm>
          <a:prstGeom prst="rect">
            <a:avLst/>
          </a:prstGeom>
          <a:noFill/>
        </p:spPr>
      </p:pic>
      <p:pic>
        <p:nvPicPr>
          <p:cNvPr id="7" name="Рисунок 6" descr="C:\Documents and Settings\Администратор\Рабочий стол\керек файл\сабақтар қоры\мастер класс\мастер-класс\Фоны для презентаций. 105 штук\10-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714744" y="571480"/>
            <a:ext cx="1447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>
                  <a:solidFill>
                    <a:srgbClr val="002060"/>
                  </a:solidFill>
                </a:ln>
                <a:effectLst/>
              </a:rPr>
              <a:t>I</a:t>
            </a:r>
            <a:r>
              <a:rPr lang="kk-KZ" sz="4000" dirty="0" smtClean="0">
                <a:ln>
                  <a:solidFill>
                    <a:srgbClr val="002060"/>
                  </a:solidFill>
                </a:ln>
                <a:effectLst/>
              </a:rPr>
              <a:t> топ</a:t>
            </a:r>
            <a:endParaRPr lang="ru-RU" sz="4000" dirty="0">
              <a:ln>
                <a:solidFill>
                  <a:srgbClr val="002060"/>
                </a:solidFill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2285992"/>
            <a:ext cx="8215402" cy="1754326"/>
          </a:xfrm>
          <a:prstGeom prst="rect">
            <a:avLst/>
          </a:prstGeom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5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“Дауысынан  таны” ойыны</a:t>
            </a:r>
            <a:endParaRPr lang="ru-RU" sz="5400" b="1" dirty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3" fill="hold"/>
                                        <p:tgtEl>
                                          <p:spTgt spid="11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6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Администратор\Рабочий стол\керек файл\сабақтар қоры\мастер класс\мастер-класс\Фоны для презентаций. 105 штук\4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2766" y="-315416"/>
            <a:ext cx="9753600" cy="7277100"/>
          </a:xfrm>
          <a:prstGeom prst="rect">
            <a:avLst/>
          </a:prstGeom>
          <a:noFill/>
        </p:spPr>
      </p:pic>
      <p:pic>
        <p:nvPicPr>
          <p:cNvPr id="3" name="Рисунок 2" descr="ворона cop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142984"/>
            <a:ext cx="2928958" cy="1571636"/>
          </a:xfrm>
          <a:prstGeom prst="rect">
            <a:avLst/>
          </a:prstGeom>
          <a:noFill/>
        </p:spPr>
      </p:pic>
      <p:pic>
        <p:nvPicPr>
          <p:cNvPr id="4" name="Рисунок 3" descr="C:\Documents and Settings\Администратор\Мои документы\Мои рисунки\Изображение\Изображение 044.jpg"/>
          <p:cNvPicPr/>
          <p:nvPr/>
        </p:nvPicPr>
        <p:blipFill>
          <a:blip r:embed="rId4"/>
          <a:srcRect l="33993" t="51285" r="47087" b="39252"/>
          <a:stretch>
            <a:fillRect/>
          </a:stretch>
        </p:blipFill>
        <p:spPr bwMode="auto">
          <a:xfrm>
            <a:off x="357158" y="3000372"/>
            <a:ext cx="292895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Documents and Settings\Администратор\Мои документы\Мои рисунки\Изображение\Изображение 045.jpg"/>
          <p:cNvPicPr/>
          <p:nvPr/>
        </p:nvPicPr>
        <p:blipFill>
          <a:blip r:embed="rId5"/>
          <a:srcRect l="12827" t="47897" r="64404" b="42290"/>
          <a:stretch>
            <a:fillRect/>
          </a:stretch>
        </p:blipFill>
        <p:spPr bwMode="auto">
          <a:xfrm>
            <a:off x="357158" y="5000636"/>
            <a:ext cx="292895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Администратор\Мои документы\Мои рисунки\Изображение\Изображение 044.jpg"/>
          <p:cNvPicPr/>
          <p:nvPr/>
        </p:nvPicPr>
        <p:blipFill>
          <a:blip r:embed="rId4"/>
          <a:srcRect l="32870" t="43107" r="47050" b="48949"/>
          <a:stretch>
            <a:fillRect/>
          </a:stretch>
        </p:blipFill>
        <p:spPr bwMode="auto">
          <a:xfrm>
            <a:off x="5500694" y="1071546"/>
            <a:ext cx="328614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Администратор\Мои документы\Мои рисунки\Изображение\Изображение 045.jpg"/>
          <p:cNvPicPr/>
          <p:nvPr/>
        </p:nvPicPr>
        <p:blipFill>
          <a:blip r:embed="rId5"/>
          <a:srcRect l="12827" t="56892" r="64404" b="35748"/>
          <a:stretch>
            <a:fillRect/>
          </a:stretch>
        </p:blipFill>
        <p:spPr bwMode="auto">
          <a:xfrm>
            <a:off x="5500694" y="3000372"/>
            <a:ext cx="328614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Администратор\Мои документы\Мои рисунки\Изображение\Изображение 044.jpg"/>
          <p:cNvPicPr/>
          <p:nvPr/>
        </p:nvPicPr>
        <p:blipFill>
          <a:blip r:embed="rId4"/>
          <a:srcRect l="38322" t="31659" r="46726" b="58528"/>
          <a:stretch>
            <a:fillRect/>
          </a:stretch>
        </p:blipFill>
        <p:spPr bwMode="auto">
          <a:xfrm>
            <a:off x="5572132" y="5000636"/>
            <a:ext cx="3214710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29058" y="285728"/>
            <a:ext cx="1318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n>
                  <a:solidFill>
                    <a:srgbClr val="C00000"/>
                  </a:solidFill>
                </a:ln>
              </a:rPr>
              <a:t>II </a:t>
            </a:r>
            <a:r>
              <a:rPr lang="kk-KZ" sz="4000" b="1" dirty="0" smtClean="0">
                <a:ln>
                  <a:solidFill>
                    <a:srgbClr val="C00000"/>
                  </a:solidFill>
                </a:ln>
              </a:rPr>
              <a:t>топ</a:t>
            </a:r>
            <a:endParaRPr lang="ru-RU" sz="4000" b="1" dirty="0">
              <a:ln>
                <a:solidFill>
                  <a:srgbClr val="C000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Администратор\Рабочий стол\керек файл\сабақтар қоры\мастер класс\мастер-класс\Фоны для презентаций. 105 штук\10-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20" y="1000108"/>
            <a:ext cx="80010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dirty="0" smtClean="0">
                <a:ln w="38100">
                  <a:solidFill>
                    <a:srgbClr val="00B0F0"/>
                  </a:solidFill>
                </a:ln>
                <a:latin typeface="Times New Roman" pitchFamily="18" charset="0"/>
                <a:cs typeface="Times New Roman" pitchFamily="18" charset="0"/>
              </a:rPr>
              <a:t>Сабақты қорытындылау.</a:t>
            </a:r>
          </a:p>
          <a:p>
            <a:pPr algn="ctr"/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kk-KZ" sz="4000" dirty="0" smtClean="0">
                <a:ln w="38100">
                  <a:solidFill>
                    <a:srgbClr val="00B050"/>
                  </a:solidFill>
                </a:ln>
                <a:latin typeface="Times New Roman" pitchFamily="18" charset="0"/>
                <a:cs typeface="Times New Roman" pitchFamily="18" charset="0"/>
              </a:rPr>
              <a:t> Құстардың пайдасы қандай?</a:t>
            </a:r>
          </a:p>
          <a:p>
            <a:pPr marL="342900" indent="-342900">
              <a:buAutoNum type="arabicPeriod"/>
            </a:pPr>
            <a:r>
              <a:rPr lang="kk-KZ" sz="4000" dirty="0" smtClean="0">
                <a:ln w="38100">
                  <a:solidFill>
                    <a:srgbClr val="00B050"/>
                  </a:solidFill>
                </a:ln>
                <a:latin typeface="Times New Roman" pitchFamily="18" charset="0"/>
                <a:cs typeface="Times New Roman" pitchFamily="18" charset="0"/>
              </a:rPr>
              <a:t> Құстарды не үшін қорғау керек?</a:t>
            </a:r>
          </a:p>
          <a:p>
            <a:pPr marL="342900" indent="-342900">
              <a:buAutoNum type="arabicPeriod"/>
            </a:pPr>
            <a:r>
              <a:rPr lang="kk-KZ" sz="4000" dirty="0" smtClean="0">
                <a:ln w="38100">
                  <a:solidFill>
                    <a:srgbClr val="00B050"/>
                  </a:solidFill>
                </a:ln>
                <a:latin typeface="Times New Roman" pitchFamily="18" charset="0"/>
                <a:cs typeface="Times New Roman" pitchFamily="18" charset="0"/>
              </a:rPr>
              <a:t> “Құстар – біздің досымыз” деп </a:t>
            </a:r>
          </a:p>
          <a:p>
            <a:pPr marL="342900" indent="-342900"/>
            <a:r>
              <a:rPr lang="kk-KZ" sz="4000" dirty="0" smtClean="0">
                <a:ln w="38100">
                  <a:solidFill>
                    <a:srgbClr val="00B050"/>
                  </a:solidFill>
                </a:ln>
                <a:latin typeface="Times New Roman" pitchFamily="18" charset="0"/>
                <a:cs typeface="Times New Roman" pitchFamily="18" charset="0"/>
              </a:rPr>
              <a:t>    неге айтамыз?</a:t>
            </a:r>
            <a:endParaRPr lang="ru-RU" sz="4000" dirty="0">
              <a:ln w="38100">
                <a:solidFill>
                  <a:srgbClr val="00B05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144</Words>
  <Application>Microsoft Office PowerPoint</Application>
  <PresentationFormat>Экран (4:3)</PresentationFormat>
  <Paragraphs>36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LAN_OS</dc:creator>
  <cp:lastModifiedBy>пк</cp:lastModifiedBy>
  <cp:revision>33</cp:revision>
  <dcterms:created xsi:type="dcterms:W3CDTF">2013-03-13T08:52:50Z</dcterms:created>
  <dcterms:modified xsi:type="dcterms:W3CDTF">2014-03-24T16:47:45Z</dcterms:modified>
</cp:coreProperties>
</file>