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277" r:id="rId3"/>
    <p:sldId id="261" r:id="rId4"/>
    <p:sldId id="280" r:id="rId5"/>
    <p:sldId id="266" r:id="rId6"/>
    <p:sldId id="267" r:id="rId7"/>
    <p:sldId id="281" r:id="rId8"/>
    <p:sldId id="269" r:id="rId9"/>
    <p:sldId id="282" r:id="rId10"/>
    <p:sldId id="268" r:id="rId11"/>
    <p:sldId id="284" r:id="rId12"/>
    <p:sldId id="262" r:id="rId13"/>
    <p:sldId id="285" r:id="rId14"/>
    <p:sldId id="290" r:id="rId15"/>
    <p:sldId id="291" r:id="rId16"/>
    <p:sldId id="263" r:id="rId17"/>
    <p:sldId id="292" r:id="rId18"/>
    <p:sldId id="271" r:id="rId19"/>
    <p:sldId id="275" r:id="rId20"/>
    <p:sldId id="289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695" autoAdjust="0"/>
    <p:restoredTop sz="94628" autoAdjust="0"/>
  </p:normalViewPr>
  <p:slideViewPr>
    <p:cSldViewPr>
      <p:cViewPr varScale="1">
        <p:scale>
          <a:sx n="66" d="100"/>
          <a:sy n="66" d="100"/>
        </p:scale>
        <p:origin x="-67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839143-EA1B-4BAA-8D5D-4889117EFB08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BC0D6-7CD7-46CB-B32C-B29413939A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899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BC0D6-7CD7-46CB-B32C-B29413939A4B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021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Рисунок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42888"/>
            <a:ext cx="9539288" cy="7100888"/>
          </a:xfrm>
          <a:noFill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8366" name="Rectangle 14"/>
          <p:cNvSpPr>
            <a:spLocks noGrp="1" noChangeArrowheads="1"/>
          </p:cNvSpPr>
          <p:nvPr>
            <p:ph type="body" sz="half" idx="2"/>
          </p:nvPr>
        </p:nvSpPr>
        <p:spPr>
          <a:xfrm>
            <a:off x="2500298" y="1484785"/>
            <a:ext cx="6177448" cy="273630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Дос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болайық бәріміз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Жарассын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достық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әніміз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Иықтасып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жүрейік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, </a:t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Қиындықта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atin typeface="Times New Roman" pitchFamily="18" charset="0"/>
                <a:cs typeface="Times New Roman" pitchFamily="18" charset="0"/>
              </a:rPr>
              <a:t>бәріміз</a:t>
            </a:r>
            <a:endParaRPr lang="kk-KZ" sz="4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1226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601/lev-valt.26/0_3b69c_99b7d36f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0"/>
            <a:ext cx="9144000" cy="6844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155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11" descr="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778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Прямоугольник 3"/>
          <p:cNvSpPr>
            <a:spLocks noChangeArrowheads="1"/>
          </p:cNvSpPr>
          <p:nvPr/>
        </p:nvSpPr>
        <p:spPr bwMode="auto">
          <a:xfrm>
            <a:off x="3636896" y="838200"/>
            <a:ext cx="1870207" cy="935038"/>
          </a:xfrm>
          <a:prstGeom prst="rect">
            <a:avLst/>
          </a:prstGeom>
          <a:solidFill>
            <a:srgbClr val="FF000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en-US" sz="4000" b="1" dirty="0" smtClean="0">
                <a:cs typeface="Times New Roman" pitchFamily="18" charset="0"/>
              </a:rPr>
              <a:t>4 </a:t>
            </a:r>
            <a:r>
              <a:rPr lang="kk-KZ" sz="4000" b="1" dirty="0" smtClean="0">
                <a:cs typeface="Times New Roman" pitchFamily="18" charset="0"/>
              </a:rPr>
              <a:t>+</a:t>
            </a:r>
            <a:r>
              <a:rPr lang="en-US" sz="4000" b="1" dirty="0" smtClean="0">
                <a:cs typeface="Times New Roman" pitchFamily="18" charset="0"/>
              </a:rPr>
              <a:t> 5</a:t>
            </a:r>
            <a:endParaRPr lang="ru-RU" sz="4000" b="1" dirty="0">
              <a:cs typeface="Times New Roman" pitchFamily="18" charset="0"/>
            </a:endParaRPr>
          </a:p>
        </p:txBody>
      </p:sp>
      <p:sp>
        <p:nvSpPr>
          <p:cNvPr id="4100" name="Прямоугольник 4"/>
          <p:cNvSpPr>
            <a:spLocks noChangeArrowheads="1"/>
          </p:cNvSpPr>
          <p:nvPr/>
        </p:nvSpPr>
        <p:spPr bwMode="auto">
          <a:xfrm>
            <a:off x="4030951" y="2492375"/>
            <a:ext cx="1798638" cy="641350"/>
          </a:xfrm>
          <a:prstGeom prst="rect">
            <a:avLst/>
          </a:prstGeom>
          <a:solidFill>
            <a:srgbClr val="00B05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kk-KZ" sz="3200" b="1" dirty="0" smtClean="0">
                <a:cs typeface="Times New Roman" pitchFamily="18" charset="0"/>
              </a:rPr>
              <a:t>7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-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5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1" name="Прямоугольник 6"/>
          <p:cNvSpPr>
            <a:spLocks noChangeArrowheads="1"/>
          </p:cNvSpPr>
          <p:nvPr/>
        </p:nvSpPr>
        <p:spPr bwMode="auto">
          <a:xfrm>
            <a:off x="6819106" y="2829214"/>
            <a:ext cx="1766888" cy="6477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kk-KZ" sz="3200" b="1" dirty="0" smtClean="0">
                <a:cs typeface="Times New Roman" pitchFamily="18" charset="0"/>
              </a:rPr>
              <a:t>8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-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4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2" name="Овал 10"/>
          <p:cNvSpPr>
            <a:spLocks noChangeArrowheads="1"/>
          </p:cNvSpPr>
          <p:nvPr/>
        </p:nvSpPr>
        <p:spPr bwMode="auto">
          <a:xfrm>
            <a:off x="539552" y="1339056"/>
            <a:ext cx="2159000" cy="1223963"/>
          </a:xfrm>
          <a:prstGeom prst="ellipse">
            <a:avLst/>
          </a:prstGeom>
          <a:solidFill>
            <a:srgbClr val="FFFF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ru-RU" sz="3200" b="1" dirty="0" smtClean="0">
                <a:cs typeface="Times New Roman" pitchFamily="18" charset="0"/>
              </a:rPr>
              <a:t>9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ru-RU" sz="3200" b="1" dirty="0" smtClean="0">
                <a:cs typeface="Times New Roman" pitchFamily="18" charset="0"/>
              </a:rPr>
              <a:t>+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ru-RU" sz="3200" b="1" dirty="0" smtClean="0">
                <a:cs typeface="Times New Roman" pitchFamily="18" charset="0"/>
              </a:rPr>
              <a:t>1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3" name="Овал 11"/>
          <p:cNvSpPr>
            <a:spLocks noChangeArrowheads="1"/>
          </p:cNvSpPr>
          <p:nvPr/>
        </p:nvSpPr>
        <p:spPr bwMode="auto">
          <a:xfrm>
            <a:off x="6327919" y="4481513"/>
            <a:ext cx="1944688" cy="855662"/>
          </a:xfrm>
          <a:prstGeom prst="ellipse">
            <a:avLst/>
          </a:prstGeom>
          <a:solidFill>
            <a:srgbClr val="CC99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kk-KZ" sz="3200" b="1" dirty="0" smtClean="0">
                <a:cs typeface="Times New Roman" pitchFamily="18" charset="0"/>
              </a:rPr>
              <a:t>8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+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0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4" name="Овал 15"/>
          <p:cNvSpPr>
            <a:spLocks noChangeArrowheads="1"/>
          </p:cNvSpPr>
          <p:nvPr/>
        </p:nvSpPr>
        <p:spPr bwMode="auto">
          <a:xfrm>
            <a:off x="640873" y="5018377"/>
            <a:ext cx="2232025" cy="1000125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kk-KZ" sz="3200" b="1" dirty="0" smtClean="0">
                <a:cs typeface="Times New Roman" pitchFamily="18" charset="0"/>
              </a:rPr>
              <a:t>6</a:t>
            </a:r>
            <a:r>
              <a:rPr lang="en-US" sz="3200" b="1" dirty="0" smtClean="0">
                <a:cs typeface="Times New Roman" pitchFamily="18" charset="0"/>
              </a:rPr>
              <a:t> + </a:t>
            </a:r>
            <a:r>
              <a:rPr lang="kk-KZ" sz="3200" b="1" dirty="0" smtClean="0">
                <a:cs typeface="Times New Roman" pitchFamily="18" charset="0"/>
              </a:rPr>
              <a:t>2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5" name="Равнобедренный треугольник 16"/>
          <p:cNvSpPr>
            <a:spLocks noChangeArrowheads="1"/>
          </p:cNvSpPr>
          <p:nvPr/>
        </p:nvSpPr>
        <p:spPr bwMode="auto">
          <a:xfrm>
            <a:off x="6516216" y="692250"/>
            <a:ext cx="2375372" cy="1007963"/>
          </a:xfrm>
          <a:prstGeom prst="triangle">
            <a:avLst>
              <a:gd name="adj" fmla="val 50000"/>
            </a:avLst>
          </a:prstGeom>
          <a:solidFill>
            <a:srgbClr val="808000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kk-KZ" sz="3200" b="1" dirty="0" smtClean="0">
                <a:cs typeface="Times New Roman" pitchFamily="18" charset="0"/>
              </a:rPr>
              <a:t>5+2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6" name="Равнобедренный треугольник 17"/>
          <p:cNvSpPr>
            <a:spLocks noChangeArrowheads="1"/>
          </p:cNvSpPr>
          <p:nvPr/>
        </p:nvSpPr>
        <p:spPr bwMode="auto">
          <a:xfrm>
            <a:off x="241300" y="2979376"/>
            <a:ext cx="3240088" cy="865188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en-US" sz="3200" b="1" dirty="0" smtClean="0">
                <a:cs typeface="Times New Roman" pitchFamily="18" charset="0"/>
              </a:rPr>
              <a:t>8 </a:t>
            </a:r>
            <a:r>
              <a:rPr lang="kk-KZ" sz="3200" b="1" dirty="0" smtClean="0">
                <a:cs typeface="Times New Roman" pitchFamily="18" charset="0"/>
              </a:rPr>
              <a:t>-</a:t>
            </a:r>
            <a:r>
              <a:rPr lang="en-US" sz="3200" b="1" dirty="0" smtClean="0">
                <a:cs typeface="Times New Roman" pitchFamily="18" charset="0"/>
              </a:rPr>
              <a:t> 3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7" name="Равнобедренный треугольник 20"/>
          <p:cNvSpPr>
            <a:spLocks noChangeArrowheads="1"/>
          </p:cNvSpPr>
          <p:nvPr/>
        </p:nvSpPr>
        <p:spPr bwMode="auto">
          <a:xfrm>
            <a:off x="3266354" y="3961245"/>
            <a:ext cx="2500313" cy="865188"/>
          </a:xfrm>
          <a:prstGeom prst="triangle">
            <a:avLst>
              <a:gd name="adj" fmla="val 50000"/>
            </a:avLst>
          </a:prstGeom>
          <a:solidFill>
            <a:srgbClr val="FF00FF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1434" tIns="45717" rIns="91434" bIns="45717" anchor="ctr"/>
          <a:lstStyle/>
          <a:p>
            <a:pPr algn="ctr"/>
            <a:r>
              <a:rPr lang="kk-KZ" sz="3200" b="1" dirty="0" smtClean="0">
                <a:cs typeface="Times New Roman" pitchFamily="18" charset="0"/>
              </a:rPr>
              <a:t>4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+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r>
              <a:rPr lang="kk-KZ" sz="3200" b="1" dirty="0" smtClean="0">
                <a:cs typeface="Times New Roman" pitchFamily="18" charset="0"/>
              </a:rPr>
              <a:t>4</a:t>
            </a:r>
            <a:endParaRPr lang="ru-RU" sz="3200" b="1" dirty="0">
              <a:cs typeface="Times New Roman" pitchFamily="18" charset="0"/>
            </a:endParaRPr>
          </a:p>
        </p:txBody>
      </p:sp>
      <p:sp>
        <p:nvSpPr>
          <p:cNvPr id="4108" name="Rectangle 28"/>
          <p:cNvSpPr>
            <a:spLocks noChangeArrowheads="1"/>
          </p:cNvSpPr>
          <p:nvPr/>
        </p:nvSpPr>
        <p:spPr bwMode="auto">
          <a:xfrm>
            <a:off x="0" y="19510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 anchor="ctr">
            <a:spAutoFit/>
          </a:bodyPr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4109" name="Rectangle 31"/>
          <p:cNvSpPr>
            <a:spLocks noChangeArrowheads="1"/>
          </p:cNvSpPr>
          <p:nvPr/>
        </p:nvSpPr>
        <p:spPr bwMode="auto">
          <a:xfrm>
            <a:off x="0" y="1773238"/>
            <a:ext cx="184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 anchor="ctr">
            <a:spAutoFit/>
          </a:bodyPr>
          <a:lstStyle/>
          <a:p>
            <a:r>
              <a:rPr lang="ru-RU" sz="1100">
                <a:latin typeface="Arial" charset="0"/>
                <a:cs typeface="Arial" charset="0"/>
              </a:rPr>
              <a:t/>
            </a:r>
            <a:br>
              <a:rPr lang="ru-RU" sz="1100">
                <a:latin typeface="Arial" charset="0"/>
                <a:cs typeface="Arial" charset="0"/>
              </a:rPr>
            </a:br>
            <a:endParaRPr lang="ru-RU">
              <a:latin typeface="Arial" charset="0"/>
              <a:cs typeface="Arial" charset="0"/>
            </a:endParaRPr>
          </a:p>
          <a:p>
            <a:pPr eaLnBrk="0" hangingPunct="0"/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4110" name="Rectangle 32"/>
          <p:cNvSpPr>
            <a:spLocks noChangeArrowheads="1"/>
          </p:cNvSpPr>
          <p:nvPr/>
        </p:nvSpPr>
        <p:spPr bwMode="auto">
          <a:xfrm>
            <a:off x="57150" y="31480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 anchor="ctr">
            <a:spAutoFit/>
          </a:bodyPr>
          <a:lstStyle/>
          <a:p>
            <a:endParaRPr lang="ru-RU">
              <a:latin typeface="Arial" charset="0"/>
              <a:cs typeface="Arial" charset="0"/>
            </a:endParaRPr>
          </a:p>
          <a:p>
            <a:pPr eaLnBrk="0" hangingPunct="0"/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4111" name="Rectangle 33"/>
          <p:cNvSpPr>
            <a:spLocks noChangeArrowheads="1"/>
          </p:cNvSpPr>
          <p:nvPr/>
        </p:nvSpPr>
        <p:spPr bwMode="auto">
          <a:xfrm>
            <a:off x="57150" y="3789363"/>
            <a:ext cx="40830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 anchor="ctr">
            <a:spAutoFit/>
          </a:bodyPr>
          <a:lstStyle/>
          <a:p>
            <a:pPr>
              <a:tabLst>
                <a:tab pos="3898900" algn="l"/>
              </a:tabLst>
            </a:pPr>
            <a:endParaRPr lang="kk-KZ" sz="1400">
              <a:latin typeface="Arial" charset="0"/>
              <a:cs typeface="Arial" charset="0"/>
            </a:endParaRPr>
          </a:p>
          <a:p>
            <a:pPr eaLnBrk="0" hangingPunct="0">
              <a:tabLst>
                <a:tab pos="3898900" algn="l"/>
              </a:tabLst>
            </a:pPr>
            <a:r>
              <a:rPr lang="kk-KZ" sz="1400">
                <a:latin typeface="Arial" charset="0"/>
                <a:cs typeface="Arial" charset="0"/>
              </a:rPr>
              <a:t>	</a:t>
            </a:r>
            <a:endParaRPr lang="ru-RU" sz="1100">
              <a:latin typeface="Arial" charset="0"/>
              <a:cs typeface="Arial" charset="0"/>
            </a:endParaRPr>
          </a:p>
          <a:p>
            <a:pPr eaLnBrk="0" hangingPunct="0">
              <a:tabLst>
                <a:tab pos="3898900" algn="l"/>
              </a:tabLst>
            </a:pPr>
            <a:r>
              <a:rPr lang="kk-KZ" sz="1400">
                <a:latin typeface="Arial" charset="0"/>
                <a:cs typeface="Times New Roman" pitchFamily="18" charset="0"/>
              </a:rPr>
              <a:t>	</a:t>
            </a:r>
            <a:endParaRPr lang="kk-KZ">
              <a:latin typeface="Arial" charset="0"/>
              <a:cs typeface="Arial" charset="0"/>
            </a:endParaRPr>
          </a:p>
        </p:txBody>
      </p:sp>
      <p:sp>
        <p:nvSpPr>
          <p:cNvPr id="4112" name="Rectangle 44"/>
          <p:cNvSpPr>
            <a:spLocks noChangeArrowheads="1"/>
          </p:cNvSpPr>
          <p:nvPr/>
        </p:nvSpPr>
        <p:spPr bwMode="auto">
          <a:xfrm>
            <a:off x="57150" y="31480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 anchor="ctr">
            <a:spAutoFit/>
          </a:bodyPr>
          <a:lstStyle/>
          <a:p>
            <a:endParaRPr lang="ru-RU">
              <a:latin typeface="Arial" charset="0"/>
              <a:cs typeface="Arial" charset="0"/>
            </a:endParaRPr>
          </a:p>
          <a:p>
            <a:pPr eaLnBrk="0" hangingPunct="0"/>
            <a:endParaRPr lang="ru-RU">
              <a:latin typeface="Arial" charset="0"/>
              <a:cs typeface="Arial" charset="0"/>
            </a:endParaRPr>
          </a:p>
        </p:txBody>
      </p:sp>
      <p:sp>
        <p:nvSpPr>
          <p:cNvPr id="4113" name="Rectangle 45"/>
          <p:cNvSpPr>
            <a:spLocks noChangeArrowheads="1"/>
          </p:cNvSpPr>
          <p:nvPr/>
        </p:nvSpPr>
        <p:spPr bwMode="auto">
          <a:xfrm>
            <a:off x="57150" y="3789363"/>
            <a:ext cx="408305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4" tIns="45717" rIns="91434" bIns="45717" anchor="ctr">
            <a:spAutoFit/>
          </a:bodyPr>
          <a:lstStyle/>
          <a:p>
            <a:pPr>
              <a:tabLst>
                <a:tab pos="3898900" algn="l"/>
              </a:tabLst>
            </a:pPr>
            <a:endParaRPr lang="kk-KZ" sz="1400" dirty="0">
              <a:latin typeface="Arial" charset="0"/>
              <a:cs typeface="Arial" charset="0"/>
            </a:endParaRPr>
          </a:p>
          <a:p>
            <a:pPr eaLnBrk="0" hangingPunct="0">
              <a:tabLst>
                <a:tab pos="3898900" algn="l"/>
              </a:tabLst>
            </a:pPr>
            <a:r>
              <a:rPr lang="kk-KZ" sz="1400" dirty="0">
                <a:latin typeface="Arial" charset="0"/>
                <a:cs typeface="Arial" charset="0"/>
              </a:rPr>
              <a:t>	</a:t>
            </a:r>
            <a:endParaRPr lang="ru-RU" sz="1100" dirty="0">
              <a:latin typeface="Arial" charset="0"/>
              <a:cs typeface="Arial" charset="0"/>
            </a:endParaRPr>
          </a:p>
          <a:p>
            <a:pPr eaLnBrk="0" hangingPunct="0">
              <a:tabLst>
                <a:tab pos="3898900" algn="l"/>
              </a:tabLst>
            </a:pPr>
            <a:r>
              <a:rPr lang="kk-KZ" sz="1400" dirty="0">
                <a:latin typeface="Arial" charset="0"/>
                <a:cs typeface="Times New Roman" pitchFamily="18" charset="0"/>
              </a:rPr>
              <a:t>	</a:t>
            </a:r>
            <a:endParaRPr lang="kk-KZ" dirty="0">
              <a:latin typeface="Arial" charset="0"/>
              <a:cs typeface="Arial" charset="0"/>
            </a:endParaRPr>
          </a:p>
        </p:txBody>
      </p:sp>
      <p:sp>
        <p:nvSpPr>
          <p:cNvPr id="56338" name="AutoShape 18"/>
          <p:cNvSpPr>
            <a:spLocks noChangeArrowheads="1"/>
          </p:cNvSpPr>
          <p:nvPr/>
        </p:nvSpPr>
        <p:spPr bwMode="auto">
          <a:xfrm>
            <a:off x="5002213" y="3828256"/>
            <a:ext cx="1225550" cy="1081088"/>
          </a:xfrm>
          <a:prstGeom prst="irregularSeal1">
            <a:avLst/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en-US" sz="2400" b="1" dirty="0">
                <a:latin typeface="Arial" charset="0"/>
                <a:cs typeface="Arial" charset="0"/>
              </a:rPr>
              <a:t>8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39" name="AutoShape 19"/>
          <p:cNvSpPr>
            <a:spLocks noChangeArrowheads="1"/>
          </p:cNvSpPr>
          <p:nvPr/>
        </p:nvSpPr>
        <p:spPr bwMode="auto">
          <a:xfrm>
            <a:off x="5437188" y="2276475"/>
            <a:ext cx="1295400" cy="1006475"/>
          </a:xfrm>
          <a:prstGeom prst="irregularSeal1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kk-KZ" sz="2400" b="1" dirty="0" smtClean="0">
                <a:latin typeface="Arial" charset="0"/>
                <a:cs typeface="Arial" charset="0"/>
              </a:rPr>
              <a:t>2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40" name="AutoShape 20"/>
          <p:cNvSpPr>
            <a:spLocks noChangeArrowheads="1"/>
          </p:cNvSpPr>
          <p:nvPr/>
        </p:nvSpPr>
        <p:spPr bwMode="auto">
          <a:xfrm>
            <a:off x="2546423" y="3068638"/>
            <a:ext cx="1439862" cy="1081087"/>
          </a:xfrm>
          <a:prstGeom prst="irregularSeal1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en-US" sz="2400" b="1" dirty="0">
                <a:latin typeface="Arial" charset="0"/>
                <a:cs typeface="Arial" charset="0"/>
              </a:rPr>
              <a:t>5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41" name="AutoShape 21"/>
          <p:cNvSpPr>
            <a:spLocks noChangeArrowheads="1"/>
          </p:cNvSpPr>
          <p:nvPr/>
        </p:nvSpPr>
        <p:spPr bwMode="auto">
          <a:xfrm>
            <a:off x="2414456" y="5018377"/>
            <a:ext cx="1152525" cy="1223962"/>
          </a:xfrm>
          <a:prstGeom prst="irregularSeal1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en-US" sz="2400" b="1" dirty="0">
                <a:latin typeface="Arial" charset="0"/>
                <a:cs typeface="Arial" charset="0"/>
              </a:rPr>
              <a:t>8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42" name="AutoShape 22"/>
          <p:cNvSpPr>
            <a:spLocks noChangeArrowheads="1"/>
          </p:cNvSpPr>
          <p:nvPr/>
        </p:nvSpPr>
        <p:spPr bwMode="auto">
          <a:xfrm>
            <a:off x="2230810" y="1268412"/>
            <a:ext cx="1079500" cy="1223962"/>
          </a:xfrm>
          <a:prstGeom prst="irregularSeal1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en-US" sz="2400" b="1" dirty="0" smtClean="0">
                <a:latin typeface="Arial" charset="0"/>
                <a:cs typeface="Arial" charset="0"/>
              </a:rPr>
              <a:t>10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43" name="AutoShape 23"/>
          <p:cNvSpPr>
            <a:spLocks noChangeArrowheads="1"/>
          </p:cNvSpPr>
          <p:nvPr/>
        </p:nvSpPr>
        <p:spPr bwMode="auto">
          <a:xfrm>
            <a:off x="5154686" y="654121"/>
            <a:ext cx="1223962" cy="1223963"/>
          </a:xfrm>
          <a:prstGeom prst="irregularSeal1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kk-KZ" sz="2400" b="1" dirty="0" smtClean="0">
                <a:latin typeface="Arial" charset="0"/>
                <a:cs typeface="Arial" charset="0"/>
              </a:rPr>
              <a:t>9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44" name="AutoShape 24"/>
          <p:cNvSpPr>
            <a:spLocks noChangeArrowheads="1"/>
          </p:cNvSpPr>
          <p:nvPr/>
        </p:nvSpPr>
        <p:spPr bwMode="auto">
          <a:xfrm>
            <a:off x="8046384" y="745359"/>
            <a:ext cx="1116012" cy="1223963"/>
          </a:xfrm>
          <a:prstGeom prst="irregularSeal1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en-US" sz="2400" b="1" dirty="0">
                <a:latin typeface="Arial" charset="0"/>
                <a:cs typeface="Arial" charset="0"/>
              </a:rPr>
              <a:t>7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45" name="AutoShape 25"/>
          <p:cNvSpPr>
            <a:spLocks noChangeArrowheads="1"/>
          </p:cNvSpPr>
          <p:nvPr/>
        </p:nvSpPr>
        <p:spPr bwMode="auto">
          <a:xfrm>
            <a:off x="8243887" y="2388394"/>
            <a:ext cx="1042987" cy="1150937"/>
          </a:xfrm>
          <a:prstGeom prst="irregularSeal1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kk-KZ" sz="2400" b="1" dirty="0" smtClean="0">
                <a:latin typeface="Arial" charset="0"/>
                <a:cs typeface="Arial" charset="0"/>
              </a:rPr>
              <a:t>4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  <p:sp>
        <p:nvSpPr>
          <p:cNvPr id="56346" name="AutoShape 26"/>
          <p:cNvSpPr>
            <a:spLocks noChangeArrowheads="1"/>
          </p:cNvSpPr>
          <p:nvPr/>
        </p:nvSpPr>
        <p:spPr bwMode="auto">
          <a:xfrm>
            <a:off x="7702550" y="3926971"/>
            <a:ext cx="1296988" cy="1079500"/>
          </a:xfrm>
          <a:prstGeom prst="irregularSeal1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4" tIns="45717" rIns="91434" bIns="45717" anchor="ctr"/>
          <a:lstStyle/>
          <a:p>
            <a:pPr algn="ctr"/>
            <a:r>
              <a:rPr lang="kk-KZ" sz="2400" b="1" dirty="0" smtClean="0">
                <a:latin typeface="Arial" charset="0"/>
                <a:cs typeface="Arial" charset="0"/>
              </a:rPr>
              <a:t>8</a:t>
            </a:r>
            <a:endParaRPr lang="ru-RU" sz="2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000969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6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6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6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56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38" grpId="0" animBg="1"/>
      <p:bldP spid="56339" grpId="0" animBg="1"/>
      <p:bldP spid="56340" grpId="0" animBg="1"/>
      <p:bldP spid="56341" grpId="0" animBg="1"/>
      <p:bldP spid="56342" grpId="0" animBg="1"/>
      <p:bldP spid="56343" grpId="0" animBg="1"/>
      <p:bldP spid="56344" grpId="0" animBg="1"/>
      <p:bldP spid="56345" grpId="0" animBg="1"/>
      <p:bldP spid="563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1.liveinternet.ru/images/attach/c/2/69/2/69002010_9785867751425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97"/>
            <a:ext cx="9144000" cy="64008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903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3" y="-1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4" y="260648"/>
            <a:ext cx="85580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Желтоқсанның 9-ы</a:t>
            </a:r>
          </a:p>
          <a:p>
            <a:pPr algn="ctr"/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Алдыңғы және кейінгі сан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№33 бастауыш\Мои документы\Мои рисунки\2014-12-08\Scan30015.JPG"/>
          <p:cNvPicPr>
            <a:picLocks noChangeAspect="1" noChangeArrowheads="1"/>
          </p:cNvPicPr>
          <p:nvPr/>
        </p:nvPicPr>
        <p:blipFill rotWithShape="1">
          <a:blip r:embed="rId3" cstate="print"/>
          <a:srcRect l="25759" t="33023" b="51672"/>
          <a:stretch/>
        </p:blipFill>
        <p:spPr bwMode="auto">
          <a:xfrm>
            <a:off x="827584" y="1916832"/>
            <a:ext cx="7992888" cy="29523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3104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№33 бастауыш\Мои документы\Мои рисунки\2014-12-08\Scan30015.JPG"/>
          <p:cNvPicPr>
            <a:picLocks noChangeAspect="1" noChangeArrowheads="1"/>
          </p:cNvPicPr>
          <p:nvPr/>
        </p:nvPicPr>
        <p:blipFill rotWithShape="1">
          <a:blip r:embed="rId3" cstate="print"/>
          <a:srcRect l="35030" t="48255" r="3213" b="26032"/>
          <a:stretch/>
        </p:blipFill>
        <p:spPr bwMode="auto">
          <a:xfrm>
            <a:off x="539552" y="1660345"/>
            <a:ext cx="8424936" cy="4896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8781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нар\Desktop\Колобок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6967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309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№33 бастауыш\Мои документы\Мои рисунки\2014-12-08\Scan30015.JPG"/>
          <p:cNvPicPr>
            <a:picLocks noChangeAspect="1" noChangeArrowheads="1"/>
          </p:cNvPicPr>
          <p:nvPr/>
        </p:nvPicPr>
        <p:blipFill rotWithShape="1">
          <a:blip r:embed="rId3" cstate="print"/>
          <a:srcRect l="36931" t="73152" r="11997" b="12694"/>
          <a:stretch/>
        </p:blipFill>
        <p:spPr bwMode="auto">
          <a:xfrm>
            <a:off x="571472" y="2071678"/>
            <a:ext cx="8072494" cy="29523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43174" y="285749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94" y="285749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86512" y="285749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29454" y="285749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43834" y="285749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3174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8992" y="285749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285749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57752" y="2857496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7752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71934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8992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15272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00892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6512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72132" y="4143380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55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kem-detki.ru/wp-content/uploads/%D0%9A%D0%BE%D0%BB%D0%BE%D0%B1%D0%BE%D0%BA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5"/>
            <a:ext cx="9144000" cy="68580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024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№33 бастауыш\Мои документы\Мои рисунки\2014-12-08\Scan30017.JPG"/>
          <p:cNvPicPr>
            <a:picLocks noChangeAspect="1" noChangeArrowheads="1"/>
          </p:cNvPicPr>
          <p:nvPr/>
        </p:nvPicPr>
        <p:blipFill rotWithShape="1">
          <a:blip r:embed="rId3" cstate="print"/>
          <a:srcRect l="30378" t="23214" r="11210" b="59593"/>
          <a:stretch/>
        </p:blipFill>
        <p:spPr bwMode="auto">
          <a:xfrm>
            <a:off x="899592" y="1987560"/>
            <a:ext cx="7344816" cy="30256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3248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audioskazki.net/wp-content/gallery/kolobok/4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9135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Documents and Settings\№33 бастауыш\Мои документы\Мои рисунки\2014-12-08\Scan30017.JPG"/>
          <p:cNvPicPr>
            <a:picLocks noChangeAspect="1" noChangeArrowheads="1"/>
          </p:cNvPicPr>
          <p:nvPr/>
        </p:nvPicPr>
        <p:blipFill rotWithShape="1">
          <a:blip r:embed="rId3" cstate="print"/>
          <a:srcRect l="30262" t="44197" r="24381" b="45356"/>
          <a:stretch/>
        </p:blipFill>
        <p:spPr bwMode="auto">
          <a:xfrm>
            <a:off x="233019" y="2658359"/>
            <a:ext cx="5658733" cy="2611225"/>
          </a:xfrm>
          <a:prstGeom prst="rect">
            <a:avLst/>
          </a:prstGeom>
          <a:noFill/>
        </p:spPr>
      </p:pic>
      <p:pic>
        <p:nvPicPr>
          <p:cNvPr id="7" name="Picture 2" descr="C:\Documents and Settings\№33 бастауыш\Мои документы\Мои рисунки\2014-12-08\Scan30017.JPG"/>
          <p:cNvPicPr>
            <a:picLocks noChangeAspect="1" noChangeArrowheads="1"/>
          </p:cNvPicPr>
          <p:nvPr/>
        </p:nvPicPr>
        <p:blipFill rotWithShape="1">
          <a:blip r:embed="rId3" cstate="print"/>
          <a:srcRect l="75831" t="41724" r="6497" b="44321"/>
          <a:stretch/>
        </p:blipFill>
        <p:spPr bwMode="auto">
          <a:xfrm>
            <a:off x="5652120" y="1654516"/>
            <a:ext cx="3312368" cy="508685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483768" y="548680"/>
            <a:ext cx="4700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Теңсіздіктер құрастыр.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5868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нар\Desktop\rj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1325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2976" y="164305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Жетіден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алайық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Қанша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балапан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қарайық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Қарайық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санайық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Санайық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табайық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34290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Аулада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үйрек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Қорада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үйрек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үйрек тығылды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үйрек жығылды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Қалғаны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нешеу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үйрек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ewstring.ru/_nw/0/208982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4184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Documents and Settings\№33 бастауыш\Мои документы\Мои рисунки\2014-12-08\Scan30017.JPG"/>
          <p:cNvPicPr>
            <a:picLocks noChangeAspect="1" noChangeArrowheads="1"/>
          </p:cNvPicPr>
          <p:nvPr/>
        </p:nvPicPr>
        <p:blipFill rotWithShape="1">
          <a:blip r:embed="rId3" cstate="print"/>
          <a:srcRect l="30376" t="60763" r="4290" b="17809"/>
          <a:stretch/>
        </p:blipFill>
        <p:spPr bwMode="auto">
          <a:xfrm>
            <a:off x="324164" y="2348880"/>
            <a:ext cx="8570454" cy="4241519"/>
          </a:xfrm>
          <a:prstGeom prst="rect">
            <a:avLst/>
          </a:prstGeom>
          <a:noFill/>
        </p:spPr>
      </p:pic>
      <p:grpSp>
        <p:nvGrpSpPr>
          <p:cNvPr id="40" name="Группа 39"/>
          <p:cNvGrpSpPr/>
          <p:nvPr/>
        </p:nvGrpSpPr>
        <p:grpSpPr>
          <a:xfrm>
            <a:off x="1774350" y="1562489"/>
            <a:ext cx="6984776" cy="900099"/>
            <a:chOff x="2110489" y="1160749"/>
            <a:chExt cx="6201786" cy="612961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 flipV="1">
              <a:off x="2267744" y="1160749"/>
              <a:ext cx="5760640" cy="43612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2267744" y="1196752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2915816" y="1196752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3491880" y="1196752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4139952" y="1178750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4712250" y="1219345"/>
              <a:ext cx="0" cy="1491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5369559" y="1206499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084168" y="1178750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732240" y="1204361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7380312" y="1190595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8028384" y="1204361"/>
              <a:ext cx="0" cy="16201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110489" y="1373600"/>
              <a:ext cx="314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 smtClean="0">
                  <a:latin typeface="Times New Roman" pitchFamily="18" charset="0"/>
                  <a:cs typeface="Times New Roman" pitchFamily="18" charset="0"/>
                </a:rPr>
                <a:t>1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758561" y="1373600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982697" y="1343273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39399" y="1358770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3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41179" y="1373600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5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926913" y="1340768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7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12304" y="1349995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223057" y="1348746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9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574985" y="1349995"/>
              <a:ext cx="3129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8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871129" y="1328443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k-KZ" sz="2000" b="1" dirty="0" smtClean="0">
                  <a:latin typeface="Times New Roman" pitchFamily="18" charset="0"/>
                  <a:cs typeface="Times New Roman" pitchFamily="18" charset="0"/>
                </a:rPr>
                <a:t>10</a:t>
              </a:r>
              <a:endParaRPr lang="ru-RU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714480" y="571480"/>
            <a:ext cx="71660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200" b="1" dirty="0" smtClean="0">
                <a:latin typeface="Times New Roman" pitchFamily="18" charset="0"/>
                <a:cs typeface="Times New Roman" pitchFamily="18" charset="0"/>
              </a:rPr>
              <a:t>Сандар кесіндісін пайдаланып, теңсіздіктер құрастыр.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736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udioskazki.net/wp-content/gallery/kolobok/7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798"/>
            <a:ext cx="9144000" cy="68617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0766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:\Documents and Settings\№33 бастауыш\Мои документы\Мои рисунки\2014-12-08\Scan30016.JPG"/>
          <p:cNvPicPr>
            <a:picLocks noChangeAspect="1" noChangeArrowheads="1"/>
          </p:cNvPicPr>
          <p:nvPr/>
        </p:nvPicPr>
        <p:blipFill rotWithShape="1">
          <a:blip r:embed="rId3" cstate="print"/>
          <a:srcRect l="17823" t="38115" r="7146" b="31886"/>
          <a:stretch/>
        </p:blipFill>
        <p:spPr bwMode="auto">
          <a:xfrm rot="10800000">
            <a:off x="1187624" y="2071254"/>
            <a:ext cx="7200800" cy="4071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1041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lisologa.ru/uploads/books/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17"/>
            <a:ext cx="9144000" cy="68354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5989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12"/>
            <a:ext cx="91440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490823"/>
            <a:ext cx="4261679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Өзбетілік жұмыс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13908" y="2060848"/>
            <a:ext cx="1810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8687" y="3739151"/>
            <a:ext cx="1810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2886035"/>
            <a:ext cx="1810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38574" y="2060848"/>
            <a:ext cx="16642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6 - 1=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38573" y="3738547"/>
            <a:ext cx="19720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- 1=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38574" y="2875537"/>
            <a:ext cx="16642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8 - 1=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6130" y="206084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05267" y="206084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6130" y="2852201"/>
            <a:ext cx="353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24526" y="373506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48741" y="3750131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72890" y="2836251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0102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uchshiye.com/images/kolobok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23" y="0"/>
            <a:ext cx="917252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00298" y="357166"/>
            <a:ext cx="46623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8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Мадақтау</a:t>
            </a:r>
            <a:r>
              <a:rPr lang="kk-KZ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768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128</Words>
  <Application>Microsoft Office PowerPoint</Application>
  <PresentationFormat>Экран (4:3)</PresentationFormat>
  <Paragraphs>73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анар</dc:creator>
  <cp:lastModifiedBy>№33 бастауыш</cp:lastModifiedBy>
  <cp:revision>17</cp:revision>
  <dcterms:created xsi:type="dcterms:W3CDTF">2014-12-09T01:14:25Z</dcterms:created>
  <dcterms:modified xsi:type="dcterms:W3CDTF">2014-12-09T04:07:37Z</dcterms:modified>
</cp:coreProperties>
</file>