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3" r:id="rId7"/>
    <p:sldId id="265" r:id="rId8"/>
    <p:sldId id="264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31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20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4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67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02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86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23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825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327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829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240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3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07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c.ru/derevo/kashtan-konskiy.php" TargetMode="External"/><Relationship Id="rId2" Type="http://schemas.openxmlformats.org/officeDocument/2006/relationships/hyperlink" Target="http://www.sadowodstwo.ru/poleznye-rasteniya/212-primenenie-kashtana-v-narodnoy-medicine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5242"/>
            <a:ext cx="7130907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Домашняя аптека.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Каштан в народной медицине.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" name="Рисунок 2" descr="http://www.udec.ru/images/1103-2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428736"/>
            <a:ext cx="4934922" cy="51435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363518" y="3264557"/>
            <a:ext cx="3600400" cy="230832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МКОУ </a:t>
            </a:r>
            <a:r>
              <a:rPr lang="ru-RU" dirty="0" err="1" smtClean="0"/>
              <a:t>Филиппенковская</a:t>
            </a:r>
            <a:r>
              <a:rPr lang="ru-RU" dirty="0" smtClean="0"/>
              <a:t> ООШ,</a:t>
            </a:r>
          </a:p>
          <a:p>
            <a:r>
              <a:rPr lang="ru-RU" dirty="0" err="1" smtClean="0"/>
              <a:t>Бутурлиновского</a:t>
            </a:r>
            <a:r>
              <a:rPr lang="ru-RU" dirty="0" smtClean="0"/>
              <a:t> муниципального </a:t>
            </a:r>
            <a:r>
              <a:rPr lang="ru-RU" dirty="0" err="1" smtClean="0"/>
              <a:t>района,Воронежской</a:t>
            </a:r>
            <a:r>
              <a:rPr lang="ru-RU" dirty="0" smtClean="0"/>
              <a:t> области.</a:t>
            </a:r>
          </a:p>
          <a:p>
            <a:r>
              <a:rPr lang="ru-RU" dirty="0" smtClean="0"/>
              <a:t>Выполнили ученики 5   класса  .Якименко Анна Викторовна, </a:t>
            </a:r>
            <a:r>
              <a:rPr lang="ru-RU" smtClean="0"/>
              <a:t>Масленчик</a:t>
            </a:r>
            <a:r>
              <a:rPr lang="ru-RU" smtClean="0"/>
              <a:t> </a:t>
            </a:r>
            <a:r>
              <a:rPr lang="ru-RU" smtClean="0"/>
              <a:t>Дмитрий </a:t>
            </a:r>
            <a:r>
              <a:rPr lang="ru-RU" smtClean="0"/>
              <a:t>Николаевич</a:t>
            </a:r>
            <a:r>
              <a:rPr lang="ru-RU" smtClean="0"/>
              <a:t> </a:t>
            </a:r>
            <a:r>
              <a:rPr lang="ru-RU" dirty="0" smtClean="0"/>
              <a:t>,Гусак Елена Сергеевна . </a:t>
            </a:r>
          </a:p>
          <a:p>
            <a:r>
              <a:rPr lang="ru-RU" dirty="0" smtClean="0"/>
              <a:t>                          2017 </a:t>
            </a:r>
            <a:r>
              <a:rPr lang="ru-RU" sz="1600" dirty="0" smtClean="0"/>
              <a:t>г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pic>
        <p:nvPicPr>
          <p:cNvPr id="5" name="Рисунок 4" descr="Смайлики 3D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643446"/>
            <a:ext cx="1085850" cy="18383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940152" y="1700808"/>
            <a:ext cx="21602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   Презентация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 по экологическому 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         проекту.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6540" y="623335"/>
            <a:ext cx="987638" cy="896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5976664" cy="936104"/>
          </a:xfrm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Экологический проект.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72816" y="1556792"/>
            <a:ext cx="5382344" cy="415498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Название проекта:</a:t>
            </a: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«Домашняя аптека».</a:t>
            </a:r>
          </a:p>
          <a:p>
            <a:endParaRPr lang="ru-RU" altLang="ru-RU" sz="24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u-RU" alt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2. Вид проекта:</a:t>
            </a: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ознакомительно-ориентировочный (информационный) .</a:t>
            </a:r>
          </a:p>
          <a:p>
            <a:endParaRPr lang="ru-RU" altLang="ru-RU" sz="24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u-RU" alt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3. Продолжительность проекта:</a:t>
            </a: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краткосрочный  .</a:t>
            </a:r>
          </a:p>
          <a:p>
            <a:endParaRPr lang="ru-RU" altLang="ru-RU" sz="24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ru-RU" alt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4. Участники проекта:  учащиеся 5 класса.</a:t>
            </a:r>
            <a:endParaRPr lang="ru-RU" altLang="ru-RU" sz="2400" i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 descr="Медицина смайл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453233"/>
            <a:ext cx="1656183" cy="236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3051" y="980728"/>
            <a:ext cx="4500578" cy="156966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чем нам известно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Существует большое многообразие лекарственных  растений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3051" y="3717032"/>
            <a:ext cx="4572000" cy="2677656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 чем нам надо узнать: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 растения являются лекарственными.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Изучить материал о лекарственном растении.</a:t>
            </a:r>
          </a:p>
          <a:p>
            <a:pPr marL="514350" indent="-514350"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Подготовить презентацию о лекарственном растении.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Мультфильмы картин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08920"/>
            <a:ext cx="2088232" cy="288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7686" y="357166"/>
            <a:ext cx="4357686" cy="643253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800" dirty="0" smtClean="0"/>
              <a:t>Деревья каштана конского  привлекательны не только своей изысканной красотой в любое время года, но и способностью дарить людям здоровье. С лечебной целью используют цветы, кору и, конечно же, созревшие плоды, которые нужно заготавливать в  чистых местах, подальше от автомобильных дорог и  предприятий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" name="Рисунок 2" descr="http://www.udec.ru/images/1103-2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500042"/>
            <a:ext cx="3714776" cy="5857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Работа,хобби картин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373216"/>
            <a:ext cx="85725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57852" y="117693"/>
            <a:ext cx="4820767" cy="63709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C2C2C"/>
                </a:solidFill>
                <a:latin typeface="Tahoma"/>
                <a:ea typeface="Times New Roman"/>
              </a:rPr>
              <a:t>Плоды каштана издревле применяются в народной медицине. Самое главное их лечебное свойство – </a:t>
            </a:r>
            <a:r>
              <a:rPr lang="ru-RU" sz="2400" dirty="0" smtClean="0">
                <a:solidFill>
                  <a:srgbClr val="2C2C2C"/>
                </a:solidFill>
                <a:latin typeface="Tahoma"/>
                <a:ea typeface="Times New Roman"/>
              </a:rPr>
              <a:t>способность. Значительно </a:t>
            </a:r>
            <a:r>
              <a:rPr lang="ru-RU" sz="2400" dirty="0">
                <a:solidFill>
                  <a:srgbClr val="2C2C2C"/>
                </a:solidFill>
                <a:latin typeface="Tahoma"/>
                <a:ea typeface="Times New Roman"/>
              </a:rPr>
              <a:t>повышать стойкость кровеносных сосудов, рассасывать тромбы, снижать свёртываемость крови, понижать артериальное давление. Исходя из данных свойств, тут же стоит оговориться, что каштаны полностью противопоказаны при пониженной вязкости крови и гипотонии.</a:t>
            </a:r>
            <a:br>
              <a:rPr lang="ru-RU" sz="2400" dirty="0">
                <a:solidFill>
                  <a:srgbClr val="2C2C2C"/>
                </a:solidFill>
                <a:latin typeface="Tahoma"/>
                <a:ea typeface="Times New Roman"/>
              </a:rPr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8" y="692696"/>
            <a:ext cx="417646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8" y="5788843"/>
            <a:ext cx="987425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68715" y="297584"/>
            <a:ext cx="4775285" cy="627864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Прекрасно зарекомендовал себя конский каштан в лечении варикозного расширения вен, тромбофлебита, ревматизма и подагры. Для приготовления целебного снадобья измельчённые плоды заливают водкой в соотношении 1 к 3, и настаивают в тёмном месте в течение недели. Готовой настойкой из каштана утром и вечером натирают больные места либо используют в виде компрессов в течение двух-трёх недель. При необходимости курс лечения через месяц можно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повторить. Оно помогает хорошо.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556792"/>
            <a:ext cx="4248472" cy="465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2656"/>
            <a:ext cx="14319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99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411341"/>
            <a:ext cx="4572000" cy="5940088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r>
              <a:rPr lang="ru-RU" sz="2000" dirty="0"/>
              <a:t>Каштановую пасту применяют в народной медицине. Лист каштана богат витаминами С и В. Цветки и кору этого дерева употребляют как противовоспалительные и вяжущие средства. </a:t>
            </a:r>
            <a:r>
              <a:rPr lang="ru-RU" sz="2000" dirty="0" smtClean="0"/>
              <a:t>Свежий </a:t>
            </a:r>
            <a:r>
              <a:rPr lang="ru-RU" sz="2000" dirty="0"/>
              <a:t>сок и отвар коры лечат заболевания кожи. Их используют в виде ванночек и компрессов.</a:t>
            </a:r>
          </a:p>
          <a:p>
            <a:r>
              <a:rPr lang="ru-RU" sz="2000" dirty="0"/>
              <a:t>Экстракт и настой плодов в косметологии применяют для удаления отеков на лице. Мед каштана очень полезен при простудных заболеваниях, отличается жидкой консистенцией, горьковатым привкусом, быстрой кристаллизацией, цвета не </a:t>
            </a:r>
            <a:r>
              <a:rPr lang="ru-RU" sz="2000" dirty="0" smtClean="0"/>
              <a:t>имеет. </a:t>
            </a:r>
            <a:r>
              <a:rPr lang="ru-RU" sz="2000" dirty="0"/>
              <a:t>Древесина каштана конского обладает довольно низким качеством, поэтому никакой ценности в промышленности не представляет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592614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782" y="5782042"/>
            <a:ext cx="781050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29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15" cy="686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58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995120" cy="778098"/>
          </a:xfrm>
        </p:spPr>
        <p:txBody>
          <a:bodyPr/>
          <a:lstStyle/>
          <a:p>
            <a:r>
              <a:rPr lang="ru-RU" dirty="0" smtClean="0"/>
              <a:t>Использованные источники.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99792" y="1196752"/>
            <a:ext cx="392905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Сайт текст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  <a:hlinkClick r:id="rId2"/>
              </a:rPr>
              <a:t>http://www.sadowodstwo.ru/poleznye-rasteniya/212-primenenie-kashtana-v-narodnoy-medicine.html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  <a:hlinkClick r:id="rId3"/>
              </a:rPr>
              <a:t>http://www.udec.ru/derevo/kashtan-konskiy.php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392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Tahoma</vt:lpstr>
      <vt:lpstr>Times New Roman</vt:lpstr>
      <vt:lpstr>Тема Office</vt:lpstr>
      <vt:lpstr>Домашняя аптека.  Каштан в народной медицине.</vt:lpstr>
      <vt:lpstr>Экологический проект.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Использованные источники.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Домашняя аптека. Каштан в народной медицине.</dc:title>
  <dc:creator>Чалый Н.С.</dc:creator>
  <cp:lastModifiedBy>Дом</cp:lastModifiedBy>
  <cp:revision>10</cp:revision>
  <dcterms:created xsi:type="dcterms:W3CDTF">2017-02-21T09:19:02Z</dcterms:created>
  <dcterms:modified xsi:type="dcterms:W3CDTF">2017-02-28T14:02:42Z</dcterms:modified>
</cp:coreProperties>
</file>