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60" r:id="rId4"/>
    <p:sldId id="258" r:id="rId5"/>
    <p:sldId id="261" r:id="rId6"/>
    <p:sldId id="262" r:id="rId7"/>
    <p:sldId id="263" r:id="rId8"/>
    <p:sldId id="264" r:id="rId9"/>
    <p:sldId id="265" r:id="rId10"/>
    <p:sldId id="268" r:id="rId11"/>
    <p:sldId id="269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02" y="5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8F6C53-F694-4402-8F20-9187C4FE3E35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FAF689-F270-46BC-8100-8C142326E2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580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5390-8177-4096-88D7-5F3FB9A1144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5390-8177-4096-88D7-5F3FB9A1144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8063251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492427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7479319" y="4074175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5390-8177-4096-88D7-5F3FB9A1144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5390-8177-4096-88D7-5F3FB9A1144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0" y="3429001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1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5390-8177-4096-88D7-5F3FB9A1144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5390-8177-4096-88D7-5F3FB9A1144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5390-8177-4096-88D7-5F3FB9A1144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5390-8177-4096-88D7-5F3FB9A1144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1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6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4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2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5390-8177-4096-88D7-5F3FB9A1144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5390-8177-4096-88D7-5F3FB9A1144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65390-8177-4096-88D7-5F3FB9A1144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1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6E365390-8177-4096-88D7-5F3FB9A1144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FF9D633-783E-4589-BEC1-A0EB58635B4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yandex.ru/images/search?img_-" TargetMode="External"/><Relationship Id="rId2" Type="http://schemas.openxmlformats.org/officeDocument/2006/relationships/hyperlink" Target="http://www.sadowodstwo.ru/poleznye-rasteniya/225-repeshok-obyknovennyy.html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6381" y="316523"/>
            <a:ext cx="10281142" cy="1081971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Растение укрепляющее наше </a:t>
            </a: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здоровье.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900509" y="4660376"/>
            <a:ext cx="3964077" cy="203132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МКОУ </a:t>
            </a:r>
            <a:r>
              <a:rPr lang="ru-RU" dirty="0" err="1" smtClean="0"/>
              <a:t>Филиппенковская</a:t>
            </a:r>
            <a:r>
              <a:rPr lang="ru-RU" dirty="0" smtClean="0"/>
              <a:t> ООШ,</a:t>
            </a:r>
          </a:p>
          <a:p>
            <a:r>
              <a:rPr lang="ru-RU" dirty="0" err="1" smtClean="0"/>
              <a:t>Бутурлиновского</a:t>
            </a:r>
            <a:r>
              <a:rPr lang="ru-RU" dirty="0" smtClean="0"/>
              <a:t> муниципального района, Воронежской области.</a:t>
            </a:r>
          </a:p>
          <a:p>
            <a:r>
              <a:rPr lang="ru-RU" dirty="0" smtClean="0"/>
              <a:t>Выполнили ученики </a:t>
            </a:r>
            <a:r>
              <a:rPr lang="ru-RU" dirty="0"/>
              <a:t>8</a:t>
            </a:r>
            <a:r>
              <a:rPr lang="ru-RU" dirty="0" smtClean="0"/>
              <a:t> класса.</a:t>
            </a:r>
          </a:p>
          <a:p>
            <a:r>
              <a:rPr lang="ru-RU" dirty="0" err="1" smtClean="0"/>
              <a:t>Пенской</a:t>
            </a:r>
            <a:r>
              <a:rPr lang="ru-RU" dirty="0" smtClean="0"/>
              <a:t> Алексей Сергеевич, </a:t>
            </a:r>
          </a:p>
          <a:p>
            <a:r>
              <a:rPr lang="ru-RU" dirty="0" err="1" smtClean="0"/>
              <a:t>Бывальцев</a:t>
            </a:r>
            <a:r>
              <a:rPr lang="ru-RU" dirty="0" smtClean="0"/>
              <a:t> Дмитрий Евгеньевич</a:t>
            </a:r>
            <a:r>
              <a:rPr lang="ru-RU" dirty="0"/>
              <a:t>.</a:t>
            </a:r>
            <a:endParaRPr lang="ru-RU" dirty="0" smtClean="0"/>
          </a:p>
          <a:p>
            <a:r>
              <a:rPr lang="ru-RU" dirty="0" smtClean="0"/>
              <a:t>                         2017 </a:t>
            </a:r>
            <a:r>
              <a:rPr lang="ru-RU" sz="1600" dirty="0" smtClean="0"/>
              <a:t>г</a:t>
            </a:r>
            <a:r>
              <a:rPr lang="ru-RU" sz="1100" dirty="0" smtClean="0"/>
              <a:t>.</a:t>
            </a:r>
            <a:endParaRPr lang="ru-RU" sz="11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20992" y="1266092"/>
            <a:ext cx="39869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  <a:defRPr/>
            </a:pPr>
            <a:r>
              <a:rPr lang="ru-RU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Презентация экологическому проекту.</a:t>
            </a:r>
            <a:endParaRPr lang="ru-RU" kern="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85" y="1967338"/>
            <a:ext cx="7397259" cy="472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 descr="Приветствия картинки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641" y="5540576"/>
            <a:ext cx="1698173" cy="115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0085" y="1266092"/>
            <a:ext cx="4836868" cy="3327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99525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Выздоравливай картинки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550" y="2133600"/>
            <a:ext cx="1824404" cy="406214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644768" y="1641231"/>
            <a:ext cx="4876801" cy="4093428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ru-RU" altLang="ru-RU" sz="2000" b="1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Название проекта:</a:t>
            </a:r>
            <a:r>
              <a:rPr lang="ru-RU" altLang="ru-RU" sz="2000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 </a:t>
            </a:r>
          </a:p>
          <a:p>
            <a:r>
              <a:rPr lang="ru-RU" altLang="ru-RU" sz="2000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«</a:t>
            </a:r>
            <a:r>
              <a:rPr lang="ru-RU" altLang="ru-RU" sz="2000" dirty="0">
                <a:solidFill>
                  <a:srgbClr val="000099"/>
                </a:solidFill>
                <a:latin typeface="Times New Roman" panose="02020603050405020304" pitchFamily="18" charset="0"/>
              </a:rPr>
              <a:t>Р</a:t>
            </a:r>
            <a:r>
              <a:rPr lang="ru-RU" altLang="ru-RU" sz="2000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астения </a:t>
            </a:r>
            <a:r>
              <a:rPr lang="ru-RU" altLang="ru-RU" sz="2000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укрепляющее</a:t>
            </a:r>
            <a:r>
              <a:rPr lang="ru-RU" altLang="ru-RU" sz="2000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000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наше здоровье».</a:t>
            </a:r>
          </a:p>
          <a:p>
            <a:endParaRPr lang="ru-RU" altLang="ru-RU" sz="2000" b="1" dirty="0" smtClean="0">
              <a:solidFill>
                <a:srgbClr val="000099"/>
              </a:solidFill>
              <a:latin typeface="Times New Roman" panose="02020603050405020304" pitchFamily="18" charset="0"/>
            </a:endParaRPr>
          </a:p>
          <a:p>
            <a:r>
              <a:rPr lang="ru-RU" altLang="ru-RU" sz="2000" b="1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2. Вид проекта:</a:t>
            </a:r>
          </a:p>
          <a:p>
            <a:r>
              <a:rPr lang="ru-RU" altLang="ru-RU" sz="2000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 ознакомительно-ориентировочный (информационный) с элементами исследования.</a:t>
            </a:r>
          </a:p>
          <a:p>
            <a:endParaRPr lang="ru-RU" altLang="ru-RU" sz="2000" b="1" dirty="0" smtClean="0">
              <a:solidFill>
                <a:srgbClr val="000099"/>
              </a:solidFill>
              <a:latin typeface="Times New Roman" panose="02020603050405020304" pitchFamily="18" charset="0"/>
            </a:endParaRPr>
          </a:p>
          <a:p>
            <a:r>
              <a:rPr lang="ru-RU" altLang="ru-RU" sz="2000" b="1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3. Продолжительность проекта:</a:t>
            </a:r>
            <a:r>
              <a:rPr lang="ru-RU" altLang="ru-RU" sz="2000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 краткосрочный               .</a:t>
            </a:r>
          </a:p>
          <a:p>
            <a:endParaRPr lang="ru-RU" altLang="ru-RU" sz="2000" b="1" dirty="0" smtClean="0">
              <a:solidFill>
                <a:srgbClr val="000099"/>
              </a:solidFill>
              <a:latin typeface="Times New Roman" panose="02020603050405020304" pitchFamily="18" charset="0"/>
            </a:endParaRPr>
          </a:p>
          <a:p>
            <a:r>
              <a:rPr lang="ru-RU" altLang="ru-RU" sz="2000" b="1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4. Участники проекта: </a:t>
            </a:r>
          </a:p>
          <a:p>
            <a:r>
              <a:rPr lang="ru-RU" altLang="ru-RU" sz="2000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учащиеся 8 класса</a:t>
            </a:r>
            <a:r>
              <a:rPr lang="ru-RU" altLang="ru-RU" sz="2000" i="1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.</a:t>
            </a:r>
            <a:endParaRPr lang="ru-RU" sz="2000" dirty="0"/>
          </a:p>
        </p:txBody>
      </p:sp>
      <p:pic>
        <p:nvPicPr>
          <p:cNvPr id="3" name="Рисунок 2" descr="Работа,хобби картинки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031" y="1992923"/>
            <a:ext cx="4935416" cy="4202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1969" y="3810000"/>
            <a:ext cx="1813827" cy="238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83329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8552" y="79203"/>
            <a:ext cx="535744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u="sng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 чем нам известно</a:t>
            </a:r>
            <a:r>
              <a:rPr lang="ru-RU" sz="2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514350" indent="-514350">
              <a:buFontTx/>
              <a:buAutoNum type="arabicPeriod"/>
              <a:defRPr/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Существует большое многообразие лекарственных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растений.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38552" y="1985863"/>
            <a:ext cx="470095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 чем нам надо узнать:</a:t>
            </a:r>
          </a:p>
          <a:p>
            <a:pPr marL="514350" indent="-514350">
              <a:buFontTx/>
              <a:buAutoNum type="arabicPeriod"/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Какие природные растения являются лекарственными</a:t>
            </a:r>
          </a:p>
          <a:p>
            <a:pPr>
              <a:defRPr/>
            </a:pP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599" y="234462"/>
            <a:ext cx="5967047" cy="6424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955" y="2145323"/>
            <a:ext cx="1395044" cy="174388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38552" y="3800403"/>
            <a:ext cx="561535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800" b="1" u="sng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Где планируем  получить информацию</a:t>
            </a:r>
            <a:r>
              <a:rPr lang="ru-RU" sz="2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514350" lvl="0" indent="-514350">
              <a:buFontTx/>
              <a:buAutoNum type="arabicPeriod"/>
              <a:defRPr/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справочниках,книгах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энциклопедиях</a:t>
            </a:r>
          </a:p>
          <a:p>
            <a:pPr marL="514350" lvl="0" indent="-514350">
              <a:buFontTx/>
              <a:buAutoNum type="arabicPeriod"/>
              <a:defRPr/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сети Интернет</a:t>
            </a:r>
          </a:p>
          <a:p>
            <a:pPr marL="514350" lvl="0" indent="-514350">
              <a:buFontTx/>
              <a:buAutoNum type="arabicPeriod"/>
              <a:defRPr/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помощью бесед со старшими и наблюдениями.</a:t>
            </a:r>
          </a:p>
        </p:txBody>
      </p:sp>
    </p:spTree>
    <p:extLst>
      <p:ext uri="{BB962C8B-B14F-4D97-AF65-F5344CB8AC3E}">
        <p14:creationId xmlns:p14="http://schemas.microsoft.com/office/powerpoint/2010/main" val="92650964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56339" y="192021"/>
            <a:ext cx="77137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Изучение литературы по теме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832" y="1046774"/>
            <a:ext cx="5486400" cy="52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 descr="Книги, библиотека смайлик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076" y="1371599"/>
            <a:ext cx="4278923" cy="48650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15185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4103077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103077" y="0"/>
            <a:ext cx="794548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/>
              <a:t>Репешок</a:t>
            </a:r>
            <a:r>
              <a:rPr lang="ru-RU" sz="3200" dirty="0"/>
              <a:t> обыкновенный - это многолетнее растение с прямым, мохнатым, довольно крепким и высоким стеблем, заканчивающимся редким колосовидным соцветием мелких золотисто-жёлтых цветков, можно встретить везде. С лечебной целью применяют надземную часть растения, которую собирают в период цветения</a:t>
            </a:r>
          </a:p>
        </p:txBody>
      </p:sp>
      <p:pic>
        <p:nvPicPr>
          <p:cNvPr id="4" name="Рисунок 3" descr="Книги, библиотека смайлик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297" y="4014119"/>
            <a:ext cx="4186519" cy="2644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209454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36142" y="0"/>
            <a:ext cx="745656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err="1"/>
              <a:t>Репешок</a:t>
            </a:r>
            <a:r>
              <a:rPr lang="ru-RU" sz="3600" dirty="0"/>
              <a:t> – и правда, одно из лучших средств лечения остеохондроза. Для приготовления целительного настоя две столовых ложки травы заливают одним стаканом кипятка, настаивают четыре часа и процеживают через марлю. В готовый настой добавляют мёд по вкусу и принимают по четверти стакана три либо четыре раза в день.</a:t>
            </a:r>
            <a:br>
              <a:rPr lang="ru-RU" sz="3600" dirty="0"/>
            </a:br>
            <a:endParaRPr lang="ru-RU" sz="3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2516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9199" y="5556738"/>
            <a:ext cx="1029078" cy="118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06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63662" y="131712"/>
            <a:ext cx="688972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Настой </a:t>
            </a:r>
            <a:r>
              <a:rPr lang="ru-RU" sz="2800" dirty="0" err="1"/>
              <a:t>репешка</a:t>
            </a:r>
            <a:r>
              <a:rPr lang="ru-RU" sz="2800" dirty="0"/>
              <a:t> показан также при болезнях печени (даже циррозе), камнях желчного пузыря. Его употребляют при болезнях верхних дыхательных путей, суставов, нарушениях пищеварения, атонии кишечника и мочевого пузыря.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Хорошие результаты даёт приём его при лечении полипов в кишечнике и желудке, запущенного геморроя и </a:t>
            </a:r>
            <a:r>
              <a:rPr lang="ru-RU" sz="2800" dirty="0" err="1"/>
              <a:t>варикоза</a:t>
            </a:r>
            <a:r>
              <a:rPr lang="ru-RU" sz="2800" dirty="0"/>
              <a:t>.</a:t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25046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 descr="Книги, библиотека смайлик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3754" y="4243754"/>
            <a:ext cx="4138246" cy="26142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7288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0" y="-16498"/>
            <a:ext cx="6096000" cy="7478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Для этих же целей нередко применяют и отвар растения. Для приготовления снадобья столовую ложку травы заливают стаканом воды, кипятят три минуты, процеживают и принимают по трети стакана трижды в день после еды.</a:t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Корни </a:t>
            </a:r>
            <a:r>
              <a:rPr lang="ru-RU" sz="2400" dirty="0" err="1"/>
              <a:t>репешка</a:t>
            </a:r>
            <a:r>
              <a:rPr lang="ru-RU" sz="2400" dirty="0"/>
              <a:t> целители советуют при онкологических болезнях кишечника и внутренних органов. Для приготовления отвара столовую ложку мелко нарезанных сухих корней, собранных осенью, заливают 250 </a:t>
            </a:r>
            <a:r>
              <a:rPr lang="ru-RU" sz="2400" dirty="0" err="1"/>
              <a:t>гр</a:t>
            </a:r>
            <a:r>
              <a:rPr lang="ru-RU" sz="2400" dirty="0"/>
              <a:t> кипятка, выдерживают полчаса на водяной бане, а после этого через 15 минут процеживают. Принимают отвар по трети стакана три раза в день, за тридцать минут до еды.</a:t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9436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907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5364162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64162" y="0"/>
            <a:ext cx="682783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Обычно, употребление отвара и настоя </a:t>
            </a:r>
            <a:r>
              <a:rPr lang="ru-RU" sz="3200" dirty="0" err="1"/>
              <a:t>репешка</a:t>
            </a:r>
            <a:r>
              <a:rPr lang="ru-RU" sz="3200" dirty="0"/>
              <a:t> никаких осложнений не вызывает, впрочем их не советуют принимать лицам со склонностью к тромбозам, при повышенной свертываемости крови</a:t>
            </a:r>
          </a:p>
        </p:txBody>
      </p:sp>
      <p:pic>
        <p:nvPicPr>
          <p:cNvPr id="4" name="Рисунок 3" descr="Книги, библиотека смайлик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8957" y="3821723"/>
            <a:ext cx="4138246" cy="26142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461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9600" dirty="0" smtClean="0"/>
              <a:t>Спасибо за просмотр</a:t>
            </a:r>
            <a:endParaRPr lang="ru-RU" sz="9600" dirty="0"/>
          </a:p>
        </p:txBody>
      </p:sp>
      <p:pic>
        <p:nvPicPr>
          <p:cNvPr id="4" name="Рисунок 3" descr="Спасибо, благодарю смайлики картинки гифки анимации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31" y="3759167"/>
            <a:ext cx="4334388" cy="2946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14" descr="knigi-9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883" y="4141694"/>
            <a:ext cx="3729318" cy="256390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264197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446584" y="830758"/>
            <a:ext cx="72917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Источники информации.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40369" y="1797540"/>
            <a:ext cx="7444154" cy="147320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 </a:t>
            </a:r>
          </a:p>
          <a:p>
            <a:r>
              <a:rPr lang="ru-RU" dirty="0"/>
              <a:t>Сайт текст</a:t>
            </a:r>
          </a:p>
          <a:p>
            <a:r>
              <a:rPr lang="ru-RU" u="sng" dirty="0">
                <a:hlinkClick r:id="rId2"/>
              </a:rPr>
              <a:t>http://www.sadowodstwo.ru/poleznye-rasteniya/225-repeshok-obyknovennyy.html</a:t>
            </a:r>
            <a:endParaRPr lang="ru-RU" dirty="0"/>
          </a:p>
          <a:p>
            <a:r>
              <a:rPr lang="ru-RU" u="sng" dirty="0">
                <a:hlinkClick r:id="rId3"/>
              </a:rPr>
              <a:t>https://yandex.ru/images/search?img_-</a:t>
            </a:r>
            <a:r>
              <a:rPr lang="ru-RU" u="sng" dirty="0"/>
              <a:t> фотографии</a:t>
            </a:r>
            <a:endParaRPr lang="ru-RU" dirty="0"/>
          </a:p>
          <a:p>
            <a:endParaRPr lang="ru-RU" dirty="0"/>
          </a:p>
        </p:txBody>
      </p:sp>
      <p:pic>
        <p:nvPicPr>
          <p:cNvPr id="5" name="Рисунок 4" descr="Работа,хобби картинки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91" y="138887"/>
            <a:ext cx="2779059" cy="292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1231" y="3270740"/>
            <a:ext cx="2989385" cy="231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06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91</TotalTime>
  <Words>283</Words>
  <Application>Microsoft Office PowerPoint</Application>
  <PresentationFormat>Широкоэкранный</PresentationFormat>
  <Paragraphs>38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Calibri</vt:lpstr>
      <vt:lpstr>Candara</vt:lpstr>
      <vt:lpstr>Symbol</vt:lpstr>
      <vt:lpstr>Times New Roman</vt:lpstr>
      <vt:lpstr>Волна</vt:lpstr>
      <vt:lpstr>Растение укрепляющее наше здоровье.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просмотр</vt:lpstr>
      <vt:lpstr>Источники информации.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Растения оберегающие наше здоровье.</dc:title>
  <dc:creator>Дом</dc:creator>
  <cp:lastModifiedBy>Дом</cp:lastModifiedBy>
  <cp:revision>17</cp:revision>
  <dcterms:created xsi:type="dcterms:W3CDTF">2017-02-20T12:55:46Z</dcterms:created>
  <dcterms:modified xsi:type="dcterms:W3CDTF">2017-02-28T15:43:18Z</dcterms:modified>
</cp:coreProperties>
</file>