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0" r:id="rId9"/>
    <p:sldId id="258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4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E365390-8177-4096-88D7-5F3FB9A11442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andex.ru/yandsearch?text=&#1092;&#1086;&#1090;&#1086;%20&#1084;&#1103;&#1090;&#1099;%20&#1087;&#1077;&#1088;&#1077;&#1095;&#1085;&#1086;&#1081;&amp;lr=193&amp;clid=9582" TargetMode="External"/><Relationship Id="rId2" Type="http://schemas.openxmlformats.org/officeDocument/2006/relationships/hyperlink" Target="http://www.sadowodstwo.ru/poleznye-rasteniya/177-myata-perechnaya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861" y="152399"/>
            <a:ext cx="7362092" cy="665871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Целебные свойства мяты.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91907" y="4725083"/>
            <a:ext cx="4294772" cy="193899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2000" dirty="0" smtClean="0"/>
              <a:t>МКОУ </a:t>
            </a:r>
            <a:r>
              <a:rPr lang="ru-RU" sz="2000" dirty="0" err="1" smtClean="0"/>
              <a:t>Филиппенковская</a:t>
            </a:r>
            <a:r>
              <a:rPr lang="ru-RU" sz="2000" dirty="0" smtClean="0"/>
              <a:t> ООШ,</a:t>
            </a:r>
          </a:p>
          <a:p>
            <a:r>
              <a:rPr lang="ru-RU" sz="2000" dirty="0" err="1" smtClean="0"/>
              <a:t>Бутурлиновского</a:t>
            </a:r>
            <a:r>
              <a:rPr lang="ru-RU" sz="2000" dirty="0" smtClean="0"/>
              <a:t> муниципального </a:t>
            </a:r>
            <a:r>
              <a:rPr lang="ru-RU" sz="2000" dirty="0" err="1" smtClean="0"/>
              <a:t>района,Воронежской</a:t>
            </a:r>
            <a:r>
              <a:rPr lang="ru-RU" sz="2000" dirty="0" smtClean="0"/>
              <a:t> области.</a:t>
            </a:r>
          </a:p>
          <a:p>
            <a:r>
              <a:rPr lang="ru-RU" sz="2000" dirty="0" smtClean="0"/>
              <a:t>Выполнила ученица </a:t>
            </a:r>
            <a:r>
              <a:rPr lang="ru-RU" sz="2000" dirty="0"/>
              <a:t>8</a:t>
            </a:r>
            <a:r>
              <a:rPr lang="ru-RU" sz="2000" dirty="0" smtClean="0"/>
              <a:t> класса </a:t>
            </a:r>
          </a:p>
          <a:p>
            <a:r>
              <a:rPr lang="ru-RU" sz="2000" dirty="0" err="1" smtClean="0"/>
              <a:t>Ермоченко</a:t>
            </a:r>
            <a:r>
              <a:rPr lang="ru-RU" sz="2000" dirty="0" smtClean="0"/>
              <a:t> </a:t>
            </a:r>
            <a:r>
              <a:rPr lang="ru-RU" sz="2000" dirty="0" smtClean="0"/>
              <a:t>Ульяна.</a:t>
            </a:r>
            <a:endParaRPr lang="ru-RU" sz="2000" dirty="0" smtClean="0"/>
          </a:p>
          <a:p>
            <a:r>
              <a:rPr lang="ru-RU" sz="2000" dirty="0" smtClean="0"/>
              <a:t>                  2017 год.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50134" y="919526"/>
            <a:ext cx="4283545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ru-RU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Презентация по экологическому </a:t>
            </a:r>
            <a:r>
              <a:rPr lang="ru-RU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проекту.</a:t>
            </a:r>
            <a:endParaRPr lang="ru-RU" kern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21" y="1465385"/>
            <a:ext cx="4493141" cy="519869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Приветствия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797" y="4548555"/>
            <a:ext cx="1685925" cy="19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Мультфильмы картин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07" y="1465386"/>
            <a:ext cx="3681046" cy="30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5-конечная звезда 9"/>
          <p:cNvSpPr/>
          <p:nvPr/>
        </p:nvSpPr>
        <p:spPr>
          <a:xfrm>
            <a:off x="10745585" y="3101076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0507287" y="6129738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11039301" y="4693216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10230197" y="3890163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10773294" y="2279074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10069484" y="2043547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10241280" y="1116251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9620672" y="643703"/>
            <a:ext cx="532014" cy="3491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99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37287" y="794583"/>
            <a:ext cx="4679576" cy="526297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Название проекта:</a:t>
            </a:r>
          </a:p>
          <a:p>
            <a:r>
              <a:rPr lang="ru-RU" altLang="ru-RU" sz="24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«Целебные свойства мяты».</a:t>
            </a:r>
          </a:p>
          <a:p>
            <a:endParaRPr lang="ru-RU" altLang="ru-RU" sz="24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2. Вид проекта:</a:t>
            </a:r>
          </a:p>
          <a:p>
            <a:r>
              <a:rPr lang="ru-RU" altLang="ru-RU" sz="24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ознакомительно-ориентировочный (информационный) с элементами исследования.</a:t>
            </a:r>
          </a:p>
          <a:p>
            <a:endParaRPr lang="ru-RU" altLang="ru-RU" sz="24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3. Продолжительность проекта:</a:t>
            </a:r>
            <a:r>
              <a:rPr lang="ru-RU" altLang="ru-RU" sz="24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краткосрочный               .</a:t>
            </a:r>
          </a:p>
          <a:p>
            <a:endParaRPr lang="ru-RU" altLang="ru-RU" sz="24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4. Участники проекта:</a:t>
            </a:r>
          </a:p>
          <a:p>
            <a:r>
              <a:rPr lang="ru-RU" altLang="ru-RU" sz="24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учащиеся 8 класса</a:t>
            </a:r>
            <a:r>
              <a:rPr lang="ru-RU" altLang="ru-RU" sz="2400" i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38" y="152400"/>
            <a:ext cx="6597536" cy="648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83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32" y="4489939"/>
            <a:ext cx="4489938" cy="2239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96000" y="155734"/>
            <a:ext cx="4994031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0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нам известно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Существует большое многообразие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лекарственных растений.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24282" y="1373651"/>
            <a:ext cx="5323656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чем </a:t>
            </a:r>
            <a:r>
              <a:rPr lang="ru-RU" sz="20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мы хотим узнать: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растения нашей местности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лекарственными.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2691259"/>
            <a:ext cx="5591908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Где планируем  </a:t>
            </a:r>
            <a:r>
              <a:rPr lang="ru-RU" sz="20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получить информацию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справочниках,книгах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энциклопедиях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сети Интернет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помощью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бесед со старшими и наблюдениями.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6" y="234462"/>
            <a:ext cx="5848436" cy="6494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3278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25316"/>
            <a:ext cx="1847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731" y="0"/>
            <a:ext cx="7083576" cy="67403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dirty="0"/>
              <a:t>Мята перечная – многолетнее кустистое травянистое растение с характерным ароматом. У неё </a:t>
            </a:r>
            <a:r>
              <a:rPr lang="ru-RU" sz="2400" i="1" dirty="0"/>
              <a:t>весьма развито горизонтальное ветвистое корневище, с многочисленными, расположенными почти</a:t>
            </a:r>
            <a:r>
              <a:rPr lang="ru-RU" sz="2400" dirty="0"/>
              <a:t> у поверхности земли, мочковатыми корнями, отходящими от узлов. Листья мяты удлинённые, короткочерешковые, размещены супротивно на четырёхгранных стеблях. Цветёт растение с июня по сентябрь мелкими бледно-фиолетовыми цветками, собранными в колосовидные соцветия.</a:t>
            </a:r>
            <a:br>
              <a:rPr lang="ru-RU" sz="2400" dirty="0"/>
            </a:br>
            <a:r>
              <a:rPr lang="ru-RU" sz="2400" dirty="0" smtClean="0"/>
              <a:t>В </a:t>
            </a:r>
            <a:r>
              <a:rPr lang="ru-RU" sz="2400" dirty="0"/>
              <a:t>диком виде мята перечная нигде не встречается, а в культуре различают две основные ее формы: чёрную, имеющую тёмный красно-фиолетовый оттенок стебля и листьев, и белую со светло-зелёными стеблями и листьями.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038" y="140677"/>
            <a:ext cx="4516224" cy="650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57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257907"/>
            <a:ext cx="5709139" cy="624786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dirty="0"/>
              <a:t>Мята перечная – ценное лекарственное растение, широко используется как в научной, так и в народной медицине. Собранная в фазе </a:t>
            </a:r>
            <a:r>
              <a:rPr lang="ru-RU" sz="2000" dirty="0" err="1"/>
              <a:t>бутонизации</a:t>
            </a:r>
            <a:r>
              <a:rPr lang="ru-RU" sz="2000" dirty="0"/>
              <a:t> и начале цветения трава применяется при невралгиях, воспалительных болезнях верхних дыхательных путей, насморке, бронхите, при стенокардии, мигрени и зубной боли. Препараты мяты входят в состав валидола, </a:t>
            </a:r>
            <a:r>
              <a:rPr lang="ru-RU" sz="2000" dirty="0" err="1"/>
              <a:t>корвалола</a:t>
            </a:r>
            <a:r>
              <a:rPr lang="ru-RU" sz="2000" dirty="0"/>
              <a:t>, капель Зеленина, валокордина.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Мята перечная улучшает пищеварение, снижает повышенную кислотность желудочного сока, ослабляет тошноту, прекращает спазмы желудка и кишечника. Наружно крепкий водный настой употребляют для обмывания и примочек при судорогах, ревматических и артрических болях, при зуде и воспалительных процессах кожи.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831" y="257907"/>
            <a:ext cx="5886104" cy="6365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41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677" y="117230"/>
            <a:ext cx="7537938" cy="65556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dirty="0"/>
              <a:t>В старину говорили, что ароматная трава быстро возвращает силы. Так при простуде целители рекомендовали пить мятный чай. Для него столовую ложку сухих листьев и соцветий заливают стаканом кипятка, настаивают 10 минут и выпивают тёплым, при желании добавляя в него по вкусу мёд.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Ароматен и полезен чай из смешанных в равных пропорция сушёных листьев мяты, душицы и зверобоя. Для приготовления напитка чайную ложку смеси заливают стаканом кипятка.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Для ингаляций при воспалении слизистой горла, носа, трахеи, при бронхите эффективна спиртовая настойка мяты перечной. Ее можно применять и наружно при головных болях, мигрени, воспалении кожи. 20 г сухой травы заливают 100 мл 75-процентного спирта либо водки, настаивают две недели в темноте и принимают по 10-15 капель три раза в день.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353" y="117230"/>
            <a:ext cx="4080751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786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677" y="128954"/>
            <a:ext cx="7584831" cy="65556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dirty="0"/>
              <a:t>Мята перечная – хорошее средство, повышающее и улучшающее физическое состояние и настроение. При депрессии народные целители советуют утром и вечером пить по 100 мл чая, приготовленного из столовой ложки сухой травы и стакана кипятка (дать покипеть 10 минут).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Мяту используют в кондитерских и ликёроводочных производствах. Сухой травой ароматизируют фруктовые напитки, чайные смеси, квас, применяют для отдушки уксуса.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Рисунок 3" descr="Книги, библиотека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439" y="3430407"/>
            <a:ext cx="3226130" cy="3254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647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845" y="363416"/>
            <a:ext cx="7831015" cy="618630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dirty="0"/>
              <a:t>В свежем, и сушёном виде листья и соцветия растения являются прекрасной приправой к овощным, мясным и рыбным блюдам.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Листья мяты тщательно промывают, сушат, после этого смазывают с обеих сторон слегка взбитым яичным белком. После чего, взяв лист за черешок, обсыпают его сахарным песком, осторожно кладут на кальку и дают просохнуть. Такие листья, не теряют своих качеств в течение года и могут быть использованы для приготовления ароматных чаев, кваса и прочих напитков.</a:t>
            </a:r>
          </a:p>
          <a:p>
            <a:r>
              <a:rPr lang="ru-RU" sz="3200" dirty="0"/>
              <a:t> </a:t>
            </a:r>
          </a:p>
        </p:txBody>
      </p:sp>
      <p:pic>
        <p:nvPicPr>
          <p:cNvPr id="3" name="Рисунок 2" descr="Книги, библиотека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997" y="4004213"/>
            <a:ext cx="3412310" cy="2666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50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2646" y="196334"/>
            <a:ext cx="675249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зучение </a:t>
            </a:r>
            <a:r>
              <a:rPr lang="ru-RU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литературы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теме</a:t>
            </a:r>
            <a:endParaRPr lang="ru-RU" sz="4000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5" y="105508"/>
            <a:ext cx="4583723" cy="6529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knigi-9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862" y="1148863"/>
            <a:ext cx="5816714" cy="54864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04151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5602" y="116867"/>
            <a:ext cx="631086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4000" b="1" dirty="0" smtClean="0"/>
              <a:t>Источники информации.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09555" y="1079103"/>
            <a:ext cx="8928847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/>
              <a:t>Сайт текст</a:t>
            </a:r>
          </a:p>
          <a:p>
            <a:r>
              <a:rPr lang="ru-RU" u="sng" dirty="0">
                <a:ln>
                  <a:solidFill>
                    <a:srgbClr val="FF0000"/>
                  </a:solidFill>
                </a:ln>
                <a:hlinkClick r:id="rId2"/>
              </a:rPr>
              <a:t>http://www.sadowodstwo.ru/poleznye-rasteniya/177-myata-perechnaya.html</a:t>
            </a:r>
            <a:endParaRPr lang="ru-RU" dirty="0">
              <a:ln>
                <a:solidFill>
                  <a:srgbClr val="FF0000"/>
                </a:solidFill>
              </a:ln>
            </a:endParaRPr>
          </a:p>
          <a:p>
            <a:r>
              <a:rPr lang="ru-RU" dirty="0">
                <a:ln>
                  <a:solidFill>
                    <a:srgbClr val="FF0000"/>
                  </a:solidFill>
                </a:ln>
              </a:rPr>
              <a:t> </a:t>
            </a:r>
          </a:p>
          <a:p>
            <a:r>
              <a:rPr lang="ru-RU" u="sng" dirty="0">
                <a:ln>
                  <a:solidFill>
                    <a:srgbClr val="FF0000"/>
                  </a:solidFill>
                </a:ln>
                <a:hlinkClick r:id="rId3"/>
              </a:rPr>
              <a:t>https://www.yandex.ru/yandsearch?text=фото%20мяты%20перечной&amp;lr=193&amp;clid=9582</a:t>
            </a:r>
            <a:r>
              <a:rPr lang="ru-RU" dirty="0">
                <a:ln>
                  <a:solidFill>
                    <a:srgbClr val="FF0000"/>
                  </a:solidFill>
                </a:ln>
              </a:rPr>
              <a:t>  - фотографии</a:t>
            </a:r>
          </a:p>
        </p:txBody>
      </p:sp>
      <p:pic>
        <p:nvPicPr>
          <p:cNvPr id="4" name="Рисунок 3" descr="Работа,хобби картин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84" y="2810781"/>
            <a:ext cx="7584830" cy="37189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63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389303">
            <a:off x="483726" y="590459"/>
            <a:ext cx="6807200" cy="2868168"/>
          </a:xfrm>
        </p:spPr>
        <p:txBody>
          <a:bodyPr/>
          <a:lstStyle/>
          <a:p>
            <a:r>
              <a:rPr lang="ru-RU" dirty="0" smtClean="0"/>
              <a:t>Спасибо за просмотр</a:t>
            </a:r>
            <a:endParaRPr lang="ru-RU" dirty="0"/>
          </a:p>
        </p:txBody>
      </p:sp>
      <p:pic>
        <p:nvPicPr>
          <p:cNvPr id="4" name="Рисунок 3" descr="Прощание смайлики картинки гифки анимаци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756" y="2818279"/>
            <a:ext cx="6220859" cy="3752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Мультфильмы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4" y="631767"/>
            <a:ext cx="4460092" cy="2174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61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83</TotalTime>
  <Words>363</Words>
  <Application>Microsoft Office PowerPoint</Application>
  <PresentationFormat>Широкоэкранный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Wingdings</vt:lpstr>
      <vt:lpstr>Wingdings 2</vt:lpstr>
      <vt:lpstr>Изящная</vt:lpstr>
      <vt:lpstr>Целебные свойства мяты.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просмотр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оберегающие наше здоровье.</dc:title>
  <dc:creator>Дом</dc:creator>
  <cp:lastModifiedBy>Дом</cp:lastModifiedBy>
  <cp:revision>11</cp:revision>
  <dcterms:created xsi:type="dcterms:W3CDTF">2017-02-20T12:55:46Z</dcterms:created>
  <dcterms:modified xsi:type="dcterms:W3CDTF">2017-03-01T13:15:34Z</dcterms:modified>
</cp:coreProperties>
</file>