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9" r:id="rId3"/>
    <p:sldId id="260" r:id="rId4"/>
    <p:sldId id="334" r:id="rId5"/>
    <p:sldId id="308" r:id="rId6"/>
    <p:sldId id="336" r:id="rId7"/>
    <p:sldId id="335" r:id="rId8"/>
    <p:sldId id="307" r:id="rId9"/>
    <p:sldId id="277" r:id="rId10"/>
    <p:sldId id="312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438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4B9D09-591B-4D6B-810A-D886705901ED}" type="datetimeFigureOut">
              <a:rPr lang="ru-RU" smtClean="0"/>
              <a:pPr/>
              <a:t>08.11.2015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89C92-D3D5-4965-BF53-CC041BD7CD8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589C92-D3D5-4965-BF53-CC041BD7CD8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BC62C-091E-489E-9DA0-E2F8B65B323C}" type="datetimeFigureOut">
              <a:rPr lang="ru-RU"/>
              <a:pPr>
                <a:defRPr/>
              </a:pPr>
              <a:t>08.11.2015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A626A-6ACD-440C-948E-6B0741A37A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DA1C6-01DB-4158-8ACD-AC07117AD580}" type="datetimeFigureOut">
              <a:rPr lang="ru-RU"/>
              <a:pPr>
                <a:defRPr/>
              </a:pPr>
              <a:t>08.11.2015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13406E-8633-4C40-B610-FB9EEF87BE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174627-33A2-4B37-B60B-278C3ED75EEE}" type="datetimeFigureOut">
              <a:rPr lang="ru-RU"/>
              <a:pPr>
                <a:defRPr/>
              </a:pPr>
              <a:t>08.11.2015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4D1D9-4E5E-43AF-9A89-25E6939975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87461-9B67-41BF-93AD-83DE55E8539A}" type="datetimeFigureOut">
              <a:rPr lang="ru-RU"/>
              <a:pPr>
                <a:defRPr/>
              </a:pPr>
              <a:t>08.11.2015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DFBD5-6688-4811-9B21-E148870CC9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A9E46-4C00-4824-9B12-94204B0EDCD8}" type="datetimeFigureOut">
              <a:rPr lang="ru-RU"/>
              <a:pPr>
                <a:defRPr/>
              </a:pPr>
              <a:t>08.11.2015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78427-DA0E-4D46-9E51-3031215233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28EA4-30BC-42C0-9FF3-9480CB6B3689}" type="datetimeFigureOut">
              <a:rPr lang="ru-RU"/>
              <a:pPr>
                <a:defRPr/>
              </a:pPr>
              <a:t>08.11.2015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F7F01-AE60-4587-B864-DD0C65E38C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817F5-D90F-45AD-893C-B3484B91A616}" type="datetimeFigureOut">
              <a:rPr lang="ru-RU"/>
              <a:pPr>
                <a:defRPr/>
              </a:pPr>
              <a:t>08.11.2015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AE9AC-074D-4631-9D2D-ABE5445685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20BF7-CE71-4790-BF37-8A633E2E0FA6}" type="datetimeFigureOut">
              <a:rPr lang="ru-RU"/>
              <a:pPr>
                <a:defRPr/>
              </a:pPr>
              <a:t>08.11.2015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55D13-11F4-40CF-814D-3A474D1C9D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152A7-FE0A-4571-91F5-583EC7F520C8}" type="datetimeFigureOut">
              <a:rPr lang="ru-RU"/>
              <a:pPr>
                <a:defRPr/>
              </a:pPr>
              <a:t>08.11.2015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87CF4-527C-48BB-A6F9-8CD721F0EB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2C8B5-DBC2-4F45-8B64-53E868EC8B77}" type="datetimeFigureOut">
              <a:rPr lang="ru-RU"/>
              <a:pPr>
                <a:defRPr/>
              </a:pPr>
              <a:t>08.11.2015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02F11-67DC-4414-A460-3AE735DF12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6D601-398A-4BAC-B911-11751C335FC0}" type="datetimeFigureOut">
              <a:rPr lang="ru-RU"/>
              <a:pPr>
                <a:defRPr/>
              </a:pPr>
              <a:t>08.11.2015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55884-3C8C-4BFE-8A13-AB97A5F530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75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74C0494-2CA0-4CC5-B6F8-F14474EA3245}" type="datetimeFigureOut">
              <a:rPr lang="ru-RU"/>
              <a:pPr>
                <a:defRPr/>
              </a:pPr>
              <a:t>08.11.2015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82F1F15-88C0-4B0E-9E4A-9E0A51EF7A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85800" y="642919"/>
            <a:ext cx="7772400" cy="1357321"/>
          </a:xfrm>
        </p:spPr>
        <p:txBody>
          <a:bodyPr/>
          <a:lstStyle/>
          <a:p>
            <a:pPr eaLnBrk="1" hangingPunct="1"/>
            <a:r>
              <a:rPr lang="ru-RU" b="1" i="1" u="sng" dirty="0" smtClean="0">
                <a:solidFill>
                  <a:srgbClr val="7030A0"/>
                </a:solidFill>
              </a:rPr>
              <a:t>Санкт - Петербург</a:t>
            </a:r>
            <a:r>
              <a:rPr lang="en-US" b="1" i="1" u="sng" dirty="0" smtClean="0">
                <a:solidFill>
                  <a:srgbClr val="7030A0"/>
                </a:solidFill>
              </a:rPr>
              <a:t>  XIX  </a:t>
            </a:r>
            <a:r>
              <a:rPr lang="ru-RU" b="1" i="1" u="sng" dirty="0" smtClean="0">
                <a:solidFill>
                  <a:srgbClr val="7030A0"/>
                </a:solidFill>
              </a:rPr>
              <a:t>века</a:t>
            </a:r>
            <a:r>
              <a:rPr lang="ru-RU" b="1" i="1" dirty="0" smtClean="0">
                <a:solidFill>
                  <a:srgbClr val="FF0000"/>
                </a:solidFill>
              </a:rPr>
              <a:t/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sz="2800" b="1" i="1" dirty="0" smtClean="0">
                <a:solidFill>
                  <a:srgbClr val="FF0000"/>
                </a:solidFill>
              </a:rPr>
              <a:t>(повесть-сказка «Чёрная курица, или Подземные жители»)</a:t>
            </a:r>
          </a:p>
        </p:txBody>
      </p:sp>
      <p:pic>
        <p:nvPicPr>
          <p:cNvPr id="7" name="Рисунок 4" descr="тула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428868"/>
            <a:ext cx="7620000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Documents and Settings\Admin\Рабочий стол\ОГЭ 8 класс\i (4)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 rot="539227">
            <a:off x="4500562" y="2643182"/>
            <a:ext cx="3100404" cy="3643338"/>
          </a:xfrm>
          <a:prstGeom prst="rect">
            <a:avLst/>
          </a:prstGeom>
          <a:noFill/>
        </p:spPr>
      </p:pic>
      <p:pic>
        <p:nvPicPr>
          <p:cNvPr id="3077" name="Picture 5" descr="C:\Documents and Settings\Admin\Рабочий стол\ОГЭ 8 класс\i (5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1428" y="677225"/>
            <a:ext cx="3393382" cy="39813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58175" cy="5483245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en-US" dirty="0" smtClean="0"/>
              <a:t>		</a:t>
            </a:r>
            <a:r>
              <a:rPr lang="ru-RU" sz="4000" b="1" dirty="0" smtClean="0">
                <a:solidFill>
                  <a:srgbClr val="FF0000"/>
                </a:solidFill>
              </a:rPr>
              <a:t>Васильевский остров</a:t>
            </a:r>
          </a:p>
        </p:txBody>
      </p:sp>
      <p:pic>
        <p:nvPicPr>
          <p:cNvPr id="3" name="Picture 3" descr="C:\Documents and Settings\Admin\Рабочий стол\ОГЭ 8 класс\васильевкий остров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643050"/>
            <a:ext cx="729876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714512"/>
          </a:xfrm>
        </p:spPr>
        <p:txBody>
          <a:bodyPr/>
          <a:lstStyle/>
          <a:p>
            <a:pPr eaLnBrk="1" hangingPunct="1"/>
            <a:r>
              <a:rPr lang="ru-RU" sz="4000" b="1" dirty="0" smtClean="0">
                <a:solidFill>
                  <a:srgbClr val="FF0000"/>
                </a:solidFill>
              </a:rPr>
              <a:t>Исаакиевский мост</a:t>
            </a:r>
            <a:br>
              <a:rPr lang="ru-RU" sz="4000" b="1" dirty="0" smtClean="0">
                <a:solidFill>
                  <a:srgbClr val="FF0000"/>
                </a:solidFill>
              </a:rPr>
            </a:br>
            <a:r>
              <a:rPr lang="ru-RU" sz="2800" b="1" dirty="0" smtClean="0">
                <a:solidFill>
                  <a:srgbClr val="FF0000"/>
                </a:solidFill>
              </a:rPr>
              <a:t>(первый наплавной мост через Неву                  сооружен  в  1727 году)</a:t>
            </a:r>
          </a:p>
        </p:txBody>
      </p:sp>
      <p:pic>
        <p:nvPicPr>
          <p:cNvPr id="84994" name="Picture 2" descr="C:\Documents and Settings\Admin\Рабочий стол\ОГЭ 8 класс\мост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571744"/>
            <a:ext cx="5500726" cy="29895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dirty="0" smtClean="0">
                <a:solidFill>
                  <a:srgbClr val="FF0000"/>
                </a:solidFill>
              </a:rPr>
              <a:t>Исаакиевская площадь</a:t>
            </a:r>
          </a:p>
        </p:txBody>
      </p:sp>
      <p:pic>
        <p:nvPicPr>
          <p:cNvPr id="5" name="Picture 4" descr="C:\Documents and Settings\Admin\Рабочий стол\ОГЭ 8 класс\исаакиевская площадь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1333" y="1600200"/>
            <a:ext cx="7161334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pPr eaLnBrk="1" hangingPunct="1"/>
            <a:r>
              <a:rPr lang="ru-RU" sz="3600" b="1" dirty="0" smtClean="0">
                <a:solidFill>
                  <a:srgbClr val="FF0000"/>
                </a:solidFill>
              </a:rPr>
              <a:t>Памятник Николаю </a:t>
            </a:r>
            <a:r>
              <a:rPr lang="en-US" sz="3600" b="1" dirty="0" smtClean="0">
                <a:solidFill>
                  <a:srgbClr val="FF0000"/>
                </a:solidFill>
              </a:rPr>
              <a:t>I</a:t>
            </a:r>
            <a:r>
              <a:rPr lang="ru-RU" sz="3600" b="1" dirty="0" smtClean="0">
                <a:solidFill>
                  <a:srgbClr val="FF0000"/>
                </a:solidFill>
              </a:rPr>
              <a:t>                                       в центре Исаакиевской площади</a:t>
            </a:r>
          </a:p>
        </p:txBody>
      </p:sp>
      <p:pic>
        <p:nvPicPr>
          <p:cNvPr id="87042" name="Picture 2" descr="C:\Documents and Settings\Admin\Рабочий стол\ОГЭ 8 класс\памятник александру 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643050"/>
            <a:ext cx="7786742" cy="457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dirty="0" smtClean="0">
                <a:solidFill>
                  <a:srgbClr val="FF0000"/>
                </a:solidFill>
              </a:rPr>
              <a:t>Исаакиевский собор</a:t>
            </a:r>
          </a:p>
        </p:txBody>
      </p:sp>
      <p:pic>
        <p:nvPicPr>
          <p:cNvPr id="86018" name="Picture 2" descr="C:\Documents and Settings\Admin\Рабочий стол\ОГЭ 8 класс\исаакиевский собор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643050"/>
            <a:ext cx="6738586" cy="4214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dirty="0" smtClean="0">
                <a:solidFill>
                  <a:srgbClr val="FF0000"/>
                </a:solidFill>
              </a:rPr>
              <a:t>Монумент Петра Великого</a:t>
            </a:r>
          </a:p>
        </p:txBody>
      </p:sp>
      <p:pic>
        <p:nvPicPr>
          <p:cNvPr id="9220" name="Picture 4" descr="C:\Documents and Settings\Admin\Рабочий стол\ОГЭ 8 класс\петр 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714488"/>
            <a:ext cx="6357982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dirty="0" smtClean="0">
                <a:solidFill>
                  <a:srgbClr val="FF0000"/>
                </a:solidFill>
              </a:rPr>
              <a:t>Адмиралтейство</a:t>
            </a:r>
          </a:p>
        </p:txBody>
      </p:sp>
      <p:pic>
        <p:nvPicPr>
          <p:cNvPr id="18436" name="Picture 4" descr="C:\Documents and Settings\Admin\Рабочий стол\ОГЭ 8 класс\адмиралтейство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68131" y="1600200"/>
            <a:ext cx="720773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4000" b="1" dirty="0" smtClean="0">
                <a:solidFill>
                  <a:srgbClr val="FF0000"/>
                </a:solidFill>
              </a:rPr>
              <a:t>Конногвардейский манеж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endParaRPr lang="ru-RU" sz="2800" dirty="0" smtClean="0"/>
          </a:p>
        </p:txBody>
      </p:sp>
      <p:pic>
        <p:nvPicPr>
          <p:cNvPr id="20484" name="Picture 4" descr="C:\Documents and Settings\Admin\Рабочий стол\ОГЭ 8 класс\манеж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1428736"/>
            <a:ext cx="7286676" cy="4286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5329615</TotalTime>
  <Words>23</Words>
  <Application>Microsoft Office PowerPoint</Application>
  <PresentationFormat>Экран (4:3)</PresentationFormat>
  <Paragraphs>10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Санкт - Петербург  XIX  века (повесть-сказка «Чёрная курица, или Подземные жители»)</vt:lpstr>
      <vt:lpstr>Слайд 2</vt:lpstr>
      <vt:lpstr>Слайд 3</vt:lpstr>
      <vt:lpstr>Исаакиевский мост (первый наплавной мост через Неву                  сооружен  в  1727 году)</vt:lpstr>
      <vt:lpstr>Исаакиевская площадь</vt:lpstr>
      <vt:lpstr>Памятник Николаю I                                       в центре Исаакиевской площади</vt:lpstr>
      <vt:lpstr>Исаакиевский собор</vt:lpstr>
      <vt:lpstr>Монумент Петра Великого</vt:lpstr>
      <vt:lpstr>Адмиралтейство</vt:lpstr>
      <vt:lpstr> Конногвардейский манеж 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СМЕРТЬ А.С. ПУШКИНА</dc:title>
  <dc:creator>Илья</dc:creator>
  <cp:lastModifiedBy>Admin</cp:lastModifiedBy>
  <cp:revision>98</cp:revision>
  <dcterms:created xsi:type="dcterms:W3CDTF">2009-12-05T14:15:08Z</dcterms:created>
  <dcterms:modified xsi:type="dcterms:W3CDTF">2015-11-08T04:58:20Z</dcterms:modified>
</cp:coreProperties>
</file>