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6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0" r:id="rId12"/>
    <p:sldId id="271" r:id="rId13"/>
    <p:sldId id="272" r:id="rId14"/>
    <p:sldId id="273" r:id="rId15"/>
    <p:sldId id="266" r:id="rId16"/>
    <p:sldId id="267" r:id="rId17"/>
    <p:sldId id="268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4" y="5254284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9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7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D780F277-91B6-4955-AC18-FC41CD1653B3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5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8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090A76B2-6E92-48BC-AD8E-2287393E7A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D780F277-91B6-4955-AC18-FC41CD1653B3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7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A76B2-6E92-48BC-AD8E-2287393E7A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5" y="7035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4" y="309491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D780F277-91B6-4955-AC18-FC41CD1653B3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7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090A76B2-6E92-48BC-AD8E-2287393E7AA2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5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1" y="7034"/>
            <a:ext cx="9136967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5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8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8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780F277-91B6-4955-AC18-FC41CD1653B3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090A76B2-6E92-48BC-AD8E-2287393E7A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9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7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7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29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29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D780F277-91B6-4955-AC18-FC41CD1653B3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090A76B2-6E92-48BC-AD8E-2287393E7AA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0F277-91B6-4955-AC18-FC41CD1653B3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A76B2-6E92-48BC-AD8E-2287393E7A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780F277-91B6-4955-AC18-FC41CD1653B3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1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090A76B2-6E92-48BC-AD8E-2287393E7A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1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D780F277-91B6-4955-AC18-FC41CD1653B3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090A76B2-6E92-48BC-AD8E-2287393E7AA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D780F277-91B6-4955-AC18-FC41CD1653B3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090A76B2-6E92-48BC-AD8E-2287393E7AA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0F277-91B6-4955-AC18-FC41CD1653B3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A76B2-6E92-48BC-AD8E-2287393E7A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0F277-91B6-4955-AC18-FC41CD1653B3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0A76B2-6E92-48BC-AD8E-2287393E7A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5" y="14069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" y="7034"/>
            <a:ext cx="9136967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5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D780F277-91B6-4955-AC18-FC41CD1653B3}" type="datetimeFigureOut">
              <a:rPr lang="ru-RU" smtClean="0"/>
              <a:t>28.02.2017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1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090A76B2-6E92-48BC-AD8E-2287393E7AA2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zoom/>
  </p:transition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928803"/>
            <a:ext cx="8062912" cy="1470025"/>
          </a:xfrm>
        </p:spPr>
        <p:txBody>
          <a:bodyPr>
            <a:noAutofit/>
          </a:bodyPr>
          <a:lstStyle/>
          <a:p>
            <a:pPr algn="ctr"/>
            <a:r>
              <a:rPr lang="ru-RU" sz="7200" i="1" dirty="0" smtClean="0">
                <a:latin typeface="Monotype Corsiva" pitchFamily="66" charset="0"/>
              </a:rPr>
              <a:t>Российское кино</a:t>
            </a:r>
            <a:br>
              <a:rPr lang="ru-RU" sz="7200" i="1" dirty="0" smtClean="0">
                <a:latin typeface="Monotype Corsiva" pitchFamily="66" charset="0"/>
              </a:rPr>
            </a:br>
            <a:endParaRPr lang="ru-RU" sz="7200" i="1" dirty="0"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57753" y="3643314"/>
            <a:ext cx="4429124" cy="2143140"/>
          </a:xfrm>
        </p:spPr>
        <p:txBody>
          <a:bodyPr>
            <a:normAutofit/>
          </a:bodyPr>
          <a:lstStyle/>
          <a:p>
            <a:pPr algn="ctr"/>
            <a:r>
              <a:rPr lang="ru-RU" sz="3600" i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Выполнила студентка</a:t>
            </a:r>
          </a:p>
          <a:p>
            <a:pPr algn="ctr"/>
            <a:r>
              <a:rPr lang="ru-RU" sz="3600" i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группы: СПу9416</a:t>
            </a:r>
          </a:p>
          <a:p>
            <a:pPr algn="ctr"/>
            <a:r>
              <a:rPr lang="ru-RU" sz="3600" i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Лисовая Мария </a:t>
            </a:r>
          </a:p>
          <a:p>
            <a:endParaRPr lang="ru-RU" dirty="0"/>
          </a:p>
        </p:txBody>
      </p:sp>
      <p:pic>
        <p:nvPicPr>
          <p:cNvPr id="4" name="Рисунок 3" descr="4324b08eb47525e97f903e7d54425ea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3429001"/>
            <a:ext cx="4913808" cy="2969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399032"/>
          </a:xfrm>
        </p:spPr>
        <p:txBody>
          <a:bodyPr>
            <a:normAutofit/>
          </a:bodyPr>
          <a:lstStyle/>
          <a:p>
            <a:pPr algn="ctr"/>
            <a:r>
              <a:rPr lang="ru-RU" sz="4400" i="1" dirty="0" smtClean="0">
                <a:latin typeface="Monotype Corsiva" pitchFamily="66" charset="0"/>
              </a:rPr>
              <a:t>День</a:t>
            </a:r>
            <a:r>
              <a:rPr lang="ru-RU" sz="4000" i="1" dirty="0" smtClean="0">
                <a:latin typeface="Monotype Corsiva" pitchFamily="66" charset="0"/>
              </a:rPr>
              <a:t> российского кино</a:t>
            </a:r>
            <a:br>
              <a:rPr lang="ru-RU" sz="4000" i="1" dirty="0" smtClean="0">
                <a:latin typeface="Monotype Corsiva" pitchFamily="66" charset="0"/>
              </a:rPr>
            </a:br>
            <a:endParaRPr lang="ru-RU" sz="4000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71480"/>
            <a:ext cx="9144000" cy="226057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2400" i="1" dirty="0" smtClean="0">
                <a:latin typeface="Monotype Corsiva" pitchFamily="66" charset="0"/>
              </a:rPr>
              <a:t>    </a:t>
            </a:r>
            <a:r>
              <a:rPr lang="ru-RU" sz="2300" i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Кинематограф </a:t>
            </a:r>
            <a:r>
              <a:rPr lang="ru-RU" sz="2300" i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был признан в России «важнейшим из искусств» 27 августа 1919 года, когда Владимир Ленин подписал Декрет о национализации кинематографа. С тех пор в стране в этот день праздновали «День советского кино», «День кино России», а ныне отмечают «День российского кино». В истории нашего кинематографа были и Оскары, и искрометные комедии, и легендарные киноленты, разобранные на цитаты.</a:t>
            </a:r>
          </a:p>
          <a:p>
            <a:pPr>
              <a:buNone/>
            </a:pPr>
            <a:endParaRPr lang="ru-RU" sz="2400" dirty="0">
              <a:latin typeface="Monotype Corsiva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7" y="2736850"/>
            <a:ext cx="7412037" cy="4121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Первый </a:t>
            </a:r>
            <a:r>
              <a:rPr lang="ru-RU" sz="4000" dirty="0" err="1" smtClean="0">
                <a:latin typeface="Monotype Corsiva" pitchFamily="66" charset="0"/>
              </a:rPr>
              <a:t>кинопоказ</a:t>
            </a:r>
            <a:r>
              <a:rPr lang="ru-RU" sz="4000" dirty="0" smtClean="0">
                <a:latin typeface="Monotype Corsiva" pitchFamily="66" charset="0"/>
              </a:rPr>
              <a:t> в России</a:t>
            </a:r>
            <a:br>
              <a:rPr lang="ru-RU" sz="4000" dirty="0" smtClean="0">
                <a:latin typeface="Monotype Corsiva" pitchFamily="66" charset="0"/>
              </a:rPr>
            </a:br>
            <a:r>
              <a:rPr lang="ru-RU" sz="4000" dirty="0" smtClean="0">
                <a:latin typeface="Monotype Corsiva" pitchFamily="66" charset="0"/>
              </a:rPr>
              <a:t/>
            </a:r>
            <a:br>
              <a:rPr lang="ru-RU" sz="4000" dirty="0" smtClean="0">
                <a:latin typeface="Monotype Corsiva" pitchFamily="66" charset="0"/>
              </a:rPr>
            </a:br>
            <a:endParaRPr lang="ru-RU" sz="4000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71481"/>
            <a:ext cx="9144000" cy="2286016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i="1" dirty="0" smtClean="0">
                <a:solidFill>
                  <a:schemeClr val="accent2">
                    <a:lumMod val="75000"/>
                  </a:schemeClr>
                </a:solidFill>
              </a:rPr>
              <a:t>    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1896 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год. 16 мая в петербургском саду «Аквариум» в антракте между 2-м и 3-м отделениями опереточного спектакля «Альфред-паша в Париже» состоялся </a:t>
            </a:r>
            <a:r>
              <a:rPr lang="ru-RU" sz="3300" i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первый</a:t>
            </a:r>
            <a:r>
              <a:rPr lang="ru-RU" i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в России киносеанс. Публике были продемонстрированы короткие документальные фильмы братьев Люмьер - "Выход рабочих с завода", "Разрушение стены" и знаменитое "Прибытие поезда".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3" y="3000373"/>
            <a:ext cx="4570413" cy="3063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1" y="3071810"/>
            <a:ext cx="4005263" cy="30003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0715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latin typeface="Monotype Corsiva" pitchFamily="66" charset="0"/>
              </a:rPr>
              <a:t>Первый российский фильм</a:t>
            </a:r>
            <a:r>
              <a:rPr lang="ru-RU" dirty="0" smtClean="0">
                <a:latin typeface="Monotype Corsiva" pitchFamily="66" charset="0"/>
              </a:rPr>
              <a:t/>
            </a:r>
            <a:br>
              <a:rPr lang="ru-RU" dirty="0" smtClean="0">
                <a:latin typeface="Monotype Corsiva" pitchFamily="66" charset="0"/>
              </a:rPr>
            </a:br>
            <a:endParaRPr lang="ru-RU" dirty="0">
              <a:latin typeface="Monotype Corsiva" pitchFamily="66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3" y="2928935"/>
            <a:ext cx="7143911" cy="37858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0" y="642919"/>
            <a:ext cx="9144000" cy="2331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15 октября 1908 года произошёл первый показ восьмиминутного фильма отечественного производства «Понизовая вольница». Картина режиссёра Владимира Ромашкова (по мотивам русской народной песни о Стеньке Разине «Из-за острова на стрежень») открыла эру российского кино.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5" y="142853"/>
            <a:ext cx="8229600" cy="804076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Первый «цветной» фильм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5" y="3175348"/>
            <a:ext cx="6406563" cy="3682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0" y="357166"/>
            <a:ext cx="9144000" cy="3116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Во время создания знаменитой ленты «Броненосец Потемкин» режиссер собственноручно раскрасил в красный цвет флаг на кинопленке. Именно его поднимали над судном восставшие матросы. Первый “цветной” фильм Добавить немного красок в отечественное черно-белое полотно впервые решил легендарный Сергей Эйзенштейн. Фильм с единственным цветным кадром вышел на отечественные экраны в 1925 году. Первой же полностью красочной лентой стал кинофильм о Параде Победы 1945 года. Его сняли на многослойную цветную пленку.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7494"/>
            <a:ext cx="9144000" cy="661176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Первые декорации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71480"/>
            <a:ext cx="9144000" cy="2000264"/>
          </a:xfrm>
        </p:spPr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en-US" sz="3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   </a:t>
            </a:r>
            <a:r>
              <a:rPr lang="ru-RU" sz="3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Первые </a:t>
            </a:r>
            <a:r>
              <a:rPr lang="ru-RU" sz="3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декорации ко всем отечественным фильмам выставлялись на заднем фоне и изображались красками на холсте. Выглядели такие полотна весьма неправдоподобно. В 1910 году талантливый художник Б.Мухин предложил создать декорации из щитов с настоящими окнами, дверьми и другими объемными элементами. Поначалу деятели культуры восприняли идею в штыки. Однако когда Мухину удалось воплотить свою затею в реальности, новые декорации стали весьма популярными. 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30" y="2516188"/>
            <a:ext cx="5881687" cy="43418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39903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Monotype Corsiva" pitchFamily="66" charset="0"/>
              </a:rPr>
              <a:t>Первый кинофестиваль в России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0" y="714357"/>
            <a:ext cx="9144000" cy="276063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 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Первый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кинофестиваль в России В 1935 году стараниями Эйзенштейна состоялся I Международный Московский Кинофестиваль. На нем первую премию взял фильм братьев Васильевых "Чапаев". Фильм стал культовым для нескольких поколений зрителей. "Экранный" красный комдив Чапаев и его преданные товарищи обогатили культурное пространство советского человека замечательными высказываниями. </a:t>
            </a:r>
          </a:p>
          <a:p>
            <a:endParaRPr lang="ru-RU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3040064"/>
            <a:ext cx="7524751" cy="3817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214422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 Первый отечественный боевик</a:t>
            </a:r>
            <a:br>
              <a:rPr lang="ru-RU" sz="4000" dirty="0" smtClean="0">
                <a:latin typeface="Monotype Corsiva" pitchFamily="66" charset="0"/>
              </a:rPr>
            </a:br>
            <a:endParaRPr lang="ru-RU" sz="4000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42918"/>
            <a:ext cx="9144000" cy="2357454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   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В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1979 году зрители смогли оценить первый отечественный боевик. В картине Бориса Дурова «Пираты XX века» впервые в истории советского кино на экране показали технику карате. Лента произвела настоящий фурор. Утренние сеансы в кино нередко приходилось отменять — дети массово сбегали из школ, чтобы увидеть этот шедевр. Картина по праву заслужила звание самого кассового фильма за всю историю советского проката.</a:t>
            </a:r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9" y="2786059"/>
            <a:ext cx="8858251" cy="3881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85860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Первый отечественный «фильм ужасов»</a:t>
            </a:r>
            <a:br>
              <a:rPr lang="ru-RU" sz="4000" dirty="0" smtClean="0">
                <a:latin typeface="Monotype Corsiva" pitchFamily="66" charset="0"/>
              </a:rPr>
            </a:br>
            <a:endParaRPr lang="ru-RU" sz="4000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71481"/>
            <a:ext cx="9144000" cy="2286016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Немая короткометражная лента Василия Гончарова «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Вий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» стала первым отечественным фильмом ужасов. Картину сняли по одноименной повести Николая Гоголя и выпустили в прокат в 1909 году. К сожалению, наши современники посмотреть ее не смогут — до сегодняшнего дня фильм не сохранился.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4" y="2678114"/>
            <a:ext cx="6429375" cy="41798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18366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Первый звуковой фильм 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42908" y="500043"/>
            <a:ext cx="9144000" cy="114300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6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    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Путевка 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в жизнь» - первый советский художественный звуковой  фильм . Премьера фильма состоялась  1 июня 1931 года.</a:t>
            </a:r>
          </a:p>
          <a:p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3" y="1357298"/>
            <a:ext cx="3839932" cy="5500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3443288"/>
            <a:ext cx="4429125" cy="34147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214811" y="1285860"/>
            <a:ext cx="471490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В 1932 году фильм  заслужил награду I  Международного кинофестиваля в Венеции, после чего прошел по экранам 107 стран мира и принес международную известность советскому кинематографу. 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Monotype Corsiva" pitchFamily="66" charset="0"/>
              </a:rPr>
              <a:t>Жди меня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" y="785794"/>
            <a:ext cx="5572132" cy="3429024"/>
          </a:xfrm>
        </p:spPr>
        <p:txBody>
          <a:bodyPr>
            <a:normAutofit fontScale="40000" lnSpcReduction="20000"/>
          </a:bodyPr>
          <a:lstStyle/>
          <a:p>
            <a:pPr>
              <a:buNone/>
            </a:pPr>
            <a:r>
              <a:rPr lang="en-US" sz="5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      </a:t>
            </a:r>
            <a:r>
              <a:rPr lang="ru-RU" sz="51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«</a:t>
            </a:r>
            <a:r>
              <a:rPr lang="ru-RU" sz="60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Жди меня» — советский художественный фильм-мелодрама режиссёра Александра </a:t>
            </a:r>
            <a:r>
              <a:rPr lang="ru-RU" sz="60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Столпера</a:t>
            </a:r>
            <a:r>
              <a:rPr lang="ru-RU" sz="60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, снятая по мотивам произведений Константина Симонова на Центральной Объединённой киностудии художественных фильмов во время Великой Отечественной войны.</a:t>
            </a:r>
          </a:p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4" y="928671"/>
            <a:ext cx="3279775" cy="2251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8" y="2928934"/>
            <a:ext cx="5337175" cy="3784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442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latin typeface="Monotype Corsiva" pitchFamily="66" charset="0"/>
              </a:rPr>
              <a:t>История мультипликации в России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71480"/>
            <a:ext cx="9144000" cy="321471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en-US" dirty="0" smtClean="0"/>
              <a:t>     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Первым русским 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мультипликатром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был Владислав  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Старевич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.  Будучи биологом по образованию, он решил сделать обучающий фильм с насекомыми. В 1912 году 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Старевич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 снимает документальный фильм о 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жуках-рогачах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, в частности — битву двух самцов-рогачей за самку. Во время съёмки выяснилось, что при необходимом освещении самцы становятся пассивны. Тогда 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Старевич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 препарирует жуков, приделывает к лапкам тоненькие проволочки,   прикрепляет их воском к туловищу и снимает нужную ему сцену  </a:t>
            </a:r>
            <a:r>
              <a:rPr lang="ru-RU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покадрово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. Снятый им таким образом фильм был первым в мире кукольным анимационным фильмом. </a:t>
            </a:r>
          </a:p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3649664"/>
            <a:ext cx="4962525" cy="3208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9469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err="1" smtClean="0">
                <a:latin typeface="Monotype Corsiva" pitchFamily="66" charset="0"/>
              </a:rPr>
              <a:t>Союзмульфильм</a:t>
            </a:r>
            <a:r>
              <a:rPr lang="ru-RU" dirty="0" smtClean="0">
                <a:latin typeface="Monotype Corsiva" pitchFamily="66" charset="0"/>
              </a:rPr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500042"/>
            <a:ext cx="9144000" cy="192882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«</a:t>
            </a:r>
            <a:r>
              <a:rPr lang="ru-RU" sz="2800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Союзмультфильм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» — крупнейшая в СССР студия мультипликационных фильмов, основанная в Москве 10 июня 1936 года. На студии снято более 1500 мультфильмов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.</a:t>
            </a:r>
            <a:endParaRPr lang="ru-RU" sz="2800" dirty="0" smtClean="0">
              <a:solidFill>
                <a:schemeClr val="accent2">
                  <a:lumMod val="75000"/>
                </a:schemeClr>
              </a:solidFill>
              <a:latin typeface="Monotype Corsiva" pitchFamily="66" charset="0"/>
            </a:endParaRPr>
          </a:p>
          <a:p>
            <a:pPr algn="ctr"/>
            <a:endParaRPr lang="ru-RU" sz="28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8" y="1857365"/>
            <a:ext cx="7500937" cy="4813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139903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latin typeface="Monotype Corsiva" pitchFamily="66" charset="0"/>
              </a:rPr>
              <a:t>Классика детского отечественного кино</a:t>
            </a:r>
            <a:br>
              <a:rPr lang="ru-RU" sz="4400" dirty="0" smtClean="0">
                <a:latin typeface="Monotype Corsiva" pitchFamily="66" charset="0"/>
              </a:rPr>
            </a:br>
            <a:r>
              <a:rPr lang="ru-RU" sz="4400" dirty="0" smtClean="0">
                <a:latin typeface="Monotype Corsiva" pitchFamily="66" charset="0"/>
              </a:rPr>
              <a:t>1964 год-1967 год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3" y="1214422"/>
            <a:ext cx="2286000" cy="3181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6" y="1285861"/>
            <a:ext cx="2143125" cy="3035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7356" y="4102101"/>
            <a:ext cx="1928813" cy="2755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57884" y="1357299"/>
            <a:ext cx="3119437" cy="37036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5214941" y="5000636"/>
            <a:ext cx="39290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Александр 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Артурович </a:t>
            </a:r>
            <a:r>
              <a:rPr lang="ru-RU" sz="2400" dirty="0" err="1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Роу</a:t>
            </a:r>
            <a:r>
              <a:rPr lang="ru-RU" sz="2400" dirty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 (1906—1973) — советский кинорежиссёр, автор 16 фильмов-сказок. 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715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 smtClean="0">
                <a:latin typeface="Monotype Corsiva" pitchFamily="66" charset="0"/>
              </a:rPr>
              <a:t>Современные русские фильмы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5" y="571480"/>
            <a:ext cx="2476500" cy="3486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642918"/>
            <a:ext cx="4445000" cy="2400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1935" y="3000372"/>
            <a:ext cx="4333875" cy="3689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7" y="4572008"/>
            <a:ext cx="3357563" cy="1857375"/>
          </a:xfrm>
          <a:prstGeom prst="rect">
            <a:avLst/>
          </a:prstGeom>
          <a:ln>
            <a:noFill/>
          </a:ln>
          <a:effectLst>
            <a:softEdge rad="63500"/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142984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latin typeface="Monotype Corsiva" pitchFamily="66" charset="0"/>
              </a:rPr>
              <a:t>Современные </a:t>
            </a:r>
            <a:r>
              <a:rPr lang="ru-RU" sz="4000" dirty="0" smtClean="0">
                <a:latin typeface="Monotype Corsiva" pitchFamily="66" charset="0"/>
              </a:rPr>
              <a:t>русски</a:t>
            </a:r>
            <a:r>
              <a:rPr lang="ru-RU" sz="4000" dirty="0" smtClean="0">
                <a:latin typeface="Monotype Corsiva" pitchFamily="66" charset="0"/>
              </a:rPr>
              <a:t>е</a:t>
            </a:r>
            <a:r>
              <a:rPr lang="ru-RU" sz="4000" dirty="0" smtClean="0">
                <a:latin typeface="Monotype Corsiva" pitchFamily="66" charset="0"/>
              </a:rPr>
              <a:t> </a:t>
            </a:r>
            <a:r>
              <a:rPr lang="ru-RU" sz="4000" dirty="0" smtClean="0">
                <a:latin typeface="Monotype Corsiva" pitchFamily="66" charset="0"/>
              </a:rPr>
              <a:t>мультики</a:t>
            </a:r>
            <a:br>
              <a:rPr lang="ru-RU" sz="4000" dirty="0" smtClean="0">
                <a:latin typeface="Monotype Corsiva" pitchFamily="66" charset="0"/>
              </a:rPr>
            </a:br>
            <a:endParaRPr lang="ru-RU" sz="4000" dirty="0">
              <a:latin typeface="Monotype Corsiva" pitchFamily="66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3" y="642919"/>
            <a:ext cx="4826000" cy="2714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6" y="3714750"/>
            <a:ext cx="2252663" cy="31432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1" y="571481"/>
            <a:ext cx="2357455" cy="33303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43307" y="3929064"/>
            <a:ext cx="5207000" cy="2928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86058"/>
            <a:ext cx="9144000" cy="1399032"/>
          </a:xfrm>
        </p:spPr>
        <p:txBody>
          <a:bodyPr>
            <a:noAutofit/>
          </a:bodyPr>
          <a:lstStyle/>
          <a:p>
            <a:pPr algn="ctr"/>
            <a:r>
              <a:rPr lang="ru-RU" sz="8800" dirty="0" smtClean="0">
                <a:latin typeface="Monotype Corsiva" pitchFamily="66" charset="0"/>
              </a:rPr>
              <a:t>Спасибо за просмотр!!!</a:t>
            </a:r>
            <a:br>
              <a:rPr lang="ru-RU" sz="8800" dirty="0" smtClean="0">
                <a:latin typeface="Monotype Corsiva" pitchFamily="66" charset="0"/>
              </a:rPr>
            </a:br>
            <a:endParaRPr lang="ru-RU" sz="8800" dirty="0">
              <a:latin typeface="Monotype Corsiva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104</TotalTime>
  <Words>513</Words>
  <Application>Microsoft Office PowerPoint</Application>
  <PresentationFormat>Экран (4:3)</PresentationFormat>
  <Paragraphs>34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Яркая</vt:lpstr>
      <vt:lpstr>Российское кино </vt:lpstr>
      <vt:lpstr>День российского кино </vt:lpstr>
      <vt:lpstr>Первый кинопоказ в России  </vt:lpstr>
      <vt:lpstr>Первый российский фильм </vt:lpstr>
      <vt:lpstr>Первый «цветной» фильм </vt:lpstr>
      <vt:lpstr>Первые декорации </vt:lpstr>
      <vt:lpstr>Первый кинофестиваль в России </vt:lpstr>
      <vt:lpstr> Первый отечественный боевик </vt:lpstr>
      <vt:lpstr>Первый отечественный «фильм ужасов» </vt:lpstr>
      <vt:lpstr>Первый звуковой фильм  </vt:lpstr>
      <vt:lpstr>Жди меня</vt:lpstr>
      <vt:lpstr>История мультипликации в России </vt:lpstr>
      <vt:lpstr>Союзмульфильм  </vt:lpstr>
      <vt:lpstr>Классика детского отечественного кино 1964 год-1967 год </vt:lpstr>
      <vt:lpstr>Современные русские фильмы  </vt:lpstr>
      <vt:lpstr>Современные русские мультики </vt:lpstr>
      <vt:lpstr>Спасибо за просмотр!!!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Российское кино </dc:title>
  <dc:creator>XTreme</dc:creator>
  <cp:lastModifiedBy>XTreme</cp:lastModifiedBy>
  <cp:revision>11</cp:revision>
  <dcterms:created xsi:type="dcterms:W3CDTF">2017-02-28T19:03:09Z</dcterms:created>
  <dcterms:modified xsi:type="dcterms:W3CDTF">2017-02-28T20:47:27Z</dcterms:modified>
</cp:coreProperties>
</file>