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11"/>
  </p:handoutMasterIdLst>
  <p:sldIdLst>
    <p:sldId id="26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14" autoAdjust="0"/>
  </p:normalViewPr>
  <p:slideViewPr>
    <p:cSldViewPr>
      <p:cViewPr>
        <p:scale>
          <a:sx n="77" d="100"/>
          <a:sy n="77" d="100"/>
        </p:scale>
        <p:origin x="-116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11024-2767-4908-B180-4AE3AD3855C0}" type="datetimeFigureOut">
              <a:rPr lang="ru-RU" smtClean="0"/>
              <a:t>01.03.2017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8A72A-791A-4255-88B5-F33BE5AAEA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0227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5B60-69D5-4F67-9513-B7609BB04CCC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CDD45A5-EC76-4055-A762-7CDE8D62AD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5B60-69D5-4F67-9513-B7609BB04CCC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D45A5-EC76-4055-A762-7CDE8D62AD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5B60-69D5-4F67-9513-B7609BB04CCC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D45A5-EC76-4055-A762-7CDE8D62AD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5B60-69D5-4F67-9513-B7609BB04CCC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D45A5-EC76-4055-A762-7CDE8D62AD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5B60-69D5-4F67-9513-B7609BB04CCC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D45A5-EC76-4055-A762-7CDE8D62AD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5B60-69D5-4F67-9513-B7609BB04CCC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D45A5-EC76-4055-A762-7CDE8D62AD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5B60-69D5-4F67-9513-B7609BB04CCC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D45A5-EC76-4055-A762-7CDE8D62AD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5B60-69D5-4F67-9513-B7609BB04CCC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D45A5-EC76-4055-A762-7CDE8D62AD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5B60-69D5-4F67-9513-B7609BB04CCC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D45A5-EC76-4055-A762-7CDE8D62AD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5B60-69D5-4F67-9513-B7609BB04CCC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D45A5-EC76-4055-A762-7CDE8D62AD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5B60-69D5-4F67-9513-B7609BB04CCC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D45A5-EC76-4055-A762-7CDE8D62AD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D0F5B60-69D5-4F67-9513-B7609BB04CCC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CDD45A5-EC76-4055-A762-7CDE8D62AD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1111734"/>
            <a:ext cx="432048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Чу- </a:t>
            </a:r>
            <a:r>
              <a:rPr lang="ru-RU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Щ</a:t>
            </a:r>
            <a:r>
              <a:rPr lang="ru-RU" sz="7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</a:t>
            </a:r>
            <a:r>
              <a:rPr lang="ru-RU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ru-RU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2780928"/>
            <a:ext cx="2723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1 класс </a:t>
            </a:r>
          </a:p>
          <a:p>
            <a:r>
              <a:rPr lang="ru-RU" dirty="0" smtClean="0"/>
              <a:t>УМК «Школа России».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851920" y="4725144"/>
            <a:ext cx="5840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МБОУ СШ №47 г. Тверь</a:t>
            </a:r>
          </a:p>
          <a:p>
            <a:r>
              <a:rPr lang="ru-RU" dirty="0" smtClean="0"/>
              <a:t>Платонова Регина Владимировна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118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1412776"/>
            <a:ext cx="47525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Прозвенел звонок,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Сели на урок.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Начинаем мы писать.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 пишите, не спешите,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Буквы лучше выводите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4725144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Какие буквы будем писать, узнаете, если прочитаете следующие предложения.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27784" y="548680"/>
            <a:ext cx="3717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НАЧИНАЕТСЯ  УРОК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://allforchildren.ru/pictures/school1_s/school01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052736"/>
            <a:ext cx="2232248" cy="20162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260648"/>
            <a:ext cx="3034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  Пословица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980728"/>
            <a:ext cx="8352928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УЧЕНИКУ – УДАЧА, УЧИТЕЛЮ РАДОСТЬ.</a:t>
            </a:r>
          </a:p>
          <a:p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Скороговорка</a:t>
            </a:r>
          </a:p>
          <a:p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ВОЛКИ РЫЩУТ, ПИЩУ ИЩУТ.</a:t>
            </a:r>
          </a:p>
          <a:p>
            <a:endParaRPr lang="ru-RU" dirty="0"/>
          </a:p>
          <a:p>
            <a:pPr>
              <a:buFontTx/>
              <a:buChar char="-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Какие звуки часто произносятся в этих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предложениях?              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-Что знаете о этих звуках?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-Какими буквами они обозначаются?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войные круглые скобки 5"/>
          <p:cNvSpPr/>
          <p:nvPr/>
        </p:nvSpPr>
        <p:spPr>
          <a:xfrm>
            <a:off x="7668344" y="1196752"/>
            <a:ext cx="936104" cy="864096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812360" y="1196752"/>
            <a:ext cx="432048" cy="79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B050"/>
                </a:solidFill>
                <a:latin typeface="Arial Black" pitchFamily="34" charset="0"/>
              </a:rPr>
              <a:t>Ч</a:t>
            </a:r>
            <a:endParaRPr lang="ru-RU" sz="4400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8" name="Двойные круглые скобки 7"/>
          <p:cNvSpPr/>
          <p:nvPr/>
        </p:nvSpPr>
        <p:spPr>
          <a:xfrm>
            <a:off x="7668344" y="3501008"/>
            <a:ext cx="914400" cy="914400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740352" y="3573016"/>
            <a:ext cx="7681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00B050"/>
                </a:solidFill>
                <a:latin typeface="Arial Black" pitchFamily="34" charset="0"/>
                <a:cs typeface="Times New Roman" pitchFamily="18" charset="0"/>
              </a:rPr>
              <a:t>Щ</a:t>
            </a:r>
            <a:endParaRPr lang="ru-RU" sz="4000" dirty="0">
              <a:solidFill>
                <a:srgbClr val="00B050"/>
              </a:solidFill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6146" name="Picture 2" descr="http://go4.imgsmail.ru/imgpreview?key=http%3A//illustrators.ru/illustrations/332348%5Foriginal.jpg%3F1302158499&amp;mb=imgdb_preview_40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264" y="4797152"/>
            <a:ext cx="1952625" cy="1857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620688"/>
            <a:ext cx="801177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Запишите предложения.</a:t>
            </a:r>
          </a:p>
          <a:p>
            <a:r>
              <a:rPr lang="ru-RU" dirty="0" smtClean="0"/>
              <a:t>  </a:t>
            </a:r>
            <a:endParaRPr lang="ru-RU" dirty="0"/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Назовите правила, которые увидели в этих предложениях.</a:t>
            </a:r>
          </a:p>
          <a:p>
            <a:endParaRPr lang="ru-RU" dirty="0" smtClean="0"/>
          </a:p>
          <a:p>
            <a:endParaRPr lang="ru-RU" dirty="0"/>
          </a:p>
          <a:p>
            <a:pPr>
              <a:buFont typeface="Arial" pitchFamily="34" charset="0"/>
              <a:buChar char="•"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Щукин Женя щук ловил.</a:t>
            </a:r>
          </a:p>
          <a:p>
            <a:endParaRPr lang="ru-RU" sz="32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дворе стоит чудесная погода.</a:t>
            </a:r>
            <a:endParaRPr lang="ru-RU" sz="3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://go4.imgsmail.ru/imgpreview?key=http%3A//my-shop.ru/%5Ffiles/product/2/56/552430.jpg&amp;mb=imgdb_preview_321"/>
          <p:cNvPicPr>
            <a:picLocks noChangeAspect="1" noChangeArrowheads="1"/>
          </p:cNvPicPr>
          <p:nvPr/>
        </p:nvPicPr>
        <p:blipFill>
          <a:blip r:embed="rId2" cstate="print"/>
          <a:srcRect t="34520"/>
          <a:stretch>
            <a:fillRect/>
          </a:stretch>
        </p:blipFill>
        <p:spPr bwMode="auto">
          <a:xfrm>
            <a:off x="323528" y="332656"/>
            <a:ext cx="1743075" cy="1365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620688"/>
            <a:ext cx="8424936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ПОИГРАЕМ. 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«КТО БОЛЬШЕ ЗАПОМНИТ СЛОВ»</a:t>
            </a:r>
          </a:p>
          <a:p>
            <a:endParaRPr lang="ru-RU" dirty="0"/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Чумазый, чучело, чурбан,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Чудесный, чувство и чулан,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Кричу, ворчу, ищу, тащу – 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с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пишу и </a:t>
            </a:r>
            <a:r>
              <a:rPr lang="ru-RU" sz="3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3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3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3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Запишите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два слова на вопросы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«КТО?», «ЧТО?»</a:t>
            </a:r>
          </a:p>
          <a:p>
            <a:pPr>
              <a:buFontTx/>
              <a:buChar char="-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Запишите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два слова на вопрос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«ЧТО ДЕЛАЮ?»</a:t>
            </a:r>
          </a:p>
          <a:p>
            <a:pPr>
              <a:buFontTx/>
              <a:buChar char="-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Запишите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два слова на вопрос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«КАКОЙ?»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www.uwenta.ru/upload/iblock/c94/c94955330bdffdf96b87a12c992f1d29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14"/>
              </a:clrFrom>
              <a:clrTo>
                <a:srgbClr val="FFFF14">
                  <a:alpha val="0"/>
                </a:srgbClr>
              </a:clrTo>
            </a:clrChange>
          </a:blip>
          <a:srcRect l="36323" t="31979" r="2470" b="2783"/>
          <a:stretch>
            <a:fillRect/>
          </a:stretch>
        </p:blipFill>
        <p:spPr bwMode="auto">
          <a:xfrm>
            <a:off x="6228184" y="260648"/>
            <a:ext cx="2664296" cy="36724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548680"/>
            <a:ext cx="8172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«Найди слово» </a:t>
            </a:r>
          </a:p>
          <a:p>
            <a:endParaRPr lang="ru-RU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данным словам подберите слова, близкие по значению, содержащие</a:t>
            </a:r>
          </a:p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сочетания  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ЧУ – ЩУ.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Устно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536" y="3284984"/>
            <a:ext cx="41764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ТОНКИЙ - …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ГРЯЗНЫЙ -… 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СКУЧАЮ - … </a:t>
            </a:r>
          </a:p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ХОРОШИЙ -… 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19872" y="3284984"/>
            <a:ext cx="41044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ЩУПЛЫЙ</a:t>
            </a:r>
          </a:p>
          <a:p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ЧУМАЗЫЙ</a:t>
            </a:r>
          </a:p>
          <a:p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ГРУЩУ</a:t>
            </a:r>
          </a:p>
          <a:p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ЧУДЕСНЫЙ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go4.imgsmail.ru/imgpreview?key=http%3A//mistergid.ru/image/upload/2011-08-11/330026694634%5F311c9f92b498.jpg&amp;mb=imgdb_preview_34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81" t="30233" r="4762"/>
          <a:stretch>
            <a:fillRect/>
          </a:stretch>
        </p:blipFill>
        <p:spPr bwMode="auto">
          <a:xfrm>
            <a:off x="6084168" y="4293096"/>
            <a:ext cx="2808312" cy="2160240"/>
          </a:xfrm>
          <a:prstGeom prst="rect">
            <a:avLst/>
          </a:prstGeom>
          <a:noFill/>
        </p:spPr>
      </p:pic>
      <p:pic>
        <p:nvPicPr>
          <p:cNvPr id="3076" name="Picture 4" descr="http://go2.imgsmail.ru/imgpreview?key=http%3A//ponedelnik.info/resources/graphics/tinymce/a792f5b700f7d9719a5de89e90aef65e.jpg&amp;mb=imgdb_preview_25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240" y="2780928"/>
            <a:ext cx="1512168" cy="1296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93" y="764704"/>
            <a:ext cx="87861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Спишите текст, вставив пропущенные буквы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844824"/>
            <a:ext cx="83529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даче ж…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вут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больш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…е 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овч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рки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Они 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рыч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…т  на 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прохож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…х.  Собаки не  пускают  ч…ж…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на 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…сток. </a:t>
            </a:r>
            <a:endParaRPr lang="ru-RU" sz="3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go3.imgsmail.ru/imgpreview?key=http%3A//bobruisk.ru/Files/imagecache/photo/Files/news/1%5F16.jpg&amp;mb=imgdb_preview_2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4149080"/>
            <a:ext cx="1872208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620688"/>
            <a:ext cx="32233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ПРОВЕРЬ СЕБЯ.</a:t>
            </a:r>
            <a:endParaRPr lang="ru-RU" sz="3200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2204864"/>
            <a:ext cx="7848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даче </a:t>
            </a:r>
            <a:r>
              <a:rPr lang="ru-RU" sz="3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вут боль</a:t>
            </a:r>
            <a:r>
              <a:rPr lang="ru-RU" sz="3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  ов</a:t>
            </a:r>
            <a:r>
              <a:rPr lang="ru-RU" sz="3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рки. Они ры</a:t>
            </a:r>
            <a:r>
              <a:rPr lang="ru-RU" sz="3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  на  прохо</a:t>
            </a:r>
            <a:r>
              <a:rPr lang="ru-RU" sz="3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х.  Собаки не пускают </a:t>
            </a:r>
            <a:r>
              <a:rPr lang="ru-RU" sz="3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3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  на  у</a:t>
            </a:r>
            <a:r>
              <a:rPr lang="ru-RU" sz="3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сток. </a:t>
            </a:r>
          </a:p>
          <a:p>
            <a:endParaRPr lang="ru-RU" sz="3600" b="1" i="1" dirty="0"/>
          </a:p>
        </p:txBody>
      </p:sp>
      <p:pic>
        <p:nvPicPr>
          <p:cNvPr id="1028" name="Picture 4" descr="http://go1.imgsmail.ru/imgpreview?key=http%3A//im1.asset.yvimg.kz/userimages/svetikzaika/8Pez63hhNTZ6z6gomJcP7GO9TxUdIu.jpg&amp;mb=imgdb_preview_24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4149080"/>
            <a:ext cx="2404864" cy="23042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8496943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Потрудились вы на славу,</a:t>
            </a: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7030A0"/>
                </a:solidFill>
                <a:latin typeface="Comic Sans MS" pitchFamily="66" charset="0"/>
              </a:rPr>
              <a:t>отдохнуть</a:t>
            </a:r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пора, по                праву! 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7030A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3554" name="Picture 2" descr="http://www.happy-shurik.ru/storage/c/2012/05/16/1337598921_161118_98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150970">
            <a:off x="-252536" y="2564904"/>
            <a:ext cx="4824536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565</TotalTime>
  <Words>283</Words>
  <Application>Microsoft Office PowerPoint</Application>
  <PresentationFormat>Экран (4:3)</PresentationFormat>
  <Paragraphs>65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Аптека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Текон</dc:creator>
  <cp:lastModifiedBy>Admin</cp:lastModifiedBy>
  <cp:revision>52</cp:revision>
  <dcterms:created xsi:type="dcterms:W3CDTF">2013-03-10T08:22:12Z</dcterms:created>
  <dcterms:modified xsi:type="dcterms:W3CDTF">2017-03-01T09:07:47Z</dcterms:modified>
</cp:coreProperties>
</file>